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5" r:id="rId4"/>
    <p:sldMasterId id="2147483929" r:id="rId5"/>
  </p:sldMasterIdLst>
  <p:notesMasterIdLst>
    <p:notesMasterId r:id="rId38"/>
  </p:notesMasterIdLst>
  <p:handoutMasterIdLst>
    <p:handoutMasterId r:id="rId39"/>
  </p:handoutMasterIdLst>
  <p:sldIdLst>
    <p:sldId id="2142534546" r:id="rId6"/>
    <p:sldId id="315" r:id="rId7"/>
    <p:sldId id="2147472455" r:id="rId8"/>
    <p:sldId id="2142534551" r:id="rId9"/>
    <p:sldId id="2147472486" r:id="rId10"/>
    <p:sldId id="450" r:id="rId11"/>
    <p:sldId id="6031" r:id="rId12"/>
    <p:sldId id="2146847397" r:id="rId13"/>
    <p:sldId id="5973" r:id="rId14"/>
    <p:sldId id="2147472487" r:id="rId15"/>
    <p:sldId id="6038" r:id="rId16"/>
    <p:sldId id="2147472473" r:id="rId17"/>
    <p:sldId id="2147472467" r:id="rId18"/>
    <p:sldId id="2147472468" r:id="rId19"/>
    <p:sldId id="2147472483" r:id="rId20"/>
    <p:sldId id="2147472484" r:id="rId21"/>
    <p:sldId id="2147472471" r:id="rId22"/>
    <p:sldId id="2146847389" r:id="rId23"/>
    <p:sldId id="2147472452" r:id="rId24"/>
    <p:sldId id="2147472453" r:id="rId25"/>
    <p:sldId id="2147472454" r:id="rId26"/>
    <p:sldId id="2147472478" r:id="rId27"/>
    <p:sldId id="2147472456" r:id="rId28"/>
    <p:sldId id="2146847368" r:id="rId29"/>
    <p:sldId id="2146847372" r:id="rId30"/>
    <p:sldId id="2146847387" r:id="rId31"/>
    <p:sldId id="2146847370" r:id="rId32"/>
    <p:sldId id="2146847386" r:id="rId33"/>
    <p:sldId id="2146847335" r:id="rId34"/>
    <p:sldId id="2146847388" r:id="rId35"/>
    <p:sldId id="2147472485" r:id="rId36"/>
    <p:sldId id="5633" r:id="rId37"/>
  </p:sldIdLst>
  <p:sldSz cx="12192000" cy="6858000"/>
  <p:notesSz cx="6797675" cy="9929813"/>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2" userDrawn="1">
          <p15:clr>
            <a:srgbClr val="A4A3A4"/>
          </p15:clr>
        </p15:guide>
        <p15:guide id="2" pos="3840" userDrawn="1">
          <p15:clr>
            <a:srgbClr val="A4A3A4"/>
          </p15:clr>
        </p15:guide>
        <p15:guide id="3" orient="horz" pos="3132" userDrawn="1">
          <p15:clr>
            <a:srgbClr val="A4A3A4"/>
          </p15:clr>
        </p15:guide>
        <p15:guide id="4" orient="horz" pos="3453" userDrawn="1">
          <p15:clr>
            <a:srgbClr val="A4A3A4"/>
          </p15:clr>
        </p15:guide>
        <p15:guide id="5" orient="horz" pos="3252" userDrawn="1">
          <p15:clr>
            <a:srgbClr val="A4A3A4"/>
          </p15:clr>
        </p15:guide>
        <p15:guide id="6" orient="horz" pos="2212" userDrawn="1">
          <p15:clr>
            <a:srgbClr val="A4A3A4"/>
          </p15:clr>
        </p15:guide>
        <p15:guide id="7" orient="horz" pos="23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bradbeer" initials="pb" lastIdx="1" clrIdx="0">
    <p:extLst>
      <p:ext uri="{19B8F6BF-5375-455C-9EA6-DF929625EA0E}">
        <p15:presenceInfo xmlns:p15="http://schemas.microsoft.com/office/powerpoint/2012/main" userId="417b0023edfac4ec" providerId="Windows Live"/>
      </p:ext>
    </p:extLst>
  </p:cmAuthor>
  <p:cmAuthor id="2" name="Fidell, Paul" initials="FP" lastIdx="1" clrIdx="1">
    <p:extLst>
      <p:ext uri="{19B8F6BF-5375-455C-9EA6-DF929625EA0E}">
        <p15:presenceInfo xmlns:p15="http://schemas.microsoft.com/office/powerpoint/2012/main" userId="S::paul.fidell@prudential.co.uk::7be4ea4e-a203-4de3-9c58-3a91f4d3b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58708-635E-4D84-AAA7-ED15E09A642B}" v="7" dt="2024-06-04T14:34:19.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7" autoAdjust="0"/>
    <p:restoredTop sz="96224" autoAdjust="0"/>
  </p:normalViewPr>
  <p:slideViewPr>
    <p:cSldViewPr snapToGrid="0" snapToObjects="1" showGuides="1">
      <p:cViewPr varScale="1">
        <p:scale>
          <a:sx n="60" d="100"/>
          <a:sy n="60" d="100"/>
        </p:scale>
        <p:origin x="764" y="48"/>
      </p:cViewPr>
      <p:guideLst>
        <p:guide orient="horz" pos="1942"/>
        <p:guide pos="3840"/>
        <p:guide orient="horz" pos="3132"/>
        <p:guide orient="horz" pos="3453"/>
        <p:guide orient="horz" pos="3252"/>
        <p:guide orient="horz" pos="2212"/>
        <p:guide orient="horz" pos="2328"/>
      </p:guideLst>
    </p:cSldViewPr>
  </p:slideViewPr>
  <p:outlineViewPr>
    <p:cViewPr>
      <p:scale>
        <a:sx n="33" d="100"/>
        <a:sy n="33" d="100"/>
      </p:scale>
      <p:origin x="0" y="-8514"/>
    </p:cViewPr>
  </p:outlineViewPr>
  <p:notesTextViewPr>
    <p:cViewPr>
      <p:scale>
        <a:sx n="3" d="2"/>
        <a:sy n="3" d="2"/>
      </p:scale>
      <p:origin x="0" y="0"/>
    </p:cViewPr>
  </p:notesTextViewPr>
  <p:sorterViewPr>
    <p:cViewPr varScale="1">
      <p:scale>
        <a:sx n="100" d="100"/>
        <a:sy n="100" d="100"/>
      </p:scale>
      <p:origin x="0" y="-6900"/>
    </p:cViewPr>
  </p:sorterViewPr>
  <p:notesViewPr>
    <p:cSldViewPr snapToGrid="0" snapToObjects="1">
      <p:cViewPr varScale="1">
        <p:scale>
          <a:sx n="77" d="100"/>
          <a:sy n="77" d="100"/>
        </p:scale>
        <p:origin x="336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2159019\Downloads\chartdata_795f9c6c-ff87-4b37-ae24-c394cf0c7a38.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2159019\Downloads\chartdata_ad9569a1-c80a-483e-9a24-87c72a3d9a6b.csv"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2159019\Downloads\chartdata_66d203bf-d646-4f4e-9ce4-f6a955ca16bb.csv"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2159019\Downloads\chartdata_515f8e2e-fdc6-4aa9-93d9-e3c506b626a0.csv"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2159019\Downloads\Table%20-%202024-05-27T094440.885.xls"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2159019\Downloads\Table%20-%202024-05-27T100933.819.xls"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2159019\Downloads\chartdata_61368c23-5dd6-4a02-8604-5c4fee8b754c.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2159019\Downloads\chartdata_61368c23-5dd6-4a02-8604-5c4fee8b754c.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2159019\Downloads\chartdata_61368c23-5dd6-4a02-8604-5c4fee8b754c.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2159019\Downloads\chartdata_1692f824-b0b4-42b0-be88-68ae348a7812.csv"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EGR</c:v>
                </c:pt>
              </c:strCache>
            </c:strRef>
          </c:tx>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4-DDA3-4A3A-A688-19758DEECFD9}"/>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07-DDA3-4A3A-A688-19758DEECFD9}"/>
              </c:ext>
            </c:extLst>
          </c:dPt>
          <c:dPt>
            <c:idx val="18"/>
            <c:invertIfNegative val="0"/>
            <c:bubble3D val="0"/>
            <c:spPr>
              <a:solidFill>
                <a:srgbClr val="FF0000"/>
              </a:solidFill>
              <a:ln>
                <a:noFill/>
              </a:ln>
              <a:effectLst/>
            </c:spPr>
            <c:extLst>
              <c:ext xmlns:c16="http://schemas.microsoft.com/office/drawing/2014/chart" uri="{C3380CC4-5D6E-409C-BE32-E72D297353CC}">
                <c16:uniqueId val="{00000005-DDA3-4A3A-A688-19758DEECFD9}"/>
              </c:ext>
            </c:extLst>
          </c:dPt>
          <c:dPt>
            <c:idx val="20"/>
            <c:invertIfNegative val="0"/>
            <c:bubble3D val="0"/>
            <c:spPr>
              <a:solidFill>
                <a:srgbClr val="FF0000"/>
              </a:solidFill>
              <a:ln>
                <a:noFill/>
              </a:ln>
              <a:effectLst/>
            </c:spPr>
            <c:extLst>
              <c:ext xmlns:c16="http://schemas.microsoft.com/office/drawing/2014/chart" uri="{C3380CC4-5D6E-409C-BE32-E72D297353CC}">
                <c16:uniqueId val="{00000008-DDA3-4A3A-A688-19758DEECFD9}"/>
              </c:ext>
            </c:extLst>
          </c:dPt>
          <c:dPt>
            <c:idx val="32"/>
            <c:invertIfNegative val="0"/>
            <c:bubble3D val="0"/>
            <c:spPr>
              <a:solidFill>
                <a:srgbClr val="FF0000"/>
              </a:solidFill>
              <a:ln>
                <a:noFill/>
              </a:ln>
              <a:effectLst/>
            </c:spPr>
            <c:extLst>
              <c:ext xmlns:c16="http://schemas.microsoft.com/office/drawing/2014/chart" uri="{C3380CC4-5D6E-409C-BE32-E72D297353CC}">
                <c16:uniqueId val="{00000009-DDA3-4A3A-A688-19758DEECFD9}"/>
              </c:ext>
            </c:extLst>
          </c:dPt>
          <c:dPt>
            <c:idx val="38"/>
            <c:invertIfNegative val="0"/>
            <c:bubble3D val="0"/>
            <c:spPr>
              <a:solidFill>
                <a:srgbClr val="FF0000"/>
              </a:solidFill>
              <a:ln>
                <a:noFill/>
              </a:ln>
              <a:effectLst/>
            </c:spPr>
            <c:extLst>
              <c:ext xmlns:c16="http://schemas.microsoft.com/office/drawing/2014/chart" uri="{C3380CC4-5D6E-409C-BE32-E72D297353CC}">
                <c16:uniqueId val="{0000000A-DDA3-4A3A-A688-19758DEECFD9}"/>
              </c:ext>
            </c:extLst>
          </c:dPt>
          <c:dPt>
            <c:idx val="40"/>
            <c:invertIfNegative val="0"/>
            <c:bubble3D val="0"/>
            <c:spPr>
              <a:solidFill>
                <a:srgbClr val="FF0000"/>
              </a:solidFill>
              <a:ln>
                <a:noFill/>
              </a:ln>
              <a:effectLst/>
            </c:spPr>
            <c:extLst>
              <c:ext xmlns:c16="http://schemas.microsoft.com/office/drawing/2014/chart" uri="{C3380CC4-5D6E-409C-BE32-E72D297353CC}">
                <c16:uniqueId val="{0000000B-DDA3-4A3A-A688-19758DEECFD9}"/>
              </c:ext>
            </c:extLst>
          </c:dPt>
          <c:dPt>
            <c:idx val="45"/>
            <c:invertIfNegative val="0"/>
            <c:bubble3D val="0"/>
            <c:spPr>
              <a:solidFill>
                <a:srgbClr val="FF0000"/>
              </a:solidFill>
              <a:ln>
                <a:noFill/>
              </a:ln>
              <a:effectLst/>
            </c:spPr>
            <c:extLst>
              <c:ext xmlns:c16="http://schemas.microsoft.com/office/drawing/2014/chart" uri="{C3380CC4-5D6E-409C-BE32-E72D297353CC}">
                <c16:uniqueId val="{0000000C-DDA3-4A3A-A688-19758DEECFD9}"/>
              </c:ext>
            </c:extLst>
          </c:dPt>
          <c:dPt>
            <c:idx val="46"/>
            <c:invertIfNegative val="0"/>
            <c:bubble3D val="0"/>
            <c:spPr>
              <a:solidFill>
                <a:srgbClr val="FF0000"/>
              </a:solidFill>
              <a:ln>
                <a:noFill/>
              </a:ln>
              <a:effectLst/>
            </c:spPr>
            <c:extLst>
              <c:ext xmlns:c16="http://schemas.microsoft.com/office/drawing/2014/chart" uri="{C3380CC4-5D6E-409C-BE32-E72D297353CC}">
                <c16:uniqueId val="{0000000D-DDA3-4A3A-A688-19758DEECFD9}"/>
              </c:ext>
            </c:extLst>
          </c:dPt>
          <c:dPt>
            <c:idx val="47"/>
            <c:invertIfNegative val="0"/>
            <c:bubble3D val="0"/>
            <c:spPr>
              <a:solidFill>
                <a:srgbClr val="FF0000"/>
              </a:solidFill>
              <a:ln>
                <a:noFill/>
              </a:ln>
              <a:effectLst/>
            </c:spPr>
            <c:extLst>
              <c:ext xmlns:c16="http://schemas.microsoft.com/office/drawing/2014/chart" uri="{C3380CC4-5D6E-409C-BE32-E72D297353CC}">
                <c16:uniqueId val="{0000000E-DDA3-4A3A-A688-19758DEECFD9}"/>
              </c:ext>
            </c:extLst>
          </c:dPt>
          <c:dPt>
            <c:idx val="59"/>
            <c:invertIfNegative val="0"/>
            <c:bubble3D val="0"/>
            <c:spPr>
              <a:solidFill>
                <a:srgbClr val="FF0000"/>
              </a:solidFill>
              <a:ln>
                <a:noFill/>
              </a:ln>
              <a:effectLst/>
            </c:spPr>
            <c:extLst>
              <c:ext xmlns:c16="http://schemas.microsoft.com/office/drawing/2014/chart" uri="{C3380CC4-5D6E-409C-BE32-E72D297353CC}">
                <c16:uniqueId val="{0000000F-DDA3-4A3A-A688-19758DEECFD9}"/>
              </c:ext>
            </c:extLst>
          </c:dPt>
          <c:dPt>
            <c:idx val="62"/>
            <c:invertIfNegative val="0"/>
            <c:bubble3D val="0"/>
            <c:spPr>
              <a:solidFill>
                <a:srgbClr val="FF0000"/>
              </a:solidFill>
              <a:ln>
                <a:noFill/>
              </a:ln>
              <a:effectLst/>
            </c:spPr>
            <c:extLst>
              <c:ext xmlns:c16="http://schemas.microsoft.com/office/drawing/2014/chart" uri="{C3380CC4-5D6E-409C-BE32-E72D297353CC}">
                <c16:uniqueId val="{00000010-DDA3-4A3A-A688-19758DEECFD9}"/>
              </c:ext>
            </c:extLst>
          </c:dPt>
          <c:dPt>
            <c:idx val="69"/>
            <c:invertIfNegative val="0"/>
            <c:bubble3D val="0"/>
            <c:spPr>
              <a:solidFill>
                <a:srgbClr val="FF0000"/>
              </a:solidFill>
              <a:ln>
                <a:noFill/>
              </a:ln>
              <a:effectLst/>
            </c:spPr>
            <c:extLst>
              <c:ext xmlns:c16="http://schemas.microsoft.com/office/drawing/2014/chart" uri="{C3380CC4-5D6E-409C-BE32-E72D297353CC}">
                <c16:uniqueId val="{00000019-0ABF-43EB-9513-82EC3C5F7B76}"/>
              </c:ext>
            </c:extLst>
          </c:dPt>
          <c:dPt>
            <c:idx val="71"/>
            <c:invertIfNegative val="0"/>
            <c:bubble3D val="0"/>
            <c:spPr>
              <a:solidFill>
                <a:srgbClr val="FF0000"/>
              </a:solidFill>
              <a:ln>
                <a:noFill/>
              </a:ln>
              <a:effectLst/>
            </c:spPr>
            <c:extLst>
              <c:ext xmlns:c16="http://schemas.microsoft.com/office/drawing/2014/chart" uri="{C3380CC4-5D6E-409C-BE32-E72D297353CC}">
                <c16:uniqueId val="{00000000-F0F6-40F8-9435-456E291D766E}"/>
              </c:ext>
            </c:extLst>
          </c:dPt>
          <c:dPt>
            <c:idx val="72"/>
            <c:invertIfNegative val="0"/>
            <c:bubble3D val="0"/>
            <c:spPr>
              <a:solidFill>
                <a:srgbClr val="FF0000"/>
              </a:solidFill>
              <a:ln>
                <a:solidFill>
                  <a:srgbClr val="FF0000"/>
                </a:solidFill>
              </a:ln>
              <a:effectLst/>
            </c:spPr>
            <c:extLst>
              <c:ext xmlns:c16="http://schemas.microsoft.com/office/drawing/2014/chart" uri="{C3380CC4-5D6E-409C-BE32-E72D297353CC}">
                <c16:uniqueId val="{0000001D-70BD-4ABA-9952-2B8557C60451}"/>
              </c:ext>
            </c:extLst>
          </c:dPt>
          <c:dPt>
            <c:idx val="74"/>
            <c:invertIfNegative val="0"/>
            <c:bubble3D val="0"/>
            <c:spPr>
              <a:solidFill>
                <a:srgbClr val="FF0000"/>
              </a:solidFill>
              <a:ln>
                <a:noFill/>
              </a:ln>
              <a:effectLst/>
            </c:spPr>
            <c:extLst>
              <c:ext xmlns:c16="http://schemas.microsoft.com/office/drawing/2014/chart" uri="{C3380CC4-5D6E-409C-BE32-E72D297353CC}">
                <c16:uniqueId val="{00000000-1550-4ECA-B1A7-5F518E0E89A2}"/>
              </c:ext>
            </c:extLst>
          </c:dPt>
          <c:cat>
            <c:numRef>
              <c:f>Sheet1!$A$2:$A$80</c:f>
              <c:numCache>
                <c:formatCode>m/d/yyyy</c:formatCode>
                <c:ptCount val="79"/>
                <c:pt idx="0">
                  <c:v>38316</c:v>
                </c:pt>
                <c:pt idx="1">
                  <c:v>38408</c:v>
                </c:pt>
                <c:pt idx="2">
                  <c:v>38497</c:v>
                </c:pt>
                <c:pt idx="3">
                  <c:v>38589</c:v>
                </c:pt>
                <c:pt idx="4">
                  <c:v>38681</c:v>
                </c:pt>
                <c:pt idx="5">
                  <c:v>38774</c:v>
                </c:pt>
                <c:pt idx="6">
                  <c:v>38862</c:v>
                </c:pt>
                <c:pt idx="7">
                  <c:v>38954</c:v>
                </c:pt>
                <c:pt idx="8">
                  <c:v>39048</c:v>
                </c:pt>
                <c:pt idx="9">
                  <c:v>39138</c:v>
                </c:pt>
                <c:pt idx="10">
                  <c:v>39227</c:v>
                </c:pt>
                <c:pt idx="11">
                  <c:v>39321</c:v>
                </c:pt>
                <c:pt idx="12">
                  <c:v>39412</c:v>
                </c:pt>
                <c:pt idx="13">
                  <c:v>39503</c:v>
                </c:pt>
                <c:pt idx="14">
                  <c:v>39594</c:v>
                </c:pt>
                <c:pt idx="15">
                  <c:v>39685</c:v>
                </c:pt>
                <c:pt idx="16">
                  <c:v>39777</c:v>
                </c:pt>
                <c:pt idx="17">
                  <c:v>39869</c:v>
                </c:pt>
                <c:pt idx="18">
                  <c:v>39958</c:v>
                </c:pt>
                <c:pt idx="19">
                  <c:v>40050</c:v>
                </c:pt>
                <c:pt idx="20">
                  <c:v>40143</c:v>
                </c:pt>
                <c:pt idx="21">
                  <c:v>40234</c:v>
                </c:pt>
                <c:pt idx="22">
                  <c:v>40323</c:v>
                </c:pt>
                <c:pt idx="23">
                  <c:v>40415</c:v>
                </c:pt>
                <c:pt idx="24">
                  <c:v>40507</c:v>
                </c:pt>
                <c:pt idx="25">
                  <c:v>40599</c:v>
                </c:pt>
                <c:pt idx="26">
                  <c:v>40688</c:v>
                </c:pt>
                <c:pt idx="27">
                  <c:v>40780</c:v>
                </c:pt>
                <c:pt idx="28">
                  <c:v>40872</c:v>
                </c:pt>
                <c:pt idx="29">
                  <c:v>40966</c:v>
                </c:pt>
                <c:pt idx="30">
                  <c:v>41054</c:v>
                </c:pt>
                <c:pt idx="31">
                  <c:v>41148</c:v>
                </c:pt>
                <c:pt idx="32">
                  <c:v>41239</c:v>
                </c:pt>
                <c:pt idx="33">
                  <c:v>41330</c:v>
                </c:pt>
                <c:pt idx="34">
                  <c:v>41421</c:v>
                </c:pt>
                <c:pt idx="35">
                  <c:v>41512</c:v>
                </c:pt>
                <c:pt idx="36">
                  <c:v>41603</c:v>
                </c:pt>
                <c:pt idx="37">
                  <c:v>41695</c:v>
                </c:pt>
                <c:pt idx="38">
                  <c:v>41786</c:v>
                </c:pt>
                <c:pt idx="39">
                  <c:v>41876</c:v>
                </c:pt>
                <c:pt idx="40">
                  <c:v>41968</c:v>
                </c:pt>
                <c:pt idx="41">
                  <c:v>42060</c:v>
                </c:pt>
                <c:pt idx="42">
                  <c:v>42149</c:v>
                </c:pt>
                <c:pt idx="43">
                  <c:v>42241</c:v>
                </c:pt>
                <c:pt idx="44">
                  <c:v>42333</c:v>
                </c:pt>
                <c:pt idx="45">
                  <c:v>42425</c:v>
                </c:pt>
                <c:pt idx="46">
                  <c:v>42515</c:v>
                </c:pt>
                <c:pt idx="47">
                  <c:v>42607</c:v>
                </c:pt>
                <c:pt idx="48">
                  <c:v>42699</c:v>
                </c:pt>
                <c:pt idx="49">
                  <c:v>42793</c:v>
                </c:pt>
                <c:pt idx="50">
                  <c:v>42880</c:v>
                </c:pt>
                <c:pt idx="51">
                  <c:v>42972</c:v>
                </c:pt>
                <c:pt idx="52">
                  <c:v>43066</c:v>
                </c:pt>
                <c:pt idx="53">
                  <c:v>43157</c:v>
                </c:pt>
                <c:pt idx="54">
                  <c:v>43245</c:v>
                </c:pt>
                <c:pt idx="55">
                  <c:v>43339</c:v>
                </c:pt>
                <c:pt idx="56">
                  <c:v>43430</c:v>
                </c:pt>
                <c:pt idx="57">
                  <c:v>43521</c:v>
                </c:pt>
                <c:pt idx="58">
                  <c:v>43612</c:v>
                </c:pt>
                <c:pt idx="59">
                  <c:v>43704</c:v>
                </c:pt>
                <c:pt idx="60">
                  <c:v>43794</c:v>
                </c:pt>
                <c:pt idx="61">
                  <c:v>43886</c:v>
                </c:pt>
                <c:pt idx="62">
                  <c:v>43977</c:v>
                </c:pt>
                <c:pt idx="63">
                  <c:v>44068</c:v>
                </c:pt>
                <c:pt idx="64">
                  <c:v>44160</c:v>
                </c:pt>
                <c:pt idx="65">
                  <c:v>44252</c:v>
                </c:pt>
                <c:pt idx="66">
                  <c:v>44341</c:v>
                </c:pt>
                <c:pt idx="67">
                  <c:v>44433</c:v>
                </c:pt>
                <c:pt idx="68">
                  <c:v>44525</c:v>
                </c:pt>
                <c:pt idx="69">
                  <c:v>44617</c:v>
                </c:pt>
                <c:pt idx="70">
                  <c:v>44706</c:v>
                </c:pt>
                <c:pt idx="71">
                  <c:v>44798</c:v>
                </c:pt>
                <c:pt idx="72">
                  <c:v>44890</c:v>
                </c:pt>
                <c:pt idx="73">
                  <c:v>44984</c:v>
                </c:pt>
                <c:pt idx="74">
                  <c:v>45071</c:v>
                </c:pt>
                <c:pt idx="75">
                  <c:v>45163</c:v>
                </c:pt>
                <c:pt idx="76">
                  <c:v>45257</c:v>
                </c:pt>
                <c:pt idx="77">
                  <c:v>45348</c:v>
                </c:pt>
                <c:pt idx="78">
                  <c:v>45440</c:v>
                </c:pt>
              </c:numCache>
            </c:numRef>
          </c:cat>
          <c:val>
            <c:numRef>
              <c:f>Sheet1!$B$2:$B$80</c:f>
              <c:numCache>
                <c:formatCode>0.00%</c:formatCode>
                <c:ptCount val="79"/>
                <c:pt idx="0">
                  <c:v>6.6000000000000003E-2</c:v>
                </c:pt>
                <c:pt idx="1">
                  <c:v>6.6000000000000003E-2</c:v>
                </c:pt>
                <c:pt idx="2">
                  <c:v>6.6000000000000003E-2</c:v>
                </c:pt>
                <c:pt idx="3">
                  <c:v>6.6000000000000003E-2</c:v>
                </c:pt>
                <c:pt idx="4">
                  <c:v>6.6000000000000003E-2</c:v>
                </c:pt>
                <c:pt idx="5">
                  <c:v>6.8500000000000005E-2</c:v>
                </c:pt>
                <c:pt idx="6">
                  <c:v>6.8500000000000005E-2</c:v>
                </c:pt>
                <c:pt idx="7">
                  <c:v>6.8500000000000005E-2</c:v>
                </c:pt>
                <c:pt idx="8">
                  <c:v>6.8500000000000005E-2</c:v>
                </c:pt>
                <c:pt idx="9">
                  <c:v>6.8500000000000005E-2</c:v>
                </c:pt>
                <c:pt idx="10">
                  <c:v>6.8500000000000005E-2</c:v>
                </c:pt>
                <c:pt idx="11">
                  <c:v>6.8500000000000005E-2</c:v>
                </c:pt>
                <c:pt idx="12">
                  <c:v>6.8500000000000005E-2</c:v>
                </c:pt>
                <c:pt idx="13">
                  <c:v>6.8500000000000005E-2</c:v>
                </c:pt>
                <c:pt idx="14">
                  <c:v>6.8500000000000005E-2</c:v>
                </c:pt>
                <c:pt idx="15">
                  <c:v>6.8500000000000005E-2</c:v>
                </c:pt>
                <c:pt idx="16">
                  <c:v>6.8500000000000005E-2</c:v>
                </c:pt>
                <c:pt idx="17">
                  <c:v>6.8500000000000005E-2</c:v>
                </c:pt>
                <c:pt idx="18">
                  <c:v>6.7000000000000004E-2</c:v>
                </c:pt>
                <c:pt idx="19">
                  <c:v>6.7000000000000004E-2</c:v>
                </c:pt>
                <c:pt idx="20">
                  <c:v>6.6000000000000003E-2</c:v>
                </c:pt>
                <c:pt idx="21">
                  <c:v>6.6000000000000003E-2</c:v>
                </c:pt>
                <c:pt idx="22">
                  <c:v>6.6000000000000003E-2</c:v>
                </c:pt>
                <c:pt idx="23">
                  <c:v>6.6000000000000003E-2</c:v>
                </c:pt>
                <c:pt idx="24">
                  <c:v>6.6000000000000003E-2</c:v>
                </c:pt>
                <c:pt idx="25">
                  <c:v>6.6000000000000003E-2</c:v>
                </c:pt>
                <c:pt idx="26">
                  <c:v>6.6000000000000003E-2</c:v>
                </c:pt>
                <c:pt idx="27">
                  <c:v>6.6000000000000003E-2</c:v>
                </c:pt>
                <c:pt idx="28">
                  <c:v>6.6000000000000003E-2</c:v>
                </c:pt>
                <c:pt idx="29">
                  <c:v>6.6000000000000003E-2</c:v>
                </c:pt>
                <c:pt idx="30">
                  <c:v>6.6000000000000003E-2</c:v>
                </c:pt>
                <c:pt idx="31">
                  <c:v>6.6000000000000003E-2</c:v>
                </c:pt>
                <c:pt idx="32">
                  <c:v>6.2E-2</c:v>
                </c:pt>
                <c:pt idx="33">
                  <c:v>6.2E-2</c:v>
                </c:pt>
                <c:pt idx="34">
                  <c:v>6.2E-2</c:v>
                </c:pt>
                <c:pt idx="35">
                  <c:v>6.2E-2</c:v>
                </c:pt>
                <c:pt idx="36">
                  <c:v>6.2E-2</c:v>
                </c:pt>
                <c:pt idx="37">
                  <c:v>6.2E-2</c:v>
                </c:pt>
                <c:pt idx="38">
                  <c:v>6.4000000000000001E-2</c:v>
                </c:pt>
                <c:pt idx="39">
                  <c:v>6.4000000000000001E-2</c:v>
                </c:pt>
                <c:pt idx="40">
                  <c:v>0.06</c:v>
                </c:pt>
                <c:pt idx="41">
                  <c:v>0.06</c:v>
                </c:pt>
                <c:pt idx="42">
                  <c:v>0.06</c:v>
                </c:pt>
                <c:pt idx="43">
                  <c:v>0.06</c:v>
                </c:pt>
                <c:pt idx="44">
                  <c:v>0.06</c:v>
                </c:pt>
                <c:pt idx="45">
                  <c:v>5.8999999999999997E-2</c:v>
                </c:pt>
                <c:pt idx="46">
                  <c:v>5.5E-2</c:v>
                </c:pt>
                <c:pt idx="47">
                  <c:v>5.0999999999999997E-2</c:v>
                </c:pt>
                <c:pt idx="48">
                  <c:v>5.0999999999999997E-2</c:v>
                </c:pt>
                <c:pt idx="49">
                  <c:v>5.0999999999999997E-2</c:v>
                </c:pt>
                <c:pt idx="50">
                  <c:v>5.0999999999999997E-2</c:v>
                </c:pt>
                <c:pt idx="51">
                  <c:v>5.0999999999999997E-2</c:v>
                </c:pt>
                <c:pt idx="52">
                  <c:v>5.0999999999999997E-2</c:v>
                </c:pt>
                <c:pt idx="53">
                  <c:v>5.0999999999999997E-2</c:v>
                </c:pt>
                <c:pt idx="54">
                  <c:v>5.0999999999999997E-2</c:v>
                </c:pt>
                <c:pt idx="55">
                  <c:v>5.0999999999999997E-2</c:v>
                </c:pt>
                <c:pt idx="56">
                  <c:v>5.0999999999999997E-2</c:v>
                </c:pt>
                <c:pt idx="57">
                  <c:v>5.0999999999999997E-2</c:v>
                </c:pt>
                <c:pt idx="58">
                  <c:v>5.0999999999999997E-2</c:v>
                </c:pt>
                <c:pt idx="59">
                  <c:v>4.9000000000000002E-2</c:v>
                </c:pt>
                <c:pt idx="60">
                  <c:v>4.9000000000000002E-2</c:v>
                </c:pt>
                <c:pt idx="61">
                  <c:v>4.9000000000000002E-2</c:v>
                </c:pt>
                <c:pt idx="62">
                  <c:v>4.7E-2</c:v>
                </c:pt>
                <c:pt idx="63">
                  <c:v>4.7E-2</c:v>
                </c:pt>
                <c:pt idx="64">
                  <c:v>4.7E-2</c:v>
                </c:pt>
                <c:pt idx="65">
                  <c:v>4.7E-2</c:v>
                </c:pt>
                <c:pt idx="66">
                  <c:v>4.7E-2</c:v>
                </c:pt>
                <c:pt idx="67">
                  <c:v>4.7E-2</c:v>
                </c:pt>
                <c:pt idx="68">
                  <c:v>4.7E-2</c:v>
                </c:pt>
                <c:pt idx="69">
                  <c:v>4.9000000000000002E-2</c:v>
                </c:pt>
                <c:pt idx="70">
                  <c:v>4.9000000000000002E-2</c:v>
                </c:pt>
                <c:pt idx="71">
                  <c:v>5.3999999999999999E-2</c:v>
                </c:pt>
                <c:pt idx="72">
                  <c:v>0.06</c:v>
                </c:pt>
                <c:pt idx="73">
                  <c:v>0.06</c:v>
                </c:pt>
                <c:pt idx="74">
                  <c:v>6.4000000000000001E-2</c:v>
                </c:pt>
                <c:pt idx="75">
                  <c:v>6.4000000000000001E-2</c:v>
                </c:pt>
                <c:pt idx="76">
                  <c:v>6.4000000000000001E-2</c:v>
                </c:pt>
                <c:pt idx="77">
                  <c:v>6.4000000000000001E-2</c:v>
                </c:pt>
                <c:pt idx="78">
                  <c:v>6.4000000000000001E-2</c:v>
                </c:pt>
              </c:numCache>
            </c:numRef>
          </c:val>
          <c:extLst>
            <c:ext xmlns:c16="http://schemas.microsoft.com/office/drawing/2014/chart" uri="{C3380CC4-5D6E-409C-BE32-E72D297353CC}">
              <c16:uniqueId val="{00000000-DDA3-4A3A-A688-19758DEECFD9}"/>
            </c:ext>
          </c:extLst>
        </c:ser>
        <c:dLbls>
          <c:showLegendKey val="0"/>
          <c:showVal val="0"/>
          <c:showCatName val="0"/>
          <c:showSerName val="0"/>
          <c:showPercent val="0"/>
          <c:showBubbleSize val="0"/>
        </c:dLbls>
        <c:gapWidth val="0"/>
        <c:overlap val="-100"/>
        <c:axId val="1084993248"/>
        <c:axId val="1084995544"/>
      </c:barChart>
      <c:dateAx>
        <c:axId val="1084993248"/>
        <c:scaling>
          <c:orientation val="minMax"/>
        </c:scaling>
        <c:delete val="1"/>
        <c:axPos val="b"/>
        <c:numFmt formatCode="m/d/yyyy" sourceLinked="1"/>
        <c:majorTickMark val="none"/>
        <c:minorTickMark val="none"/>
        <c:tickLblPos val="nextTo"/>
        <c:crossAx val="1084995544"/>
        <c:crosses val="autoZero"/>
        <c:auto val="1"/>
        <c:lblOffset val="100"/>
        <c:baseTimeUnit val="months"/>
      </c:dateAx>
      <c:valAx>
        <c:axId val="10849955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99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'chartdata_795f9c6c-ff87-4b37-ae'!$B$1</c:f>
              <c:strCache>
                <c:ptCount val="1"/>
                <c:pt idx="0">
                  <c:v>PruFund Cautious Fund S2 (0.73% pa charge) TR in GB</c:v>
                </c:pt>
              </c:strCache>
            </c:strRef>
          </c:tx>
          <c:spPr>
            <a:ln w="28575" cap="rnd">
              <a:solidFill>
                <a:schemeClr val="accent1"/>
              </a:solidFill>
              <a:round/>
            </a:ln>
            <a:effectLst/>
          </c:spPr>
          <c:marker>
            <c:symbol val="none"/>
          </c:marker>
          <c:cat>
            <c:numRef>
              <c:f>'chartdata_795f9c6c-ff87-4b37-ae'!$A$2:$A$1293</c:f>
              <c:numCache>
                <c:formatCode>m/d/yyyy</c:formatCode>
                <c:ptCount val="1292"/>
                <c:pt idx="0">
                  <c:v>43609</c:v>
                </c:pt>
                <c:pt idx="1">
                  <c:v>43612</c:v>
                </c:pt>
                <c:pt idx="2">
                  <c:v>43613</c:v>
                </c:pt>
                <c:pt idx="3">
                  <c:v>43614</c:v>
                </c:pt>
                <c:pt idx="4">
                  <c:v>43615</c:v>
                </c:pt>
                <c:pt idx="5">
                  <c:v>43616</c:v>
                </c:pt>
                <c:pt idx="6">
                  <c:v>43619</c:v>
                </c:pt>
                <c:pt idx="7">
                  <c:v>43620</c:v>
                </c:pt>
                <c:pt idx="8">
                  <c:v>43621</c:v>
                </c:pt>
                <c:pt idx="9">
                  <c:v>43622</c:v>
                </c:pt>
                <c:pt idx="10">
                  <c:v>43623</c:v>
                </c:pt>
                <c:pt idx="11">
                  <c:v>43626</c:v>
                </c:pt>
                <c:pt idx="12">
                  <c:v>43627</c:v>
                </c:pt>
                <c:pt idx="13">
                  <c:v>43628</c:v>
                </c:pt>
                <c:pt idx="14">
                  <c:v>43629</c:v>
                </c:pt>
                <c:pt idx="15">
                  <c:v>43630</c:v>
                </c:pt>
                <c:pt idx="16">
                  <c:v>43633</c:v>
                </c:pt>
                <c:pt idx="17">
                  <c:v>43634</c:v>
                </c:pt>
                <c:pt idx="18">
                  <c:v>43635</c:v>
                </c:pt>
                <c:pt idx="19">
                  <c:v>43636</c:v>
                </c:pt>
                <c:pt idx="20">
                  <c:v>43637</c:v>
                </c:pt>
                <c:pt idx="21">
                  <c:v>43640</c:v>
                </c:pt>
                <c:pt idx="22">
                  <c:v>43641</c:v>
                </c:pt>
                <c:pt idx="23">
                  <c:v>43642</c:v>
                </c:pt>
                <c:pt idx="24">
                  <c:v>43643</c:v>
                </c:pt>
                <c:pt idx="25">
                  <c:v>43644</c:v>
                </c:pt>
                <c:pt idx="26">
                  <c:v>43647</c:v>
                </c:pt>
                <c:pt idx="27">
                  <c:v>43648</c:v>
                </c:pt>
                <c:pt idx="28">
                  <c:v>43649</c:v>
                </c:pt>
                <c:pt idx="29">
                  <c:v>43650</c:v>
                </c:pt>
                <c:pt idx="30">
                  <c:v>43651</c:v>
                </c:pt>
                <c:pt idx="31">
                  <c:v>43654</c:v>
                </c:pt>
                <c:pt idx="32">
                  <c:v>43655</c:v>
                </c:pt>
                <c:pt idx="33">
                  <c:v>43656</c:v>
                </c:pt>
                <c:pt idx="34">
                  <c:v>43657</c:v>
                </c:pt>
                <c:pt idx="35">
                  <c:v>43658</c:v>
                </c:pt>
                <c:pt idx="36">
                  <c:v>43661</c:v>
                </c:pt>
                <c:pt idx="37">
                  <c:v>43662</c:v>
                </c:pt>
                <c:pt idx="38">
                  <c:v>43663</c:v>
                </c:pt>
                <c:pt idx="39">
                  <c:v>43664</c:v>
                </c:pt>
                <c:pt idx="40">
                  <c:v>43665</c:v>
                </c:pt>
                <c:pt idx="41">
                  <c:v>43668</c:v>
                </c:pt>
                <c:pt idx="42">
                  <c:v>43669</c:v>
                </c:pt>
                <c:pt idx="43">
                  <c:v>43670</c:v>
                </c:pt>
                <c:pt idx="44">
                  <c:v>43671</c:v>
                </c:pt>
                <c:pt idx="45">
                  <c:v>43672</c:v>
                </c:pt>
                <c:pt idx="46">
                  <c:v>43675</c:v>
                </c:pt>
                <c:pt idx="47">
                  <c:v>43676</c:v>
                </c:pt>
                <c:pt idx="48">
                  <c:v>43677</c:v>
                </c:pt>
                <c:pt idx="49">
                  <c:v>43678</c:v>
                </c:pt>
                <c:pt idx="50">
                  <c:v>43679</c:v>
                </c:pt>
                <c:pt idx="51">
                  <c:v>43682</c:v>
                </c:pt>
                <c:pt idx="52">
                  <c:v>43683</c:v>
                </c:pt>
                <c:pt idx="53">
                  <c:v>43684</c:v>
                </c:pt>
                <c:pt idx="54">
                  <c:v>43685</c:v>
                </c:pt>
                <c:pt idx="55">
                  <c:v>43686</c:v>
                </c:pt>
                <c:pt idx="56">
                  <c:v>43689</c:v>
                </c:pt>
                <c:pt idx="57">
                  <c:v>43690</c:v>
                </c:pt>
                <c:pt idx="58">
                  <c:v>43691</c:v>
                </c:pt>
                <c:pt idx="59">
                  <c:v>43692</c:v>
                </c:pt>
                <c:pt idx="60">
                  <c:v>43693</c:v>
                </c:pt>
                <c:pt idx="61">
                  <c:v>43696</c:v>
                </c:pt>
                <c:pt idx="62">
                  <c:v>43697</c:v>
                </c:pt>
                <c:pt idx="63">
                  <c:v>43698</c:v>
                </c:pt>
                <c:pt idx="64">
                  <c:v>43699</c:v>
                </c:pt>
                <c:pt idx="65">
                  <c:v>43700</c:v>
                </c:pt>
                <c:pt idx="66">
                  <c:v>43703</c:v>
                </c:pt>
                <c:pt idx="67">
                  <c:v>43704</c:v>
                </c:pt>
                <c:pt idx="68">
                  <c:v>43705</c:v>
                </c:pt>
                <c:pt idx="69">
                  <c:v>43706</c:v>
                </c:pt>
                <c:pt idx="70">
                  <c:v>43707</c:v>
                </c:pt>
                <c:pt idx="71">
                  <c:v>43710</c:v>
                </c:pt>
                <c:pt idx="72">
                  <c:v>43711</c:v>
                </c:pt>
                <c:pt idx="73">
                  <c:v>43712</c:v>
                </c:pt>
                <c:pt idx="74">
                  <c:v>43713</c:v>
                </c:pt>
                <c:pt idx="75">
                  <c:v>43714</c:v>
                </c:pt>
                <c:pt idx="76">
                  <c:v>43717</c:v>
                </c:pt>
                <c:pt idx="77">
                  <c:v>43718</c:v>
                </c:pt>
                <c:pt idx="78">
                  <c:v>43719</c:v>
                </c:pt>
                <c:pt idx="79">
                  <c:v>43720</c:v>
                </c:pt>
                <c:pt idx="80">
                  <c:v>43721</c:v>
                </c:pt>
                <c:pt idx="81">
                  <c:v>43724</c:v>
                </c:pt>
                <c:pt idx="82">
                  <c:v>43725</c:v>
                </c:pt>
                <c:pt idx="83">
                  <c:v>43726</c:v>
                </c:pt>
                <c:pt idx="84">
                  <c:v>43727</c:v>
                </c:pt>
                <c:pt idx="85">
                  <c:v>43728</c:v>
                </c:pt>
                <c:pt idx="86">
                  <c:v>43731</c:v>
                </c:pt>
                <c:pt idx="87">
                  <c:v>43732</c:v>
                </c:pt>
                <c:pt idx="88">
                  <c:v>43733</c:v>
                </c:pt>
                <c:pt idx="89">
                  <c:v>43734</c:v>
                </c:pt>
                <c:pt idx="90">
                  <c:v>43735</c:v>
                </c:pt>
                <c:pt idx="91">
                  <c:v>43738</c:v>
                </c:pt>
                <c:pt idx="92">
                  <c:v>43739</c:v>
                </c:pt>
                <c:pt idx="93">
                  <c:v>43740</c:v>
                </c:pt>
                <c:pt idx="94">
                  <c:v>43741</c:v>
                </c:pt>
                <c:pt idx="95">
                  <c:v>43742</c:v>
                </c:pt>
                <c:pt idx="96">
                  <c:v>43745</c:v>
                </c:pt>
                <c:pt idx="97">
                  <c:v>43746</c:v>
                </c:pt>
                <c:pt idx="98">
                  <c:v>43747</c:v>
                </c:pt>
                <c:pt idx="99">
                  <c:v>43748</c:v>
                </c:pt>
                <c:pt idx="100">
                  <c:v>43749</c:v>
                </c:pt>
                <c:pt idx="101">
                  <c:v>43752</c:v>
                </c:pt>
                <c:pt idx="102">
                  <c:v>43753</c:v>
                </c:pt>
                <c:pt idx="103">
                  <c:v>43754</c:v>
                </c:pt>
                <c:pt idx="104">
                  <c:v>43755</c:v>
                </c:pt>
                <c:pt idx="105">
                  <c:v>43756</c:v>
                </c:pt>
                <c:pt idx="106">
                  <c:v>43759</c:v>
                </c:pt>
                <c:pt idx="107">
                  <c:v>43760</c:v>
                </c:pt>
                <c:pt idx="108">
                  <c:v>43761</c:v>
                </c:pt>
                <c:pt idx="109">
                  <c:v>43762</c:v>
                </c:pt>
                <c:pt idx="110">
                  <c:v>43763</c:v>
                </c:pt>
                <c:pt idx="111">
                  <c:v>43766</c:v>
                </c:pt>
                <c:pt idx="112">
                  <c:v>43767</c:v>
                </c:pt>
                <c:pt idx="113">
                  <c:v>43768</c:v>
                </c:pt>
                <c:pt idx="114">
                  <c:v>43769</c:v>
                </c:pt>
                <c:pt idx="115">
                  <c:v>43770</c:v>
                </c:pt>
                <c:pt idx="116">
                  <c:v>43773</c:v>
                </c:pt>
                <c:pt idx="117">
                  <c:v>43774</c:v>
                </c:pt>
                <c:pt idx="118">
                  <c:v>43775</c:v>
                </c:pt>
                <c:pt idx="119">
                  <c:v>43776</c:v>
                </c:pt>
                <c:pt idx="120">
                  <c:v>43777</c:v>
                </c:pt>
                <c:pt idx="121">
                  <c:v>43780</c:v>
                </c:pt>
                <c:pt idx="122">
                  <c:v>43781</c:v>
                </c:pt>
                <c:pt idx="123">
                  <c:v>43782</c:v>
                </c:pt>
                <c:pt idx="124">
                  <c:v>43783</c:v>
                </c:pt>
                <c:pt idx="125">
                  <c:v>43784</c:v>
                </c:pt>
                <c:pt idx="126">
                  <c:v>43787</c:v>
                </c:pt>
                <c:pt idx="127">
                  <c:v>43788</c:v>
                </c:pt>
                <c:pt idx="128">
                  <c:v>43789</c:v>
                </c:pt>
                <c:pt idx="129">
                  <c:v>43790</c:v>
                </c:pt>
                <c:pt idx="130">
                  <c:v>43791</c:v>
                </c:pt>
                <c:pt idx="131">
                  <c:v>43794</c:v>
                </c:pt>
                <c:pt idx="132">
                  <c:v>43795</c:v>
                </c:pt>
                <c:pt idx="133">
                  <c:v>43796</c:v>
                </c:pt>
                <c:pt idx="134">
                  <c:v>43797</c:v>
                </c:pt>
                <c:pt idx="135">
                  <c:v>43798</c:v>
                </c:pt>
                <c:pt idx="136">
                  <c:v>43801</c:v>
                </c:pt>
                <c:pt idx="137">
                  <c:v>43802</c:v>
                </c:pt>
                <c:pt idx="138">
                  <c:v>43803</c:v>
                </c:pt>
                <c:pt idx="139">
                  <c:v>43804</c:v>
                </c:pt>
                <c:pt idx="140">
                  <c:v>43805</c:v>
                </c:pt>
                <c:pt idx="141">
                  <c:v>43808</c:v>
                </c:pt>
                <c:pt idx="142">
                  <c:v>43809</c:v>
                </c:pt>
                <c:pt idx="143">
                  <c:v>43810</c:v>
                </c:pt>
                <c:pt idx="144">
                  <c:v>43811</c:v>
                </c:pt>
                <c:pt idx="145">
                  <c:v>43812</c:v>
                </c:pt>
                <c:pt idx="146">
                  <c:v>43815</c:v>
                </c:pt>
                <c:pt idx="147">
                  <c:v>43816</c:v>
                </c:pt>
                <c:pt idx="148">
                  <c:v>43817</c:v>
                </c:pt>
                <c:pt idx="149">
                  <c:v>43818</c:v>
                </c:pt>
                <c:pt idx="150">
                  <c:v>43819</c:v>
                </c:pt>
                <c:pt idx="151">
                  <c:v>43822</c:v>
                </c:pt>
                <c:pt idx="152">
                  <c:v>43823</c:v>
                </c:pt>
                <c:pt idx="153">
                  <c:v>43826</c:v>
                </c:pt>
                <c:pt idx="154">
                  <c:v>43829</c:v>
                </c:pt>
                <c:pt idx="155">
                  <c:v>43830</c:v>
                </c:pt>
                <c:pt idx="156">
                  <c:v>43832</c:v>
                </c:pt>
                <c:pt idx="157">
                  <c:v>43833</c:v>
                </c:pt>
                <c:pt idx="158">
                  <c:v>43836</c:v>
                </c:pt>
                <c:pt idx="159">
                  <c:v>43837</c:v>
                </c:pt>
                <c:pt idx="160">
                  <c:v>43838</c:v>
                </c:pt>
                <c:pt idx="161">
                  <c:v>43839</c:v>
                </c:pt>
                <c:pt idx="162">
                  <c:v>43840</c:v>
                </c:pt>
                <c:pt idx="163">
                  <c:v>43843</c:v>
                </c:pt>
                <c:pt idx="164">
                  <c:v>43844</c:v>
                </c:pt>
                <c:pt idx="165">
                  <c:v>43845</c:v>
                </c:pt>
                <c:pt idx="166">
                  <c:v>43846</c:v>
                </c:pt>
                <c:pt idx="167">
                  <c:v>43847</c:v>
                </c:pt>
                <c:pt idx="168">
                  <c:v>43850</c:v>
                </c:pt>
                <c:pt idx="169">
                  <c:v>43851</c:v>
                </c:pt>
                <c:pt idx="170">
                  <c:v>43852</c:v>
                </c:pt>
                <c:pt idx="171">
                  <c:v>43853</c:v>
                </c:pt>
                <c:pt idx="172">
                  <c:v>43854</c:v>
                </c:pt>
                <c:pt idx="173">
                  <c:v>43857</c:v>
                </c:pt>
                <c:pt idx="174">
                  <c:v>43858</c:v>
                </c:pt>
                <c:pt idx="175">
                  <c:v>43859</c:v>
                </c:pt>
                <c:pt idx="176">
                  <c:v>43860</c:v>
                </c:pt>
                <c:pt idx="177">
                  <c:v>43861</c:v>
                </c:pt>
                <c:pt idx="178">
                  <c:v>43864</c:v>
                </c:pt>
                <c:pt idx="179">
                  <c:v>43865</c:v>
                </c:pt>
                <c:pt idx="180">
                  <c:v>43866</c:v>
                </c:pt>
                <c:pt idx="181">
                  <c:v>43867</c:v>
                </c:pt>
                <c:pt idx="182">
                  <c:v>43868</c:v>
                </c:pt>
                <c:pt idx="183">
                  <c:v>43871</c:v>
                </c:pt>
                <c:pt idx="184">
                  <c:v>43872</c:v>
                </c:pt>
                <c:pt idx="185">
                  <c:v>43873</c:v>
                </c:pt>
                <c:pt idx="186">
                  <c:v>43874</c:v>
                </c:pt>
                <c:pt idx="187">
                  <c:v>43875</c:v>
                </c:pt>
                <c:pt idx="188">
                  <c:v>43878</c:v>
                </c:pt>
                <c:pt idx="189">
                  <c:v>43879</c:v>
                </c:pt>
                <c:pt idx="190">
                  <c:v>43880</c:v>
                </c:pt>
                <c:pt idx="191">
                  <c:v>43881</c:v>
                </c:pt>
                <c:pt idx="192">
                  <c:v>43882</c:v>
                </c:pt>
                <c:pt idx="193">
                  <c:v>43885</c:v>
                </c:pt>
                <c:pt idx="194">
                  <c:v>43886</c:v>
                </c:pt>
                <c:pt idx="195">
                  <c:v>43887</c:v>
                </c:pt>
                <c:pt idx="196">
                  <c:v>43888</c:v>
                </c:pt>
                <c:pt idx="197">
                  <c:v>43889</c:v>
                </c:pt>
                <c:pt idx="198">
                  <c:v>43892</c:v>
                </c:pt>
                <c:pt idx="199">
                  <c:v>43893</c:v>
                </c:pt>
                <c:pt idx="200">
                  <c:v>43894</c:v>
                </c:pt>
                <c:pt idx="201">
                  <c:v>43895</c:v>
                </c:pt>
                <c:pt idx="202">
                  <c:v>43896</c:v>
                </c:pt>
                <c:pt idx="203">
                  <c:v>43899</c:v>
                </c:pt>
                <c:pt idx="204">
                  <c:v>43900</c:v>
                </c:pt>
                <c:pt idx="205">
                  <c:v>43901</c:v>
                </c:pt>
                <c:pt idx="206">
                  <c:v>43902</c:v>
                </c:pt>
                <c:pt idx="207">
                  <c:v>43903</c:v>
                </c:pt>
                <c:pt idx="208">
                  <c:v>43906</c:v>
                </c:pt>
                <c:pt idx="209">
                  <c:v>43907</c:v>
                </c:pt>
                <c:pt idx="210">
                  <c:v>43908</c:v>
                </c:pt>
                <c:pt idx="211">
                  <c:v>43909</c:v>
                </c:pt>
                <c:pt idx="212">
                  <c:v>43910</c:v>
                </c:pt>
                <c:pt idx="213">
                  <c:v>43913</c:v>
                </c:pt>
                <c:pt idx="214">
                  <c:v>43914</c:v>
                </c:pt>
                <c:pt idx="215">
                  <c:v>43915</c:v>
                </c:pt>
                <c:pt idx="216">
                  <c:v>43916</c:v>
                </c:pt>
                <c:pt idx="217">
                  <c:v>43917</c:v>
                </c:pt>
                <c:pt idx="218">
                  <c:v>43920</c:v>
                </c:pt>
                <c:pt idx="219">
                  <c:v>43921</c:v>
                </c:pt>
                <c:pt idx="220">
                  <c:v>43922</c:v>
                </c:pt>
                <c:pt idx="221">
                  <c:v>43923</c:v>
                </c:pt>
                <c:pt idx="222">
                  <c:v>43924</c:v>
                </c:pt>
                <c:pt idx="223">
                  <c:v>43927</c:v>
                </c:pt>
                <c:pt idx="224">
                  <c:v>43928</c:v>
                </c:pt>
                <c:pt idx="225">
                  <c:v>43929</c:v>
                </c:pt>
                <c:pt idx="226">
                  <c:v>43930</c:v>
                </c:pt>
                <c:pt idx="227">
                  <c:v>43931</c:v>
                </c:pt>
                <c:pt idx="228">
                  <c:v>43934</c:v>
                </c:pt>
                <c:pt idx="229">
                  <c:v>43935</c:v>
                </c:pt>
                <c:pt idx="230">
                  <c:v>43936</c:v>
                </c:pt>
                <c:pt idx="231">
                  <c:v>43937</c:v>
                </c:pt>
                <c:pt idx="232">
                  <c:v>43938</c:v>
                </c:pt>
                <c:pt idx="233">
                  <c:v>43941</c:v>
                </c:pt>
                <c:pt idx="234">
                  <c:v>43942</c:v>
                </c:pt>
                <c:pt idx="235">
                  <c:v>43943</c:v>
                </c:pt>
                <c:pt idx="236">
                  <c:v>43944</c:v>
                </c:pt>
                <c:pt idx="237">
                  <c:v>43945</c:v>
                </c:pt>
                <c:pt idx="238">
                  <c:v>43948</c:v>
                </c:pt>
                <c:pt idx="239">
                  <c:v>43949</c:v>
                </c:pt>
                <c:pt idx="240">
                  <c:v>43950</c:v>
                </c:pt>
                <c:pt idx="241">
                  <c:v>43951</c:v>
                </c:pt>
                <c:pt idx="242">
                  <c:v>43952</c:v>
                </c:pt>
                <c:pt idx="243">
                  <c:v>43955</c:v>
                </c:pt>
                <c:pt idx="244">
                  <c:v>43956</c:v>
                </c:pt>
                <c:pt idx="245">
                  <c:v>43957</c:v>
                </c:pt>
                <c:pt idx="246">
                  <c:v>43958</c:v>
                </c:pt>
                <c:pt idx="247">
                  <c:v>43959</c:v>
                </c:pt>
                <c:pt idx="248">
                  <c:v>43962</c:v>
                </c:pt>
                <c:pt idx="249">
                  <c:v>43963</c:v>
                </c:pt>
                <c:pt idx="250">
                  <c:v>43964</c:v>
                </c:pt>
                <c:pt idx="251">
                  <c:v>43965</c:v>
                </c:pt>
                <c:pt idx="252">
                  <c:v>43966</c:v>
                </c:pt>
                <c:pt idx="253">
                  <c:v>43969</c:v>
                </c:pt>
                <c:pt idx="254">
                  <c:v>43970</c:v>
                </c:pt>
                <c:pt idx="255">
                  <c:v>43971</c:v>
                </c:pt>
                <c:pt idx="256">
                  <c:v>43972</c:v>
                </c:pt>
                <c:pt idx="257">
                  <c:v>43973</c:v>
                </c:pt>
                <c:pt idx="258">
                  <c:v>43976</c:v>
                </c:pt>
                <c:pt idx="259">
                  <c:v>43977</c:v>
                </c:pt>
                <c:pt idx="260">
                  <c:v>43978</c:v>
                </c:pt>
                <c:pt idx="261">
                  <c:v>43979</c:v>
                </c:pt>
                <c:pt idx="262">
                  <c:v>43980</c:v>
                </c:pt>
                <c:pt idx="263">
                  <c:v>43983</c:v>
                </c:pt>
                <c:pt idx="264">
                  <c:v>43984</c:v>
                </c:pt>
                <c:pt idx="265">
                  <c:v>43985</c:v>
                </c:pt>
                <c:pt idx="266">
                  <c:v>43986</c:v>
                </c:pt>
                <c:pt idx="267">
                  <c:v>43987</c:v>
                </c:pt>
                <c:pt idx="268">
                  <c:v>43990</c:v>
                </c:pt>
                <c:pt idx="269">
                  <c:v>43991</c:v>
                </c:pt>
                <c:pt idx="270">
                  <c:v>43992</c:v>
                </c:pt>
                <c:pt idx="271">
                  <c:v>43993</c:v>
                </c:pt>
                <c:pt idx="272">
                  <c:v>43994</c:v>
                </c:pt>
                <c:pt idx="273">
                  <c:v>43997</c:v>
                </c:pt>
                <c:pt idx="274">
                  <c:v>43998</c:v>
                </c:pt>
                <c:pt idx="275">
                  <c:v>43999</c:v>
                </c:pt>
                <c:pt idx="276">
                  <c:v>44000</c:v>
                </c:pt>
                <c:pt idx="277">
                  <c:v>44001</c:v>
                </c:pt>
                <c:pt idx="278">
                  <c:v>44004</c:v>
                </c:pt>
                <c:pt idx="279">
                  <c:v>44005</c:v>
                </c:pt>
                <c:pt idx="280">
                  <c:v>44006</c:v>
                </c:pt>
                <c:pt idx="281">
                  <c:v>44007</c:v>
                </c:pt>
                <c:pt idx="282">
                  <c:v>44008</c:v>
                </c:pt>
                <c:pt idx="283">
                  <c:v>44011</c:v>
                </c:pt>
                <c:pt idx="284">
                  <c:v>44012</c:v>
                </c:pt>
                <c:pt idx="285">
                  <c:v>44013</c:v>
                </c:pt>
                <c:pt idx="286">
                  <c:v>44014</c:v>
                </c:pt>
                <c:pt idx="287">
                  <c:v>44015</c:v>
                </c:pt>
                <c:pt idx="288">
                  <c:v>44018</c:v>
                </c:pt>
                <c:pt idx="289">
                  <c:v>44019</c:v>
                </c:pt>
                <c:pt idx="290">
                  <c:v>44020</c:v>
                </c:pt>
                <c:pt idx="291">
                  <c:v>44021</c:v>
                </c:pt>
                <c:pt idx="292">
                  <c:v>44022</c:v>
                </c:pt>
                <c:pt idx="293">
                  <c:v>44025</c:v>
                </c:pt>
                <c:pt idx="294">
                  <c:v>44026</c:v>
                </c:pt>
                <c:pt idx="295">
                  <c:v>44027</c:v>
                </c:pt>
                <c:pt idx="296">
                  <c:v>44028</c:v>
                </c:pt>
                <c:pt idx="297">
                  <c:v>44029</c:v>
                </c:pt>
                <c:pt idx="298">
                  <c:v>44032</c:v>
                </c:pt>
                <c:pt idx="299">
                  <c:v>44033</c:v>
                </c:pt>
                <c:pt idx="300">
                  <c:v>44034</c:v>
                </c:pt>
                <c:pt idx="301">
                  <c:v>44035</c:v>
                </c:pt>
                <c:pt idx="302">
                  <c:v>44036</c:v>
                </c:pt>
                <c:pt idx="303">
                  <c:v>44039</c:v>
                </c:pt>
                <c:pt idx="304">
                  <c:v>44040</c:v>
                </c:pt>
                <c:pt idx="305">
                  <c:v>44041</c:v>
                </c:pt>
                <c:pt idx="306">
                  <c:v>44042</c:v>
                </c:pt>
                <c:pt idx="307">
                  <c:v>44043</c:v>
                </c:pt>
                <c:pt idx="308">
                  <c:v>44046</c:v>
                </c:pt>
                <c:pt idx="309">
                  <c:v>44047</c:v>
                </c:pt>
                <c:pt idx="310">
                  <c:v>44048</c:v>
                </c:pt>
                <c:pt idx="311">
                  <c:v>44049</c:v>
                </c:pt>
                <c:pt idx="312">
                  <c:v>44050</c:v>
                </c:pt>
                <c:pt idx="313">
                  <c:v>44053</c:v>
                </c:pt>
                <c:pt idx="314">
                  <c:v>44054</c:v>
                </c:pt>
                <c:pt idx="315">
                  <c:v>44055</c:v>
                </c:pt>
                <c:pt idx="316">
                  <c:v>44056</c:v>
                </c:pt>
                <c:pt idx="317">
                  <c:v>44057</c:v>
                </c:pt>
                <c:pt idx="318">
                  <c:v>44060</c:v>
                </c:pt>
                <c:pt idx="319">
                  <c:v>44061</c:v>
                </c:pt>
                <c:pt idx="320">
                  <c:v>44062</c:v>
                </c:pt>
                <c:pt idx="321">
                  <c:v>44063</c:v>
                </c:pt>
                <c:pt idx="322">
                  <c:v>44064</c:v>
                </c:pt>
                <c:pt idx="323">
                  <c:v>44067</c:v>
                </c:pt>
                <c:pt idx="324">
                  <c:v>44068</c:v>
                </c:pt>
                <c:pt idx="325">
                  <c:v>44069</c:v>
                </c:pt>
                <c:pt idx="326">
                  <c:v>44070</c:v>
                </c:pt>
                <c:pt idx="327">
                  <c:v>44071</c:v>
                </c:pt>
                <c:pt idx="328">
                  <c:v>44074</c:v>
                </c:pt>
                <c:pt idx="329">
                  <c:v>44075</c:v>
                </c:pt>
                <c:pt idx="330">
                  <c:v>44076</c:v>
                </c:pt>
                <c:pt idx="331">
                  <c:v>44077</c:v>
                </c:pt>
                <c:pt idx="332">
                  <c:v>44078</c:v>
                </c:pt>
                <c:pt idx="333">
                  <c:v>44081</c:v>
                </c:pt>
                <c:pt idx="334">
                  <c:v>44082</c:v>
                </c:pt>
                <c:pt idx="335">
                  <c:v>44083</c:v>
                </c:pt>
                <c:pt idx="336">
                  <c:v>44084</c:v>
                </c:pt>
                <c:pt idx="337">
                  <c:v>44085</c:v>
                </c:pt>
                <c:pt idx="338">
                  <c:v>44088</c:v>
                </c:pt>
                <c:pt idx="339">
                  <c:v>44089</c:v>
                </c:pt>
                <c:pt idx="340">
                  <c:v>44090</c:v>
                </c:pt>
                <c:pt idx="341">
                  <c:v>44091</c:v>
                </c:pt>
                <c:pt idx="342">
                  <c:v>44092</c:v>
                </c:pt>
                <c:pt idx="343">
                  <c:v>44095</c:v>
                </c:pt>
                <c:pt idx="344">
                  <c:v>44096</c:v>
                </c:pt>
                <c:pt idx="345">
                  <c:v>44097</c:v>
                </c:pt>
                <c:pt idx="346">
                  <c:v>44098</c:v>
                </c:pt>
                <c:pt idx="347">
                  <c:v>44099</c:v>
                </c:pt>
                <c:pt idx="348">
                  <c:v>44102</c:v>
                </c:pt>
                <c:pt idx="349">
                  <c:v>44103</c:v>
                </c:pt>
                <c:pt idx="350">
                  <c:v>44104</c:v>
                </c:pt>
                <c:pt idx="351">
                  <c:v>44105</c:v>
                </c:pt>
                <c:pt idx="352">
                  <c:v>44106</c:v>
                </c:pt>
                <c:pt idx="353">
                  <c:v>44109</c:v>
                </c:pt>
                <c:pt idx="354">
                  <c:v>44110</c:v>
                </c:pt>
                <c:pt idx="355">
                  <c:v>44111</c:v>
                </c:pt>
                <c:pt idx="356">
                  <c:v>44112</c:v>
                </c:pt>
                <c:pt idx="357">
                  <c:v>44113</c:v>
                </c:pt>
                <c:pt idx="358">
                  <c:v>44116</c:v>
                </c:pt>
                <c:pt idx="359">
                  <c:v>44117</c:v>
                </c:pt>
                <c:pt idx="360">
                  <c:v>44118</c:v>
                </c:pt>
                <c:pt idx="361">
                  <c:v>44119</c:v>
                </c:pt>
                <c:pt idx="362">
                  <c:v>44120</c:v>
                </c:pt>
                <c:pt idx="363">
                  <c:v>44123</c:v>
                </c:pt>
                <c:pt idx="364">
                  <c:v>44124</c:v>
                </c:pt>
                <c:pt idx="365">
                  <c:v>44125</c:v>
                </c:pt>
                <c:pt idx="366">
                  <c:v>44126</c:v>
                </c:pt>
                <c:pt idx="367">
                  <c:v>44127</c:v>
                </c:pt>
                <c:pt idx="368">
                  <c:v>44130</c:v>
                </c:pt>
                <c:pt idx="369">
                  <c:v>44131</c:v>
                </c:pt>
                <c:pt idx="370">
                  <c:v>44132</c:v>
                </c:pt>
                <c:pt idx="371">
                  <c:v>44133</c:v>
                </c:pt>
                <c:pt idx="372">
                  <c:v>44134</c:v>
                </c:pt>
                <c:pt idx="373">
                  <c:v>44137</c:v>
                </c:pt>
                <c:pt idx="374">
                  <c:v>44138</c:v>
                </c:pt>
                <c:pt idx="375">
                  <c:v>44139</c:v>
                </c:pt>
                <c:pt idx="376">
                  <c:v>44140</c:v>
                </c:pt>
                <c:pt idx="377">
                  <c:v>44141</c:v>
                </c:pt>
                <c:pt idx="378">
                  <c:v>44144</c:v>
                </c:pt>
                <c:pt idx="379">
                  <c:v>44145</c:v>
                </c:pt>
                <c:pt idx="380">
                  <c:v>44146</c:v>
                </c:pt>
                <c:pt idx="381">
                  <c:v>44147</c:v>
                </c:pt>
                <c:pt idx="382">
                  <c:v>44148</c:v>
                </c:pt>
                <c:pt idx="383">
                  <c:v>44151</c:v>
                </c:pt>
                <c:pt idx="384">
                  <c:v>44152</c:v>
                </c:pt>
                <c:pt idx="385">
                  <c:v>44153</c:v>
                </c:pt>
                <c:pt idx="386">
                  <c:v>44154</c:v>
                </c:pt>
                <c:pt idx="387">
                  <c:v>44155</c:v>
                </c:pt>
                <c:pt idx="388">
                  <c:v>44158</c:v>
                </c:pt>
                <c:pt idx="389">
                  <c:v>44159</c:v>
                </c:pt>
                <c:pt idx="390">
                  <c:v>44160</c:v>
                </c:pt>
                <c:pt idx="391">
                  <c:v>44161</c:v>
                </c:pt>
                <c:pt idx="392">
                  <c:v>44162</c:v>
                </c:pt>
                <c:pt idx="393">
                  <c:v>44165</c:v>
                </c:pt>
                <c:pt idx="394">
                  <c:v>44166</c:v>
                </c:pt>
                <c:pt idx="395">
                  <c:v>44167</c:v>
                </c:pt>
                <c:pt idx="396">
                  <c:v>44168</c:v>
                </c:pt>
                <c:pt idx="397">
                  <c:v>44169</c:v>
                </c:pt>
                <c:pt idx="398">
                  <c:v>44172</c:v>
                </c:pt>
                <c:pt idx="399">
                  <c:v>44173</c:v>
                </c:pt>
                <c:pt idx="400">
                  <c:v>44174</c:v>
                </c:pt>
                <c:pt idx="401">
                  <c:v>44175</c:v>
                </c:pt>
                <c:pt idx="402">
                  <c:v>44176</c:v>
                </c:pt>
                <c:pt idx="403">
                  <c:v>44179</c:v>
                </c:pt>
                <c:pt idx="404">
                  <c:v>44180</c:v>
                </c:pt>
                <c:pt idx="405">
                  <c:v>44181</c:v>
                </c:pt>
                <c:pt idx="406">
                  <c:v>44182</c:v>
                </c:pt>
                <c:pt idx="407">
                  <c:v>44183</c:v>
                </c:pt>
                <c:pt idx="408">
                  <c:v>44186</c:v>
                </c:pt>
                <c:pt idx="409">
                  <c:v>44187</c:v>
                </c:pt>
                <c:pt idx="410">
                  <c:v>44188</c:v>
                </c:pt>
                <c:pt idx="411">
                  <c:v>44189</c:v>
                </c:pt>
                <c:pt idx="412">
                  <c:v>44194</c:v>
                </c:pt>
                <c:pt idx="413">
                  <c:v>44195</c:v>
                </c:pt>
                <c:pt idx="414">
                  <c:v>44196</c:v>
                </c:pt>
                <c:pt idx="415">
                  <c:v>44200</c:v>
                </c:pt>
                <c:pt idx="416">
                  <c:v>44201</c:v>
                </c:pt>
                <c:pt idx="417">
                  <c:v>44202</c:v>
                </c:pt>
                <c:pt idx="418">
                  <c:v>44203</c:v>
                </c:pt>
                <c:pt idx="419">
                  <c:v>44204</c:v>
                </c:pt>
                <c:pt idx="420">
                  <c:v>44207</c:v>
                </c:pt>
                <c:pt idx="421">
                  <c:v>44208</c:v>
                </c:pt>
                <c:pt idx="422">
                  <c:v>44209</c:v>
                </c:pt>
                <c:pt idx="423">
                  <c:v>44210</c:v>
                </c:pt>
                <c:pt idx="424">
                  <c:v>44211</c:v>
                </c:pt>
                <c:pt idx="425">
                  <c:v>44214</c:v>
                </c:pt>
                <c:pt idx="426">
                  <c:v>44215</c:v>
                </c:pt>
                <c:pt idx="427">
                  <c:v>44216</c:v>
                </c:pt>
                <c:pt idx="428">
                  <c:v>44217</c:v>
                </c:pt>
                <c:pt idx="429">
                  <c:v>44218</c:v>
                </c:pt>
                <c:pt idx="430">
                  <c:v>44221</c:v>
                </c:pt>
                <c:pt idx="431">
                  <c:v>44222</c:v>
                </c:pt>
                <c:pt idx="432">
                  <c:v>44223</c:v>
                </c:pt>
                <c:pt idx="433">
                  <c:v>44224</c:v>
                </c:pt>
                <c:pt idx="434">
                  <c:v>44225</c:v>
                </c:pt>
                <c:pt idx="435">
                  <c:v>44228</c:v>
                </c:pt>
                <c:pt idx="436">
                  <c:v>44229</c:v>
                </c:pt>
                <c:pt idx="437">
                  <c:v>44230</c:v>
                </c:pt>
                <c:pt idx="438">
                  <c:v>44231</c:v>
                </c:pt>
                <c:pt idx="439">
                  <c:v>44232</c:v>
                </c:pt>
                <c:pt idx="440">
                  <c:v>44235</c:v>
                </c:pt>
                <c:pt idx="441">
                  <c:v>44236</c:v>
                </c:pt>
                <c:pt idx="442">
                  <c:v>44237</c:v>
                </c:pt>
                <c:pt idx="443">
                  <c:v>44238</c:v>
                </c:pt>
                <c:pt idx="444">
                  <c:v>44239</c:v>
                </c:pt>
                <c:pt idx="445">
                  <c:v>44242</c:v>
                </c:pt>
                <c:pt idx="446">
                  <c:v>44243</c:v>
                </c:pt>
                <c:pt idx="447">
                  <c:v>44244</c:v>
                </c:pt>
                <c:pt idx="448">
                  <c:v>44245</c:v>
                </c:pt>
                <c:pt idx="449">
                  <c:v>44246</c:v>
                </c:pt>
                <c:pt idx="450">
                  <c:v>44249</c:v>
                </c:pt>
                <c:pt idx="451">
                  <c:v>44250</c:v>
                </c:pt>
                <c:pt idx="452">
                  <c:v>44251</c:v>
                </c:pt>
                <c:pt idx="453">
                  <c:v>44252</c:v>
                </c:pt>
                <c:pt idx="454">
                  <c:v>44253</c:v>
                </c:pt>
                <c:pt idx="455">
                  <c:v>44256</c:v>
                </c:pt>
                <c:pt idx="456">
                  <c:v>44257</c:v>
                </c:pt>
                <c:pt idx="457">
                  <c:v>44258</c:v>
                </c:pt>
                <c:pt idx="458">
                  <c:v>44259</c:v>
                </c:pt>
                <c:pt idx="459">
                  <c:v>44260</c:v>
                </c:pt>
                <c:pt idx="460">
                  <c:v>44263</c:v>
                </c:pt>
                <c:pt idx="461">
                  <c:v>44264</c:v>
                </c:pt>
                <c:pt idx="462">
                  <c:v>44265</c:v>
                </c:pt>
                <c:pt idx="463">
                  <c:v>44266</c:v>
                </c:pt>
                <c:pt idx="464">
                  <c:v>44267</c:v>
                </c:pt>
                <c:pt idx="465">
                  <c:v>44270</c:v>
                </c:pt>
                <c:pt idx="466">
                  <c:v>44271</c:v>
                </c:pt>
                <c:pt idx="467">
                  <c:v>44272</c:v>
                </c:pt>
                <c:pt idx="468">
                  <c:v>44273</c:v>
                </c:pt>
                <c:pt idx="469">
                  <c:v>44274</c:v>
                </c:pt>
                <c:pt idx="470">
                  <c:v>44277</c:v>
                </c:pt>
                <c:pt idx="471">
                  <c:v>44278</c:v>
                </c:pt>
                <c:pt idx="472">
                  <c:v>44279</c:v>
                </c:pt>
                <c:pt idx="473">
                  <c:v>44280</c:v>
                </c:pt>
                <c:pt idx="474">
                  <c:v>44281</c:v>
                </c:pt>
                <c:pt idx="475">
                  <c:v>44284</c:v>
                </c:pt>
                <c:pt idx="476">
                  <c:v>44285</c:v>
                </c:pt>
                <c:pt idx="477">
                  <c:v>44286</c:v>
                </c:pt>
                <c:pt idx="478">
                  <c:v>44287</c:v>
                </c:pt>
                <c:pt idx="479">
                  <c:v>44291</c:v>
                </c:pt>
                <c:pt idx="480">
                  <c:v>44292</c:v>
                </c:pt>
                <c:pt idx="481">
                  <c:v>44293</c:v>
                </c:pt>
                <c:pt idx="482">
                  <c:v>44294</c:v>
                </c:pt>
                <c:pt idx="483">
                  <c:v>44295</c:v>
                </c:pt>
                <c:pt idx="484">
                  <c:v>44298</c:v>
                </c:pt>
                <c:pt idx="485">
                  <c:v>44299</c:v>
                </c:pt>
                <c:pt idx="486">
                  <c:v>44300</c:v>
                </c:pt>
                <c:pt idx="487">
                  <c:v>44301</c:v>
                </c:pt>
                <c:pt idx="488">
                  <c:v>44302</c:v>
                </c:pt>
                <c:pt idx="489">
                  <c:v>44305</c:v>
                </c:pt>
                <c:pt idx="490">
                  <c:v>44306</c:v>
                </c:pt>
                <c:pt idx="491">
                  <c:v>44307</c:v>
                </c:pt>
                <c:pt idx="492">
                  <c:v>44308</c:v>
                </c:pt>
                <c:pt idx="493">
                  <c:v>44309</c:v>
                </c:pt>
                <c:pt idx="494">
                  <c:v>44312</c:v>
                </c:pt>
                <c:pt idx="495">
                  <c:v>44313</c:v>
                </c:pt>
                <c:pt idx="496">
                  <c:v>44314</c:v>
                </c:pt>
                <c:pt idx="497">
                  <c:v>44315</c:v>
                </c:pt>
                <c:pt idx="498">
                  <c:v>44316</c:v>
                </c:pt>
                <c:pt idx="499">
                  <c:v>44319</c:v>
                </c:pt>
                <c:pt idx="500">
                  <c:v>44320</c:v>
                </c:pt>
                <c:pt idx="501">
                  <c:v>44321</c:v>
                </c:pt>
                <c:pt idx="502">
                  <c:v>44322</c:v>
                </c:pt>
                <c:pt idx="503">
                  <c:v>44323</c:v>
                </c:pt>
                <c:pt idx="504">
                  <c:v>44326</c:v>
                </c:pt>
                <c:pt idx="505">
                  <c:v>44327</c:v>
                </c:pt>
                <c:pt idx="506">
                  <c:v>44328</c:v>
                </c:pt>
                <c:pt idx="507">
                  <c:v>44329</c:v>
                </c:pt>
                <c:pt idx="508">
                  <c:v>44330</c:v>
                </c:pt>
                <c:pt idx="509">
                  <c:v>44333</c:v>
                </c:pt>
                <c:pt idx="510">
                  <c:v>44334</c:v>
                </c:pt>
                <c:pt idx="511">
                  <c:v>44335</c:v>
                </c:pt>
                <c:pt idx="512">
                  <c:v>44336</c:v>
                </c:pt>
                <c:pt idx="513">
                  <c:v>44337</c:v>
                </c:pt>
                <c:pt idx="514">
                  <c:v>44340</c:v>
                </c:pt>
                <c:pt idx="515">
                  <c:v>44341</c:v>
                </c:pt>
                <c:pt idx="516">
                  <c:v>44342</c:v>
                </c:pt>
                <c:pt idx="517">
                  <c:v>44343</c:v>
                </c:pt>
                <c:pt idx="518">
                  <c:v>44344</c:v>
                </c:pt>
                <c:pt idx="519">
                  <c:v>44347</c:v>
                </c:pt>
                <c:pt idx="520">
                  <c:v>44348</c:v>
                </c:pt>
                <c:pt idx="521">
                  <c:v>44349</c:v>
                </c:pt>
                <c:pt idx="522">
                  <c:v>44350</c:v>
                </c:pt>
                <c:pt idx="523">
                  <c:v>44351</c:v>
                </c:pt>
                <c:pt idx="524">
                  <c:v>44354</c:v>
                </c:pt>
                <c:pt idx="525">
                  <c:v>44355</c:v>
                </c:pt>
                <c:pt idx="526">
                  <c:v>44356</c:v>
                </c:pt>
                <c:pt idx="527">
                  <c:v>44357</c:v>
                </c:pt>
                <c:pt idx="528">
                  <c:v>44358</c:v>
                </c:pt>
                <c:pt idx="529">
                  <c:v>44361</c:v>
                </c:pt>
                <c:pt idx="530">
                  <c:v>44362</c:v>
                </c:pt>
                <c:pt idx="531">
                  <c:v>44363</c:v>
                </c:pt>
                <c:pt idx="532">
                  <c:v>44364</c:v>
                </c:pt>
                <c:pt idx="533">
                  <c:v>44365</c:v>
                </c:pt>
                <c:pt idx="534">
                  <c:v>44368</c:v>
                </c:pt>
                <c:pt idx="535">
                  <c:v>44369</c:v>
                </c:pt>
                <c:pt idx="536">
                  <c:v>44370</c:v>
                </c:pt>
                <c:pt idx="537">
                  <c:v>44371</c:v>
                </c:pt>
                <c:pt idx="538">
                  <c:v>44372</c:v>
                </c:pt>
                <c:pt idx="539">
                  <c:v>44375</c:v>
                </c:pt>
                <c:pt idx="540">
                  <c:v>44376</c:v>
                </c:pt>
                <c:pt idx="541">
                  <c:v>44377</c:v>
                </c:pt>
                <c:pt idx="542">
                  <c:v>44378</c:v>
                </c:pt>
                <c:pt idx="543">
                  <c:v>44379</c:v>
                </c:pt>
                <c:pt idx="544">
                  <c:v>44382</c:v>
                </c:pt>
                <c:pt idx="545">
                  <c:v>44383</c:v>
                </c:pt>
                <c:pt idx="546">
                  <c:v>44384</c:v>
                </c:pt>
                <c:pt idx="547">
                  <c:v>44385</c:v>
                </c:pt>
                <c:pt idx="548">
                  <c:v>44386</c:v>
                </c:pt>
                <c:pt idx="549">
                  <c:v>44389</c:v>
                </c:pt>
                <c:pt idx="550">
                  <c:v>44390</c:v>
                </c:pt>
                <c:pt idx="551">
                  <c:v>44391</c:v>
                </c:pt>
                <c:pt idx="552">
                  <c:v>44392</c:v>
                </c:pt>
                <c:pt idx="553">
                  <c:v>44393</c:v>
                </c:pt>
                <c:pt idx="554">
                  <c:v>44396</c:v>
                </c:pt>
                <c:pt idx="555">
                  <c:v>44397</c:v>
                </c:pt>
                <c:pt idx="556">
                  <c:v>44398</c:v>
                </c:pt>
                <c:pt idx="557">
                  <c:v>44399</c:v>
                </c:pt>
                <c:pt idx="558">
                  <c:v>44400</c:v>
                </c:pt>
                <c:pt idx="559">
                  <c:v>44403</c:v>
                </c:pt>
                <c:pt idx="560">
                  <c:v>44404</c:v>
                </c:pt>
                <c:pt idx="561">
                  <c:v>44405</c:v>
                </c:pt>
                <c:pt idx="562">
                  <c:v>44406</c:v>
                </c:pt>
                <c:pt idx="563">
                  <c:v>44407</c:v>
                </c:pt>
                <c:pt idx="564">
                  <c:v>44410</c:v>
                </c:pt>
                <c:pt idx="565">
                  <c:v>44411</c:v>
                </c:pt>
                <c:pt idx="566">
                  <c:v>44412</c:v>
                </c:pt>
                <c:pt idx="567">
                  <c:v>44413</c:v>
                </c:pt>
                <c:pt idx="568">
                  <c:v>44414</c:v>
                </c:pt>
                <c:pt idx="569">
                  <c:v>44417</c:v>
                </c:pt>
                <c:pt idx="570">
                  <c:v>44418</c:v>
                </c:pt>
                <c:pt idx="571">
                  <c:v>44419</c:v>
                </c:pt>
                <c:pt idx="572">
                  <c:v>44420</c:v>
                </c:pt>
                <c:pt idx="573">
                  <c:v>44421</c:v>
                </c:pt>
                <c:pt idx="574">
                  <c:v>44424</c:v>
                </c:pt>
                <c:pt idx="575">
                  <c:v>44425</c:v>
                </c:pt>
                <c:pt idx="576">
                  <c:v>44426</c:v>
                </c:pt>
                <c:pt idx="577">
                  <c:v>44427</c:v>
                </c:pt>
                <c:pt idx="578">
                  <c:v>44428</c:v>
                </c:pt>
                <c:pt idx="579">
                  <c:v>44431</c:v>
                </c:pt>
                <c:pt idx="580">
                  <c:v>44432</c:v>
                </c:pt>
                <c:pt idx="581">
                  <c:v>44433</c:v>
                </c:pt>
                <c:pt idx="582">
                  <c:v>44434</c:v>
                </c:pt>
                <c:pt idx="583">
                  <c:v>44435</c:v>
                </c:pt>
                <c:pt idx="584">
                  <c:v>44438</c:v>
                </c:pt>
                <c:pt idx="585">
                  <c:v>44439</c:v>
                </c:pt>
                <c:pt idx="586">
                  <c:v>44440</c:v>
                </c:pt>
                <c:pt idx="587">
                  <c:v>44441</c:v>
                </c:pt>
                <c:pt idx="588">
                  <c:v>44442</c:v>
                </c:pt>
                <c:pt idx="589">
                  <c:v>44445</c:v>
                </c:pt>
                <c:pt idx="590">
                  <c:v>44446</c:v>
                </c:pt>
                <c:pt idx="591">
                  <c:v>44447</c:v>
                </c:pt>
                <c:pt idx="592">
                  <c:v>44448</c:v>
                </c:pt>
                <c:pt idx="593">
                  <c:v>44449</c:v>
                </c:pt>
                <c:pt idx="594">
                  <c:v>44452</c:v>
                </c:pt>
                <c:pt idx="595">
                  <c:v>44453</c:v>
                </c:pt>
                <c:pt idx="596">
                  <c:v>44454</c:v>
                </c:pt>
                <c:pt idx="597">
                  <c:v>44455</c:v>
                </c:pt>
                <c:pt idx="598">
                  <c:v>44456</c:v>
                </c:pt>
                <c:pt idx="599">
                  <c:v>44459</c:v>
                </c:pt>
                <c:pt idx="600">
                  <c:v>44460</c:v>
                </c:pt>
                <c:pt idx="601">
                  <c:v>44461</c:v>
                </c:pt>
                <c:pt idx="602">
                  <c:v>44462</c:v>
                </c:pt>
                <c:pt idx="603">
                  <c:v>44463</c:v>
                </c:pt>
                <c:pt idx="604">
                  <c:v>44466</c:v>
                </c:pt>
                <c:pt idx="605">
                  <c:v>44467</c:v>
                </c:pt>
                <c:pt idx="606">
                  <c:v>44468</c:v>
                </c:pt>
                <c:pt idx="607">
                  <c:v>44469</c:v>
                </c:pt>
                <c:pt idx="608">
                  <c:v>44470</c:v>
                </c:pt>
                <c:pt idx="609">
                  <c:v>44473</c:v>
                </c:pt>
                <c:pt idx="610">
                  <c:v>44474</c:v>
                </c:pt>
                <c:pt idx="611">
                  <c:v>44475</c:v>
                </c:pt>
                <c:pt idx="612">
                  <c:v>44476</c:v>
                </c:pt>
                <c:pt idx="613">
                  <c:v>44477</c:v>
                </c:pt>
                <c:pt idx="614">
                  <c:v>44480</c:v>
                </c:pt>
                <c:pt idx="615">
                  <c:v>44481</c:v>
                </c:pt>
                <c:pt idx="616">
                  <c:v>44482</c:v>
                </c:pt>
                <c:pt idx="617">
                  <c:v>44483</c:v>
                </c:pt>
                <c:pt idx="618">
                  <c:v>44484</c:v>
                </c:pt>
                <c:pt idx="619">
                  <c:v>44487</c:v>
                </c:pt>
                <c:pt idx="620">
                  <c:v>44488</c:v>
                </c:pt>
                <c:pt idx="621">
                  <c:v>44489</c:v>
                </c:pt>
                <c:pt idx="622">
                  <c:v>44490</c:v>
                </c:pt>
                <c:pt idx="623">
                  <c:v>44491</c:v>
                </c:pt>
                <c:pt idx="624">
                  <c:v>44494</c:v>
                </c:pt>
                <c:pt idx="625">
                  <c:v>44495</c:v>
                </c:pt>
                <c:pt idx="626">
                  <c:v>44496</c:v>
                </c:pt>
                <c:pt idx="627">
                  <c:v>44497</c:v>
                </c:pt>
                <c:pt idx="628">
                  <c:v>44498</c:v>
                </c:pt>
                <c:pt idx="629">
                  <c:v>44501</c:v>
                </c:pt>
                <c:pt idx="630">
                  <c:v>44502</c:v>
                </c:pt>
                <c:pt idx="631">
                  <c:v>44503</c:v>
                </c:pt>
                <c:pt idx="632">
                  <c:v>44504</c:v>
                </c:pt>
                <c:pt idx="633">
                  <c:v>44505</c:v>
                </c:pt>
                <c:pt idx="634">
                  <c:v>44508</c:v>
                </c:pt>
                <c:pt idx="635">
                  <c:v>44509</c:v>
                </c:pt>
                <c:pt idx="636">
                  <c:v>44510</c:v>
                </c:pt>
                <c:pt idx="637">
                  <c:v>44511</c:v>
                </c:pt>
                <c:pt idx="638">
                  <c:v>44512</c:v>
                </c:pt>
                <c:pt idx="639">
                  <c:v>44515</c:v>
                </c:pt>
                <c:pt idx="640">
                  <c:v>44516</c:v>
                </c:pt>
                <c:pt idx="641">
                  <c:v>44517</c:v>
                </c:pt>
                <c:pt idx="642">
                  <c:v>44518</c:v>
                </c:pt>
                <c:pt idx="643">
                  <c:v>44519</c:v>
                </c:pt>
                <c:pt idx="644">
                  <c:v>44522</c:v>
                </c:pt>
                <c:pt idx="645">
                  <c:v>44523</c:v>
                </c:pt>
                <c:pt idx="646">
                  <c:v>44524</c:v>
                </c:pt>
                <c:pt idx="647">
                  <c:v>44525</c:v>
                </c:pt>
                <c:pt idx="648">
                  <c:v>44526</c:v>
                </c:pt>
                <c:pt idx="649">
                  <c:v>44529</c:v>
                </c:pt>
                <c:pt idx="650">
                  <c:v>44530</c:v>
                </c:pt>
                <c:pt idx="651">
                  <c:v>44531</c:v>
                </c:pt>
                <c:pt idx="652">
                  <c:v>44532</c:v>
                </c:pt>
                <c:pt idx="653">
                  <c:v>44533</c:v>
                </c:pt>
                <c:pt idx="654">
                  <c:v>44536</c:v>
                </c:pt>
                <c:pt idx="655">
                  <c:v>44537</c:v>
                </c:pt>
                <c:pt idx="656">
                  <c:v>44538</c:v>
                </c:pt>
                <c:pt idx="657">
                  <c:v>44539</c:v>
                </c:pt>
                <c:pt idx="658">
                  <c:v>44540</c:v>
                </c:pt>
                <c:pt idx="659">
                  <c:v>44543</c:v>
                </c:pt>
                <c:pt idx="660">
                  <c:v>44544</c:v>
                </c:pt>
                <c:pt idx="661">
                  <c:v>44545</c:v>
                </c:pt>
                <c:pt idx="662">
                  <c:v>44546</c:v>
                </c:pt>
                <c:pt idx="663">
                  <c:v>44547</c:v>
                </c:pt>
                <c:pt idx="664">
                  <c:v>44550</c:v>
                </c:pt>
                <c:pt idx="665">
                  <c:v>44551</c:v>
                </c:pt>
                <c:pt idx="666">
                  <c:v>44552</c:v>
                </c:pt>
                <c:pt idx="667">
                  <c:v>44553</c:v>
                </c:pt>
                <c:pt idx="668">
                  <c:v>44554</c:v>
                </c:pt>
                <c:pt idx="669">
                  <c:v>44558</c:v>
                </c:pt>
                <c:pt idx="670">
                  <c:v>44559</c:v>
                </c:pt>
                <c:pt idx="671">
                  <c:v>44560</c:v>
                </c:pt>
                <c:pt idx="672">
                  <c:v>44561</c:v>
                </c:pt>
                <c:pt idx="673">
                  <c:v>44564</c:v>
                </c:pt>
                <c:pt idx="674">
                  <c:v>44565</c:v>
                </c:pt>
                <c:pt idx="675">
                  <c:v>44566</c:v>
                </c:pt>
                <c:pt idx="676">
                  <c:v>44567</c:v>
                </c:pt>
                <c:pt idx="677">
                  <c:v>44568</c:v>
                </c:pt>
                <c:pt idx="678">
                  <c:v>44571</c:v>
                </c:pt>
                <c:pt idx="679">
                  <c:v>44572</c:v>
                </c:pt>
                <c:pt idx="680">
                  <c:v>44573</c:v>
                </c:pt>
                <c:pt idx="681">
                  <c:v>44574</c:v>
                </c:pt>
                <c:pt idx="682">
                  <c:v>44575</c:v>
                </c:pt>
                <c:pt idx="683">
                  <c:v>44578</c:v>
                </c:pt>
                <c:pt idx="684">
                  <c:v>44579</c:v>
                </c:pt>
                <c:pt idx="685">
                  <c:v>44580</c:v>
                </c:pt>
                <c:pt idx="686">
                  <c:v>44581</c:v>
                </c:pt>
                <c:pt idx="687">
                  <c:v>44582</c:v>
                </c:pt>
                <c:pt idx="688">
                  <c:v>44585</c:v>
                </c:pt>
                <c:pt idx="689">
                  <c:v>44586</c:v>
                </c:pt>
                <c:pt idx="690">
                  <c:v>44587</c:v>
                </c:pt>
                <c:pt idx="691">
                  <c:v>44588</c:v>
                </c:pt>
                <c:pt idx="692">
                  <c:v>44589</c:v>
                </c:pt>
                <c:pt idx="693">
                  <c:v>44592</c:v>
                </c:pt>
                <c:pt idx="694">
                  <c:v>44593</c:v>
                </c:pt>
                <c:pt idx="695">
                  <c:v>44594</c:v>
                </c:pt>
                <c:pt idx="696">
                  <c:v>44595</c:v>
                </c:pt>
                <c:pt idx="697">
                  <c:v>44596</c:v>
                </c:pt>
                <c:pt idx="698">
                  <c:v>44599</c:v>
                </c:pt>
                <c:pt idx="699">
                  <c:v>44600</c:v>
                </c:pt>
                <c:pt idx="700">
                  <c:v>44601</c:v>
                </c:pt>
                <c:pt idx="701">
                  <c:v>44602</c:v>
                </c:pt>
                <c:pt idx="702">
                  <c:v>44603</c:v>
                </c:pt>
                <c:pt idx="703">
                  <c:v>44606</c:v>
                </c:pt>
                <c:pt idx="704">
                  <c:v>44607</c:v>
                </c:pt>
                <c:pt idx="705">
                  <c:v>44608</c:v>
                </c:pt>
                <c:pt idx="706">
                  <c:v>44609</c:v>
                </c:pt>
                <c:pt idx="707">
                  <c:v>44610</c:v>
                </c:pt>
                <c:pt idx="708">
                  <c:v>44613</c:v>
                </c:pt>
                <c:pt idx="709">
                  <c:v>44614</c:v>
                </c:pt>
                <c:pt idx="710">
                  <c:v>44615</c:v>
                </c:pt>
                <c:pt idx="711">
                  <c:v>44616</c:v>
                </c:pt>
                <c:pt idx="712">
                  <c:v>44617</c:v>
                </c:pt>
                <c:pt idx="713">
                  <c:v>44620</c:v>
                </c:pt>
                <c:pt idx="714">
                  <c:v>44621</c:v>
                </c:pt>
                <c:pt idx="715">
                  <c:v>44622</c:v>
                </c:pt>
                <c:pt idx="716">
                  <c:v>44623</c:v>
                </c:pt>
                <c:pt idx="717">
                  <c:v>44624</c:v>
                </c:pt>
                <c:pt idx="718">
                  <c:v>44627</c:v>
                </c:pt>
                <c:pt idx="719">
                  <c:v>44628</c:v>
                </c:pt>
                <c:pt idx="720">
                  <c:v>44629</c:v>
                </c:pt>
                <c:pt idx="721">
                  <c:v>44630</c:v>
                </c:pt>
                <c:pt idx="722">
                  <c:v>44631</c:v>
                </c:pt>
                <c:pt idx="723">
                  <c:v>44634</c:v>
                </c:pt>
                <c:pt idx="724">
                  <c:v>44635</c:v>
                </c:pt>
                <c:pt idx="725">
                  <c:v>44636</c:v>
                </c:pt>
                <c:pt idx="726">
                  <c:v>44637</c:v>
                </c:pt>
                <c:pt idx="727">
                  <c:v>44638</c:v>
                </c:pt>
                <c:pt idx="728">
                  <c:v>44641</c:v>
                </c:pt>
                <c:pt idx="729">
                  <c:v>44642</c:v>
                </c:pt>
                <c:pt idx="730">
                  <c:v>44643</c:v>
                </c:pt>
                <c:pt idx="731">
                  <c:v>44644</c:v>
                </c:pt>
                <c:pt idx="732">
                  <c:v>44645</c:v>
                </c:pt>
                <c:pt idx="733">
                  <c:v>44648</c:v>
                </c:pt>
                <c:pt idx="734">
                  <c:v>44649</c:v>
                </c:pt>
                <c:pt idx="735">
                  <c:v>44650</c:v>
                </c:pt>
                <c:pt idx="736">
                  <c:v>44651</c:v>
                </c:pt>
                <c:pt idx="737">
                  <c:v>44652</c:v>
                </c:pt>
                <c:pt idx="738">
                  <c:v>44655</c:v>
                </c:pt>
                <c:pt idx="739">
                  <c:v>44656</c:v>
                </c:pt>
                <c:pt idx="740">
                  <c:v>44657</c:v>
                </c:pt>
                <c:pt idx="741">
                  <c:v>44658</c:v>
                </c:pt>
                <c:pt idx="742">
                  <c:v>44659</c:v>
                </c:pt>
                <c:pt idx="743">
                  <c:v>44662</c:v>
                </c:pt>
                <c:pt idx="744">
                  <c:v>44663</c:v>
                </c:pt>
                <c:pt idx="745">
                  <c:v>44664</c:v>
                </c:pt>
                <c:pt idx="746">
                  <c:v>44665</c:v>
                </c:pt>
                <c:pt idx="747">
                  <c:v>44669</c:v>
                </c:pt>
                <c:pt idx="748">
                  <c:v>44670</c:v>
                </c:pt>
                <c:pt idx="749">
                  <c:v>44671</c:v>
                </c:pt>
                <c:pt idx="750">
                  <c:v>44672</c:v>
                </c:pt>
                <c:pt idx="751">
                  <c:v>44673</c:v>
                </c:pt>
                <c:pt idx="752">
                  <c:v>44676</c:v>
                </c:pt>
                <c:pt idx="753">
                  <c:v>44677</c:v>
                </c:pt>
                <c:pt idx="754">
                  <c:v>44678</c:v>
                </c:pt>
                <c:pt idx="755">
                  <c:v>44679</c:v>
                </c:pt>
                <c:pt idx="756">
                  <c:v>44680</c:v>
                </c:pt>
                <c:pt idx="757">
                  <c:v>44683</c:v>
                </c:pt>
                <c:pt idx="758">
                  <c:v>44684</c:v>
                </c:pt>
                <c:pt idx="759">
                  <c:v>44685</c:v>
                </c:pt>
                <c:pt idx="760">
                  <c:v>44686</c:v>
                </c:pt>
                <c:pt idx="761">
                  <c:v>44687</c:v>
                </c:pt>
                <c:pt idx="762">
                  <c:v>44690</c:v>
                </c:pt>
                <c:pt idx="763">
                  <c:v>44691</c:v>
                </c:pt>
                <c:pt idx="764">
                  <c:v>44692</c:v>
                </c:pt>
                <c:pt idx="765">
                  <c:v>44693</c:v>
                </c:pt>
                <c:pt idx="766">
                  <c:v>44694</c:v>
                </c:pt>
                <c:pt idx="767">
                  <c:v>44697</c:v>
                </c:pt>
                <c:pt idx="768">
                  <c:v>44698</c:v>
                </c:pt>
                <c:pt idx="769">
                  <c:v>44699</c:v>
                </c:pt>
                <c:pt idx="770">
                  <c:v>44700</c:v>
                </c:pt>
                <c:pt idx="771">
                  <c:v>44701</c:v>
                </c:pt>
                <c:pt idx="772">
                  <c:v>44704</c:v>
                </c:pt>
                <c:pt idx="773">
                  <c:v>44705</c:v>
                </c:pt>
                <c:pt idx="774">
                  <c:v>44706</c:v>
                </c:pt>
                <c:pt idx="775">
                  <c:v>44707</c:v>
                </c:pt>
                <c:pt idx="776">
                  <c:v>44708</c:v>
                </c:pt>
                <c:pt idx="777">
                  <c:v>44711</c:v>
                </c:pt>
                <c:pt idx="778">
                  <c:v>44712</c:v>
                </c:pt>
                <c:pt idx="779">
                  <c:v>44713</c:v>
                </c:pt>
                <c:pt idx="780">
                  <c:v>44714</c:v>
                </c:pt>
                <c:pt idx="781">
                  <c:v>44715</c:v>
                </c:pt>
                <c:pt idx="782">
                  <c:v>44718</c:v>
                </c:pt>
                <c:pt idx="783">
                  <c:v>44719</c:v>
                </c:pt>
                <c:pt idx="784">
                  <c:v>44720</c:v>
                </c:pt>
                <c:pt idx="785">
                  <c:v>44721</c:v>
                </c:pt>
                <c:pt idx="786">
                  <c:v>44722</c:v>
                </c:pt>
                <c:pt idx="787">
                  <c:v>44725</c:v>
                </c:pt>
                <c:pt idx="788">
                  <c:v>44726</c:v>
                </c:pt>
                <c:pt idx="789">
                  <c:v>44727</c:v>
                </c:pt>
                <c:pt idx="790">
                  <c:v>44728</c:v>
                </c:pt>
                <c:pt idx="791">
                  <c:v>44729</c:v>
                </c:pt>
                <c:pt idx="792">
                  <c:v>44732</c:v>
                </c:pt>
                <c:pt idx="793">
                  <c:v>44733</c:v>
                </c:pt>
                <c:pt idx="794">
                  <c:v>44734</c:v>
                </c:pt>
                <c:pt idx="795">
                  <c:v>44735</c:v>
                </c:pt>
                <c:pt idx="796">
                  <c:v>44736</c:v>
                </c:pt>
                <c:pt idx="797">
                  <c:v>44739</c:v>
                </c:pt>
                <c:pt idx="798">
                  <c:v>44740</c:v>
                </c:pt>
                <c:pt idx="799">
                  <c:v>44741</c:v>
                </c:pt>
                <c:pt idx="800">
                  <c:v>44742</c:v>
                </c:pt>
                <c:pt idx="801">
                  <c:v>44743</c:v>
                </c:pt>
                <c:pt idx="802">
                  <c:v>44746</c:v>
                </c:pt>
                <c:pt idx="803">
                  <c:v>44747</c:v>
                </c:pt>
                <c:pt idx="804">
                  <c:v>44748</c:v>
                </c:pt>
                <c:pt idx="805">
                  <c:v>44749</c:v>
                </c:pt>
                <c:pt idx="806">
                  <c:v>44750</c:v>
                </c:pt>
                <c:pt idx="807">
                  <c:v>44753</c:v>
                </c:pt>
                <c:pt idx="808">
                  <c:v>44754</c:v>
                </c:pt>
                <c:pt idx="809">
                  <c:v>44755</c:v>
                </c:pt>
                <c:pt idx="810">
                  <c:v>44756</c:v>
                </c:pt>
                <c:pt idx="811">
                  <c:v>44757</c:v>
                </c:pt>
                <c:pt idx="812">
                  <c:v>44760</c:v>
                </c:pt>
                <c:pt idx="813">
                  <c:v>44761</c:v>
                </c:pt>
                <c:pt idx="814">
                  <c:v>44762</c:v>
                </c:pt>
                <c:pt idx="815">
                  <c:v>44763</c:v>
                </c:pt>
                <c:pt idx="816">
                  <c:v>44764</c:v>
                </c:pt>
                <c:pt idx="817">
                  <c:v>44767</c:v>
                </c:pt>
                <c:pt idx="818">
                  <c:v>44768</c:v>
                </c:pt>
                <c:pt idx="819">
                  <c:v>44769</c:v>
                </c:pt>
                <c:pt idx="820">
                  <c:v>44770</c:v>
                </c:pt>
                <c:pt idx="821">
                  <c:v>44771</c:v>
                </c:pt>
                <c:pt idx="822">
                  <c:v>44774</c:v>
                </c:pt>
                <c:pt idx="823">
                  <c:v>44775</c:v>
                </c:pt>
                <c:pt idx="824">
                  <c:v>44776</c:v>
                </c:pt>
                <c:pt idx="825">
                  <c:v>44777</c:v>
                </c:pt>
                <c:pt idx="826">
                  <c:v>44778</c:v>
                </c:pt>
                <c:pt idx="827">
                  <c:v>44781</c:v>
                </c:pt>
                <c:pt idx="828">
                  <c:v>44782</c:v>
                </c:pt>
                <c:pt idx="829">
                  <c:v>44783</c:v>
                </c:pt>
                <c:pt idx="830">
                  <c:v>44784</c:v>
                </c:pt>
                <c:pt idx="831">
                  <c:v>44785</c:v>
                </c:pt>
                <c:pt idx="832">
                  <c:v>44788</c:v>
                </c:pt>
                <c:pt idx="833">
                  <c:v>44789</c:v>
                </c:pt>
                <c:pt idx="834">
                  <c:v>44790</c:v>
                </c:pt>
                <c:pt idx="835">
                  <c:v>44791</c:v>
                </c:pt>
                <c:pt idx="836">
                  <c:v>44792</c:v>
                </c:pt>
                <c:pt idx="837">
                  <c:v>44795</c:v>
                </c:pt>
                <c:pt idx="838">
                  <c:v>44796</c:v>
                </c:pt>
                <c:pt idx="839">
                  <c:v>44797</c:v>
                </c:pt>
                <c:pt idx="840">
                  <c:v>44798</c:v>
                </c:pt>
                <c:pt idx="841">
                  <c:v>44799</c:v>
                </c:pt>
                <c:pt idx="842">
                  <c:v>44802</c:v>
                </c:pt>
                <c:pt idx="843">
                  <c:v>44803</c:v>
                </c:pt>
                <c:pt idx="844">
                  <c:v>44804</c:v>
                </c:pt>
                <c:pt idx="845">
                  <c:v>44805</c:v>
                </c:pt>
                <c:pt idx="846">
                  <c:v>44806</c:v>
                </c:pt>
                <c:pt idx="847">
                  <c:v>44809</c:v>
                </c:pt>
                <c:pt idx="848">
                  <c:v>44810</c:v>
                </c:pt>
                <c:pt idx="849">
                  <c:v>44811</c:v>
                </c:pt>
                <c:pt idx="850">
                  <c:v>44812</c:v>
                </c:pt>
                <c:pt idx="851">
                  <c:v>44813</c:v>
                </c:pt>
                <c:pt idx="852">
                  <c:v>44816</c:v>
                </c:pt>
                <c:pt idx="853">
                  <c:v>44817</c:v>
                </c:pt>
                <c:pt idx="854">
                  <c:v>44818</c:v>
                </c:pt>
                <c:pt idx="855">
                  <c:v>44819</c:v>
                </c:pt>
                <c:pt idx="856">
                  <c:v>44820</c:v>
                </c:pt>
                <c:pt idx="857">
                  <c:v>44823</c:v>
                </c:pt>
                <c:pt idx="858">
                  <c:v>44824</c:v>
                </c:pt>
                <c:pt idx="859">
                  <c:v>44825</c:v>
                </c:pt>
                <c:pt idx="860">
                  <c:v>44826</c:v>
                </c:pt>
                <c:pt idx="861">
                  <c:v>44827</c:v>
                </c:pt>
                <c:pt idx="862">
                  <c:v>44830</c:v>
                </c:pt>
                <c:pt idx="863">
                  <c:v>44831</c:v>
                </c:pt>
                <c:pt idx="864">
                  <c:v>44832</c:v>
                </c:pt>
                <c:pt idx="865">
                  <c:v>44833</c:v>
                </c:pt>
                <c:pt idx="866">
                  <c:v>44834</c:v>
                </c:pt>
                <c:pt idx="867">
                  <c:v>44837</c:v>
                </c:pt>
                <c:pt idx="868">
                  <c:v>44838</c:v>
                </c:pt>
                <c:pt idx="869">
                  <c:v>44839</c:v>
                </c:pt>
                <c:pt idx="870">
                  <c:v>44840</c:v>
                </c:pt>
                <c:pt idx="871">
                  <c:v>44841</c:v>
                </c:pt>
                <c:pt idx="872">
                  <c:v>44844</c:v>
                </c:pt>
                <c:pt idx="873">
                  <c:v>44845</c:v>
                </c:pt>
                <c:pt idx="874">
                  <c:v>44846</c:v>
                </c:pt>
                <c:pt idx="875">
                  <c:v>44847</c:v>
                </c:pt>
                <c:pt idx="876">
                  <c:v>44848</c:v>
                </c:pt>
                <c:pt idx="877">
                  <c:v>44851</c:v>
                </c:pt>
                <c:pt idx="878">
                  <c:v>44852</c:v>
                </c:pt>
                <c:pt idx="879">
                  <c:v>44853</c:v>
                </c:pt>
                <c:pt idx="880">
                  <c:v>44854</c:v>
                </c:pt>
                <c:pt idx="881">
                  <c:v>44855</c:v>
                </c:pt>
                <c:pt idx="882">
                  <c:v>44858</c:v>
                </c:pt>
                <c:pt idx="883">
                  <c:v>44859</c:v>
                </c:pt>
                <c:pt idx="884">
                  <c:v>44860</c:v>
                </c:pt>
                <c:pt idx="885">
                  <c:v>44861</c:v>
                </c:pt>
                <c:pt idx="886">
                  <c:v>44862</c:v>
                </c:pt>
                <c:pt idx="887">
                  <c:v>44865</c:v>
                </c:pt>
                <c:pt idx="888">
                  <c:v>44866</c:v>
                </c:pt>
                <c:pt idx="889">
                  <c:v>44867</c:v>
                </c:pt>
                <c:pt idx="890">
                  <c:v>44868</c:v>
                </c:pt>
                <c:pt idx="891">
                  <c:v>44869</c:v>
                </c:pt>
                <c:pt idx="892">
                  <c:v>44872</c:v>
                </c:pt>
                <c:pt idx="893">
                  <c:v>44873</c:v>
                </c:pt>
                <c:pt idx="894">
                  <c:v>44874</c:v>
                </c:pt>
                <c:pt idx="895">
                  <c:v>44875</c:v>
                </c:pt>
                <c:pt idx="896">
                  <c:v>44876</c:v>
                </c:pt>
                <c:pt idx="897">
                  <c:v>44879</c:v>
                </c:pt>
                <c:pt idx="898">
                  <c:v>44880</c:v>
                </c:pt>
                <c:pt idx="899">
                  <c:v>44881</c:v>
                </c:pt>
                <c:pt idx="900">
                  <c:v>44882</c:v>
                </c:pt>
                <c:pt idx="901">
                  <c:v>44883</c:v>
                </c:pt>
                <c:pt idx="902">
                  <c:v>44886</c:v>
                </c:pt>
                <c:pt idx="903">
                  <c:v>44887</c:v>
                </c:pt>
                <c:pt idx="904">
                  <c:v>44888</c:v>
                </c:pt>
                <c:pt idx="905">
                  <c:v>44889</c:v>
                </c:pt>
                <c:pt idx="906">
                  <c:v>44890</c:v>
                </c:pt>
                <c:pt idx="907">
                  <c:v>44893</c:v>
                </c:pt>
                <c:pt idx="908">
                  <c:v>44894</c:v>
                </c:pt>
                <c:pt idx="909">
                  <c:v>44895</c:v>
                </c:pt>
                <c:pt idx="910">
                  <c:v>44896</c:v>
                </c:pt>
                <c:pt idx="911">
                  <c:v>44897</c:v>
                </c:pt>
                <c:pt idx="912">
                  <c:v>44900</c:v>
                </c:pt>
                <c:pt idx="913">
                  <c:v>44901</c:v>
                </c:pt>
                <c:pt idx="914">
                  <c:v>44902</c:v>
                </c:pt>
                <c:pt idx="915">
                  <c:v>44903</c:v>
                </c:pt>
                <c:pt idx="916">
                  <c:v>44904</c:v>
                </c:pt>
                <c:pt idx="917">
                  <c:v>44907</c:v>
                </c:pt>
                <c:pt idx="918">
                  <c:v>44908</c:v>
                </c:pt>
                <c:pt idx="919">
                  <c:v>44909</c:v>
                </c:pt>
                <c:pt idx="920">
                  <c:v>44910</c:v>
                </c:pt>
                <c:pt idx="921">
                  <c:v>44911</c:v>
                </c:pt>
                <c:pt idx="922">
                  <c:v>44914</c:v>
                </c:pt>
                <c:pt idx="923">
                  <c:v>44915</c:v>
                </c:pt>
                <c:pt idx="924">
                  <c:v>44916</c:v>
                </c:pt>
                <c:pt idx="925">
                  <c:v>44917</c:v>
                </c:pt>
                <c:pt idx="926">
                  <c:v>44918</c:v>
                </c:pt>
                <c:pt idx="927">
                  <c:v>44922</c:v>
                </c:pt>
                <c:pt idx="928">
                  <c:v>44923</c:v>
                </c:pt>
                <c:pt idx="929">
                  <c:v>44924</c:v>
                </c:pt>
                <c:pt idx="930">
                  <c:v>44925</c:v>
                </c:pt>
                <c:pt idx="931">
                  <c:v>44928</c:v>
                </c:pt>
                <c:pt idx="932">
                  <c:v>44929</c:v>
                </c:pt>
                <c:pt idx="933">
                  <c:v>44930</c:v>
                </c:pt>
                <c:pt idx="934">
                  <c:v>44931</c:v>
                </c:pt>
                <c:pt idx="935">
                  <c:v>44932</c:v>
                </c:pt>
                <c:pt idx="936">
                  <c:v>44935</c:v>
                </c:pt>
                <c:pt idx="937">
                  <c:v>44936</c:v>
                </c:pt>
                <c:pt idx="938">
                  <c:v>44937</c:v>
                </c:pt>
                <c:pt idx="939">
                  <c:v>44938</c:v>
                </c:pt>
                <c:pt idx="940">
                  <c:v>44939</c:v>
                </c:pt>
                <c:pt idx="941">
                  <c:v>44942</c:v>
                </c:pt>
                <c:pt idx="942">
                  <c:v>44943</c:v>
                </c:pt>
                <c:pt idx="943">
                  <c:v>44944</c:v>
                </c:pt>
                <c:pt idx="944">
                  <c:v>44945</c:v>
                </c:pt>
                <c:pt idx="945">
                  <c:v>44946</c:v>
                </c:pt>
                <c:pt idx="946">
                  <c:v>44949</c:v>
                </c:pt>
                <c:pt idx="947">
                  <c:v>44950</c:v>
                </c:pt>
                <c:pt idx="948">
                  <c:v>44951</c:v>
                </c:pt>
                <c:pt idx="949">
                  <c:v>44952</c:v>
                </c:pt>
                <c:pt idx="950">
                  <c:v>44953</c:v>
                </c:pt>
                <c:pt idx="951">
                  <c:v>44956</c:v>
                </c:pt>
                <c:pt idx="952">
                  <c:v>44957</c:v>
                </c:pt>
                <c:pt idx="953">
                  <c:v>44958</c:v>
                </c:pt>
                <c:pt idx="954">
                  <c:v>44959</c:v>
                </c:pt>
                <c:pt idx="955">
                  <c:v>44960</c:v>
                </c:pt>
                <c:pt idx="956">
                  <c:v>44963</c:v>
                </c:pt>
                <c:pt idx="957">
                  <c:v>44964</c:v>
                </c:pt>
                <c:pt idx="958">
                  <c:v>44965</c:v>
                </c:pt>
                <c:pt idx="959">
                  <c:v>44966</c:v>
                </c:pt>
                <c:pt idx="960">
                  <c:v>44967</c:v>
                </c:pt>
                <c:pt idx="961">
                  <c:v>44970</c:v>
                </c:pt>
                <c:pt idx="962">
                  <c:v>44971</c:v>
                </c:pt>
                <c:pt idx="963">
                  <c:v>44972</c:v>
                </c:pt>
                <c:pt idx="964">
                  <c:v>44973</c:v>
                </c:pt>
                <c:pt idx="965">
                  <c:v>44974</c:v>
                </c:pt>
                <c:pt idx="966">
                  <c:v>44977</c:v>
                </c:pt>
                <c:pt idx="967">
                  <c:v>44978</c:v>
                </c:pt>
                <c:pt idx="968">
                  <c:v>44979</c:v>
                </c:pt>
                <c:pt idx="969">
                  <c:v>44980</c:v>
                </c:pt>
                <c:pt idx="970">
                  <c:v>44981</c:v>
                </c:pt>
                <c:pt idx="971">
                  <c:v>44984</c:v>
                </c:pt>
                <c:pt idx="972">
                  <c:v>44985</c:v>
                </c:pt>
                <c:pt idx="973">
                  <c:v>44986</c:v>
                </c:pt>
                <c:pt idx="974">
                  <c:v>44987</c:v>
                </c:pt>
                <c:pt idx="975">
                  <c:v>44988</c:v>
                </c:pt>
                <c:pt idx="976">
                  <c:v>44991</c:v>
                </c:pt>
                <c:pt idx="977">
                  <c:v>44992</c:v>
                </c:pt>
                <c:pt idx="978">
                  <c:v>44993</c:v>
                </c:pt>
                <c:pt idx="979">
                  <c:v>44994</c:v>
                </c:pt>
                <c:pt idx="980">
                  <c:v>44995</c:v>
                </c:pt>
                <c:pt idx="981">
                  <c:v>44998</c:v>
                </c:pt>
                <c:pt idx="982">
                  <c:v>44999</c:v>
                </c:pt>
                <c:pt idx="983">
                  <c:v>45000</c:v>
                </c:pt>
                <c:pt idx="984">
                  <c:v>45001</c:v>
                </c:pt>
                <c:pt idx="985">
                  <c:v>45002</c:v>
                </c:pt>
                <c:pt idx="986">
                  <c:v>45005</c:v>
                </c:pt>
                <c:pt idx="987">
                  <c:v>45006</c:v>
                </c:pt>
                <c:pt idx="988">
                  <c:v>45007</c:v>
                </c:pt>
                <c:pt idx="989">
                  <c:v>45008</c:v>
                </c:pt>
                <c:pt idx="990">
                  <c:v>45009</c:v>
                </c:pt>
                <c:pt idx="991">
                  <c:v>45012</c:v>
                </c:pt>
                <c:pt idx="992">
                  <c:v>45013</c:v>
                </c:pt>
                <c:pt idx="993">
                  <c:v>45014</c:v>
                </c:pt>
                <c:pt idx="994">
                  <c:v>45015</c:v>
                </c:pt>
                <c:pt idx="995">
                  <c:v>45016</c:v>
                </c:pt>
                <c:pt idx="996">
                  <c:v>45019</c:v>
                </c:pt>
                <c:pt idx="997">
                  <c:v>45020</c:v>
                </c:pt>
                <c:pt idx="998">
                  <c:v>45021</c:v>
                </c:pt>
                <c:pt idx="999">
                  <c:v>45022</c:v>
                </c:pt>
                <c:pt idx="1000">
                  <c:v>45023</c:v>
                </c:pt>
                <c:pt idx="1001">
                  <c:v>45026</c:v>
                </c:pt>
                <c:pt idx="1002">
                  <c:v>45027</c:v>
                </c:pt>
                <c:pt idx="1003">
                  <c:v>45028</c:v>
                </c:pt>
                <c:pt idx="1004">
                  <c:v>45029</c:v>
                </c:pt>
                <c:pt idx="1005">
                  <c:v>45030</c:v>
                </c:pt>
                <c:pt idx="1006">
                  <c:v>45033</c:v>
                </c:pt>
                <c:pt idx="1007">
                  <c:v>45034</c:v>
                </c:pt>
                <c:pt idx="1008">
                  <c:v>45035</c:v>
                </c:pt>
                <c:pt idx="1009">
                  <c:v>45036</c:v>
                </c:pt>
                <c:pt idx="1010">
                  <c:v>45037</c:v>
                </c:pt>
                <c:pt idx="1011">
                  <c:v>45040</c:v>
                </c:pt>
                <c:pt idx="1012">
                  <c:v>45041</c:v>
                </c:pt>
                <c:pt idx="1013">
                  <c:v>45042</c:v>
                </c:pt>
                <c:pt idx="1014">
                  <c:v>45043</c:v>
                </c:pt>
                <c:pt idx="1015">
                  <c:v>45044</c:v>
                </c:pt>
                <c:pt idx="1016">
                  <c:v>45047</c:v>
                </c:pt>
                <c:pt idx="1017">
                  <c:v>45048</c:v>
                </c:pt>
                <c:pt idx="1018">
                  <c:v>45049</c:v>
                </c:pt>
                <c:pt idx="1019">
                  <c:v>45050</c:v>
                </c:pt>
                <c:pt idx="1020">
                  <c:v>45051</c:v>
                </c:pt>
                <c:pt idx="1021">
                  <c:v>45054</c:v>
                </c:pt>
                <c:pt idx="1022">
                  <c:v>45055</c:v>
                </c:pt>
                <c:pt idx="1023">
                  <c:v>45056</c:v>
                </c:pt>
                <c:pt idx="1024">
                  <c:v>45057</c:v>
                </c:pt>
                <c:pt idx="1025">
                  <c:v>45058</c:v>
                </c:pt>
                <c:pt idx="1026">
                  <c:v>45061</c:v>
                </c:pt>
                <c:pt idx="1027">
                  <c:v>45062</c:v>
                </c:pt>
                <c:pt idx="1028">
                  <c:v>45063</c:v>
                </c:pt>
                <c:pt idx="1029">
                  <c:v>45064</c:v>
                </c:pt>
                <c:pt idx="1030">
                  <c:v>45065</c:v>
                </c:pt>
                <c:pt idx="1031">
                  <c:v>45068</c:v>
                </c:pt>
                <c:pt idx="1032">
                  <c:v>45069</c:v>
                </c:pt>
                <c:pt idx="1033">
                  <c:v>45070</c:v>
                </c:pt>
                <c:pt idx="1034">
                  <c:v>45071</c:v>
                </c:pt>
                <c:pt idx="1035">
                  <c:v>45072</c:v>
                </c:pt>
                <c:pt idx="1036">
                  <c:v>45075</c:v>
                </c:pt>
                <c:pt idx="1037">
                  <c:v>45076</c:v>
                </c:pt>
                <c:pt idx="1038">
                  <c:v>45077</c:v>
                </c:pt>
                <c:pt idx="1039">
                  <c:v>45078</c:v>
                </c:pt>
                <c:pt idx="1040">
                  <c:v>45079</c:v>
                </c:pt>
                <c:pt idx="1041">
                  <c:v>45082</c:v>
                </c:pt>
                <c:pt idx="1042">
                  <c:v>45083</c:v>
                </c:pt>
                <c:pt idx="1043">
                  <c:v>45084</c:v>
                </c:pt>
                <c:pt idx="1044">
                  <c:v>45085</c:v>
                </c:pt>
                <c:pt idx="1045">
                  <c:v>45086</c:v>
                </c:pt>
                <c:pt idx="1046">
                  <c:v>45089</c:v>
                </c:pt>
                <c:pt idx="1047">
                  <c:v>45090</c:v>
                </c:pt>
                <c:pt idx="1048">
                  <c:v>45091</c:v>
                </c:pt>
                <c:pt idx="1049">
                  <c:v>45092</c:v>
                </c:pt>
                <c:pt idx="1050">
                  <c:v>45093</c:v>
                </c:pt>
                <c:pt idx="1051">
                  <c:v>45096</c:v>
                </c:pt>
                <c:pt idx="1052">
                  <c:v>45097</c:v>
                </c:pt>
                <c:pt idx="1053">
                  <c:v>45098</c:v>
                </c:pt>
                <c:pt idx="1054">
                  <c:v>45099</c:v>
                </c:pt>
                <c:pt idx="1055">
                  <c:v>45100</c:v>
                </c:pt>
                <c:pt idx="1056">
                  <c:v>45103</c:v>
                </c:pt>
                <c:pt idx="1057">
                  <c:v>45104</c:v>
                </c:pt>
                <c:pt idx="1058">
                  <c:v>45105</c:v>
                </c:pt>
                <c:pt idx="1059">
                  <c:v>45106</c:v>
                </c:pt>
                <c:pt idx="1060">
                  <c:v>45107</c:v>
                </c:pt>
                <c:pt idx="1061">
                  <c:v>45110</c:v>
                </c:pt>
                <c:pt idx="1062">
                  <c:v>45111</c:v>
                </c:pt>
                <c:pt idx="1063">
                  <c:v>45112</c:v>
                </c:pt>
                <c:pt idx="1064">
                  <c:v>45113</c:v>
                </c:pt>
                <c:pt idx="1065">
                  <c:v>45114</c:v>
                </c:pt>
                <c:pt idx="1066">
                  <c:v>45117</c:v>
                </c:pt>
                <c:pt idx="1067">
                  <c:v>45118</c:v>
                </c:pt>
                <c:pt idx="1068">
                  <c:v>45119</c:v>
                </c:pt>
                <c:pt idx="1069">
                  <c:v>45120</c:v>
                </c:pt>
                <c:pt idx="1070">
                  <c:v>45121</c:v>
                </c:pt>
                <c:pt idx="1071">
                  <c:v>45124</c:v>
                </c:pt>
                <c:pt idx="1072">
                  <c:v>45125</c:v>
                </c:pt>
                <c:pt idx="1073">
                  <c:v>45126</c:v>
                </c:pt>
                <c:pt idx="1074">
                  <c:v>45127</c:v>
                </c:pt>
                <c:pt idx="1075">
                  <c:v>45128</c:v>
                </c:pt>
                <c:pt idx="1076">
                  <c:v>45131</c:v>
                </c:pt>
                <c:pt idx="1077">
                  <c:v>45132</c:v>
                </c:pt>
                <c:pt idx="1078">
                  <c:v>45133</c:v>
                </c:pt>
                <c:pt idx="1079">
                  <c:v>45134</c:v>
                </c:pt>
                <c:pt idx="1080">
                  <c:v>45135</c:v>
                </c:pt>
                <c:pt idx="1081">
                  <c:v>45138</c:v>
                </c:pt>
                <c:pt idx="1082">
                  <c:v>45139</c:v>
                </c:pt>
                <c:pt idx="1083">
                  <c:v>45140</c:v>
                </c:pt>
                <c:pt idx="1084">
                  <c:v>45141</c:v>
                </c:pt>
                <c:pt idx="1085">
                  <c:v>45142</c:v>
                </c:pt>
                <c:pt idx="1086">
                  <c:v>45145</c:v>
                </c:pt>
                <c:pt idx="1087">
                  <c:v>45146</c:v>
                </c:pt>
                <c:pt idx="1088">
                  <c:v>45147</c:v>
                </c:pt>
                <c:pt idx="1089">
                  <c:v>45148</c:v>
                </c:pt>
                <c:pt idx="1090">
                  <c:v>45149</c:v>
                </c:pt>
                <c:pt idx="1091">
                  <c:v>45152</c:v>
                </c:pt>
                <c:pt idx="1092">
                  <c:v>45153</c:v>
                </c:pt>
                <c:pt idx="1093">
                  <c:v>45154</c:v>
                </c:pt>
                <c:pt idx="1094">
                  <c:v>45155</c:v>
                </c:pt>
                <c:pt idx="1095">
                  <c:v>45156</c:v>
                </c:pt>
                <c:pt idx="1096">
                  <c:v>45159</c:v>
                </c:pt>
                <c:pt idx="1097">
                  <c:v>45160</c:v>
                </c:pt>
                <c:pt idx="1098">
                  <c:v>45161</c:v>
                </c:pt>
                <c:pt idx="1099">
                  <c:v>45162</c:v>
                </c:pt>
                <c:pt idx="1100">
                  <c:v>45163</c:v>
                </c:pt>
                <c:pt idx="1101">
                  <c:v>45166</c:v>
                </c:pt>
                <c:pt idx="1102">
                  <c:v>45167</c:v>
                </c:pt>
                <c:pt idx="1103">
                  <c:v>45168</c:v>
                </c:pt>
                <c:pt idx="1104">
                  <c:v>45169</c:v>
                </c:pt>
                <c:pt idx="1105">
                  <c:v>45170</c:v>
                </c:pt>
                <c:pt idx="1106">
                  <c:v>45173</c:v>
                </c:pt>
                <c:pt idx="1107">
                  <c:v>45174</c:v>
                </c:pt>
                <c:pt idx="1108">
                  <c:v>45175</c:v>
                </c:pt>
                <c:pt idx="1109">
                  <c:v>45176</c:v>
                </c:pt>
                <c:pt idx="1110">
                  <c:v>45177</c:v>
                </c:pt>
                <c:pt idx="1111">
                  <c:v>45180</c:v>
                </c:pt>
                <c:pt idx="1112">
                  <c:v>45181</c:v>
                </c:pt>
                <c:pt idx="1113">
                  <c:v>45182</c:v>
                </c:pt>
                <c:pt idx="1114">
                  <c:v>45183</c:v>
                </c:pt>
                <c:pt idx="1115">
                  <c:v>45184</c:v>
                </c:pt>
                <c:pt idx="1116">
                  <c:v>45187</c:v>
                </c:pt>
                <c:pt idx="1117">
                  <c:v>45188</c:v>
                </c:pt>
                <c:pt idx="1118">
                  <c:v>45189</c:v>
                </c:pt>
                <c:pt idx="1119">
                  <c:v>45190</c:v>
                </c:pt>
                <c:pt idx="1120">
                  <c:v>45191</c:v>
                </c:pt>
                <c:pt idx="1121">
                  <c:v>45194</c:v>
                </c:pt>
                <c:pt idx="1122">
                  <c:v>45195</c:v>
                </c:pt>
                <c:pt idx="1123">
                  <c:v>45196</c:v>
                </c:pt>
                <c:pt idx="1124">
                  <c:v>45197</c:v>
                </c:pt>
                <c:pt idx="1125">
                  <c:v>45198</c:v>
                </c:pt>
                <c:pt idx="1126">
                  <c:v>45201</c:v>
                </c:pt>
                <c:pt idx="1127">
                  <c:v>45202</c:v>
                </c:pt>
                <c:pt idx="1128">
                  <c:v>45203</c:v>
                </c:pt>
                <c:pt idx="1129">
                  <c:v>45204</c:v>
                </c:pt>
                <c:pt idx="1130">
                  <c:v>45205</c:v>
                </c:pt>
                <c:pt idx="1131">
                  <c:v>45208</c:v>
                </c:pt>
                <c:pt idx="1132">
                  <c:v>45209</c:v>
                </c:pt>
                <c:pt idx="1133">
                  <c:v>45210</c:v>
                </c:pt>
                <c:pt idx="1134">
                  <c:v>45211</c:v>
                </c:pt>
                <c:pt idx="1135">
                  <c:v>45212</c:v>
                </c:pt>
                <c:pt idx="1136">
                  <c:v>45215</c:v>
                </c:pt>
                <c:pt idx="1137">
                  <c:v>45216</c:v>
                </c:pt>
                <c:pt idx="1138">
                  <c:v>45217</c:v>
                </c:pt>
                <c:pt idx="1139">
                  <c:v>45218</c:v>
                </c:pt>
                <c:pt idx="1140">
                  <c:v>45219</c:v>
                </c:pt>
                <c:pt idx="1141">
                  <c:v>45222</c:v>
                </c:pt>
                <c:pt idx="1142">
                  <c:v>45223</c:v>
                </c:pt>
                <c:pt idx="1143">
                  <c:v>45224</c:v>
                </c:pt>
                <c:pt idx="1144">
                  <c:v>45225</c:v>
                </c:pt>
                <c:pt idx="1145">
                  <c:v>45226</c:v>
                </c:pt>
                <c:pt idx="1146">
                  <c:v>45229</c:v>
                </c:pt>
                <c:pt idx="1147">
                  <c:v>45230</c:v>
                </c:pt>
                <c:pt idx="1148">
                  <c:v>45231</c:v>
                </c:pt>
                <c:pt idx="1149">
                  <c:v>45232</c:v>
                </c:pt>
                <c:pt idx="1150">
                  <c:v>45233</c:v>
                </c:pt>
                <c:pt idx="1151">
                  <c:v>45236</c:v>
                </c:pt>
                <c:pt idx="1152">
                  <c:v>45237</c:v>
                </c:pt>
                <c:pt idx="1153">
                  <c:v>45238</c:v>
                </c:pt>
                <c:pt idx="1154">
                  <c:v>45239</c:v>
                </c:pt>
                <c:pt idx="1155">
                  <c:v>45240</c:v>
                </c:pt>
                <c:pt idx="1156">
                  <c:v>45243</c:v>
                </c:pt>
                <c:pt idx="1157">
                  <c:v>45244</c:v>
                </c:pt>
                <c:pt idx="1158">
                  <c:v>45245</c:v>
                </c:pt>
                <c:pt idx="1159">
                  <c:v>45246</c:v>
                </c:pt>
                <c:pt idx="1160">
                  <c:v>45247</c:v>
                </c:pt>
                <c:pt idx="1161">
                  <c:v>45250</c:v>
                </c:pt>
                <c:pt idx="1162">
                  <c:v>45251</c:v>
                </c:pt>
                <c:pt idx="1163">
                  <c:v>45252</c:v>
                </c:pt>
                <c:pt idx="1164">
                  <c:v>45253</c:v>
                </c:pt>
                <c:pt idx="1165">
                  <c:v>45254</c:v>
                </c:pt>
                <c:pt idx="1166">
                  <c:v>45257</c:v>
                </c:pt>
                <c:pt idx="1167">
                  <c:v>45258</c:v>
                </c:pt>
                <c:pt idx="1168">
                  <c:v>45259</c:v>
                </c:pt>
                <c:pt idx="1169">
                  <c:v>45260</c:v>
                </c:pt>
                <c:pt idx="1170">
                  <c:v>45261</c:v>
                </c:pt>
                <c:pt idx="1171">
                  <c:v>45264</c:v>
                </c:pt>
                <c:pt idx="1172">
                  <c:v>45265</c:v>
                </c:pt>
                <c:pt idx="1173">
                  <c:v>45266</c:v>
                </c:pt>
                <c:pt idx="1174">
                  <c:v>45267</c:v>
                </c:pt>
                <c:pt idx="1175">
                  <c:v>45268</c:v>
                </c:pt>
                <c:pt idx="1176">
                  <c:v>45271</c:v>
                </c:pt>
                <c:pt idx="1177">
                  <c:v>45272</c:v>
                </c:pt>
                <c:pt idx="1178">
                  <c:v>45273</c:v>
                </c:pt>
                <c:pt idx="1179">
                  <c:v>45274</c:v>
                </c:pt>
                <c:pt idx="1180">
                  <c:v>45275</c:v>
                </c:pt>
                <c:pt idx="1181">
                  <c:v>45278</c:v>
                </c:pt>
                <c:pt idx="1182">
                  <c:v>45279</c:v>
                </c:pt>
                <c:pt idx="1183">
                  <c:v>45280</c:v>
                </c:pt>
                <c:pt idx="1184">
                  <c:v>45281</c:v>
                </c:pt>
                <c:pt idx="1185">
                  <c:v>45282</c:v>
                </c:pt>
                <c:pt idx="1186">
                  <c:v>45287</c:v>
                </c:pt>
                <c:pt idx="1187">
                  <c:v>45288</c:v>
                </c:pt>
                <c:pt idx="1188">
                  <c:v>45289</c:v>
                </c:pt>
                <c:pt idx="1189">
                  <c:v>45293</c:v>
                </c:pt>
                <c:pt idx="1190">
                  <c:v>45294</c:v>
                </c:pt>
                <c:pt idx="1191">
                  <c:v>45295</c:v>
                </c:pt>
                <c:pt idx="1192">
                  <c:v>45296</c:v>
                </c:pt>
                <c:pt idx="1193">
                  <c:v>45299</c:v>
                </c:pt>
                <c:pt idx="1194">
                  <c:v>45300</c:v>
                </c:pt>
                <c:pt idx="1195">
                  <c:v>45301</c:v>
                </c:pt>
                <c:pt idx="1196">
                  <c:v>45302</c:v>
                </c:pt>
                <c:pt idx="1197">
                  <c:v>45303</c:v>
                </c:pt>
                <c:pt idx="1198">
                  <c:v>45306</c:v>
                </c:pt>
                <c:pt idx="1199">
                  <c:v>45307</c:v>
                </c:pt>
                <c:pt idx="1200">
                  <c:v>45308</c:v>
                </c:pt>
                <c:pt idx="1201">
                  <c:v>45309</c:v>
                </c:pt>
                <c:pt idx="1202">
                  <c:v>45310</c:v>
                </c:pt>
                <c:pt idx="1203">
                  <c:v>45313</c:v>
                </c:pt>
                <c:pt idx="1204">
                  <c:v>45314</c:v>
                </c:pt>
                <c:pt idx="1205">
                  <c:v>45315</c:v>
                </c:pt>
                <c:pt idx="1206">
                  <c:v>45316</c:v>
                </c:pt>
                <c:pt idx="1207">
                  <c:v>45317</c:v>
                </c:pt>
                <c:pt idx="1208">
                  <c:v>45320</c:v>
                </c:pt>
                <c:pt idx="1209">
                  <c:v>45321</c:v>
                </c:pt>
                <c:pt idx="1210">
                  <c:v>45322</c:v>
                </c:pt>
                <c:pt idx="1211">
                  <c:v>45323</c:v>
                </c:pt>
                <c:pt idx="1212">
                  <c:v>45324</c:v>
                </c:pt>
                <c:pt idx="1213">
                  <c:v>45327</c:v>
                </c:pt>
                <c:pt idx="1214">
                  <c:v>45328</c:v>
                </c:pt>
                <c:pt idx="1215">
                  <c:v>45329</c:v>
                </c:pt>
                <c:pt idx="1216">
                  <c:v>45330</c:v>
                </c:pt>
                <c:pt idx="1217">
                  <c:v>45331</c:v>
                </c:pt>
                <c:pt idx="1218">
                  <c:v>45334</c:v>
                </c:pt>
                <c:pt idx="1219">
                  <c:v>45335</c:v>
                </c:pt>
                <c:pt idx="1220">
                  <c:v>45336</c:v>
                </c:pt>
                <c:pt idx="1221">
                  <c:v>45337</c:v>
                </c:pt>
                <c:pt idx="1222">
                  <c:v>45338</c:v>
                </c:pt>
                <c:pt idx="1223">
                  <c:v>45341</c:v>
                </c:pt>
                <c:pt idx="1224">
                  <c:v>45342</c:v>
                </c:pt>
                <c:pt idx="1225">
                  <c:v>45343</c:v>
                </c:pt>
                <c:pt idx="1226">
                  <c:v>45344</c:v>
                </c:pt>
                <c:pt idx="1227">
                  <c:v>45345</c:v>
                </c:pt>
                <c:pt idx="1228">
                  <c:v>45348</c:v>
                </c:pt>
                <c:pt idx="1229">
                  <c:v>45349</c:v>
                </c:pt>
                <c:pt idx="1230">
                  <c:v>45350</c:v>
                </c:pt>
                <c:pt idx="1231">
                  <c:v>45351</c:v>
                </c:pt>
                <c:pt idx="1232">
                  <c:v>45352</c:v>
                </c:pt>
                <c:pt idx="1233">
                  <c:v>45355</c:v>
                </c:pt>
                <c:pt idx="1234">
                  <c:v>45356</c:v>
                </c:pt>
                <c:pt idx="1235">
                  <c:v>45357</c:v>
                </c:pt>
                <c:pt idx="1236">
                  <c:v>45358</c:v>
                </c:pt>
                <c:pt idx="1237">
                  <c:v>45359</c:v>
                </c:pt>
                <c:pt idx="1238">
                  <c:v>45362</c:v>
                </c:pt>
                <c:pt idx="1239">
                  <c:v>45363</c:v>
                </c:pt>
                <c:pt idx="1240">
                  <c:v>45364</c:v>
                </c:pt>
                <c:pt idx="1241">
                  <c:v>45365</c:v>
                </c:pt>
                <c:pt idx="1242">
                  <c:v>45366</c:v>
                </c:pt>
                <c:pt idx="1243">
                  <c:v>45369</c:v>
                </c:pt>
                <c:pt idx="1244">
                  <c:v>45370</c:v>
                </c:pt>
                <c:pt idx="1245">
                  <c:v>45371</c:v>
                </c:pt>
                <c:pt idx="1246">
                  <c:v>45372</c:v>
                </c:pt>
                <c:pt idx="1247">
                  <c:v>45373</c:v>
                </c:pt>
                <c:pt idx="1248">
                  <c:v>45376</c:v>
                </c:pt>
                <c:pt idx="1249">
                  <c:v>45377</c:v>
                </c:pt>
                <c:pt idx="1250">
                  <c:v>45378</c:v>
                </c:pt>
                <c:pt idx="1251">
                  <c:v>45379</c:v>
                </c:pt>
                <c:pt idx="1252">
                  <c:v>45380</c:v>
                </c:pt>
                <c:pt idx="1253">
                  <c:v>45383</c:v>
                </c:pt>
                <c:pt idx="1254">
                  <c:v>45384</c:v>
                </c:pt>
                <c:pt idx="1255">
                  <c:v>45385</c:v>
                </c:pt>
                <c:pt idx="1256">
                  <c:v>45386</c:v>
                </c:pt>
                <c:pt idx="1257">
                  <c:v>45387</c:v>
                </c:pt>
                <c:pt idx="1258">
                  <c:v>45390</c:v>
                </c:pt>
                <c:pt idx="1259">
                  <c:v>45391</c:v>
                </c:pt>
                <c:pt idx="1260">
                  <c:v>45392</c:v>
                </c:pt>
                <c:pt idx="1261">
                  <c:v>45393</c:v>
                </c:pt>
                <c:pt idx="1262">
                  <c:v>45394</c:v>
                </c:pt>
                <c:pt idx="1263">
                  <c:v>45397</c:v>
                </c:pt>
                <c:pt idx="1264">
                  <c:v>45398</c:v>
                </c:pt>
                <c:pt idx="1265">
                  <c:v>45399</c:v>
                </c:pt>
                <c:pt idx="1266">
                  <c:v>45400</c:v>
                </c:pt>
                <c:pt idx="1267">
                  <c:v>45401</c:v>
                </c:pt>
                <c:pt idx="1268">
                  <c:v>45404</c:v>
                </c:pt>
                <c:pt idx="1269">
                  <c:v>45405</c:v>
                </c:pt>
                <c:pt idx="1270">
                  <c:v>45406</c:v>
                </c:pt>
                <c:pt idx="1271">
                  <c:v>45407</c:v>
                </c:pt>
                <c:pt idx="1272">
                  <c:v>45408</c:v>
                </c:pt>
                <c:pt idx="1273">
                  <c:v>45411</c:v>
                </c:pt>
                <c:pt idx="1274">
                  <c:v>45412</c:v>
                </c:pt>
                <c:pt idx="1275">
                  <c:v>45413</c:v>
                </c:pt>
                <c:pt idx="1276">
                  <c:v>45414</c:v>
                </c:pt>
                <c:pt idx="1277">
                  <c:v>45415</c:v>
                </c:pt>
                <c:pt idx="1278">
                  <c:v>45419</c:v>
                </c:pt>
                <c:pt idx="1279">
                  <c:v>45420</c:v>
                </c:pt>
                <c:pt idx="1280">
                  <c:v>45421</c:v>
                </c:pt>
                <c:pt idx="1281">
                  <c:v>45422</c:v>
                </c:pt>
                <c:pt idx="1282">
                  <c:v>45425</c:v>
                </c:pt>
                <c:pt idx="1283">
                  <c:v>45426</c:v>
                </c:pt>
                <c:pt idx="1284">
                  <c:v>45427</c:v>
                </c:pt>
                <c:pt idx="1285">
                  <c:v>45428</c:v>
                </c:pt>
                <c:pt idx="1286">
                  <c:v>45429</c:v>
                </c:pt>
                <c:pt idx="1287">
                  <c:v>45432</c:v>
                </c:pt>
                <c:pt idx="1288">
                  <c:v>45433</c:v>
                </c:pt>
                <c:pt idx="1289">
                  <c:v>45434</c:v>
                </c:pt>
                <c:pt idx="1290">
                  <c:v>45435</c:v>
                </c:pt>
                <c:pt idx="1291">
                  <c:v>45436</c:v>
                </c:pt>
              </c:numCache>
            </c:numRef>
          </c:cat>
          <c:val>
            <c:numRef>
              <c:f>'chartdata_795f9c6c-ff87-4b37-ae'!$B$2:$B$1293</c:f>
              <c:numCache>
                <c:formatCode>General</c:formatCode>
                <c:ptCount val="1292"/>
                <c:pt idx="0">
                  <c:v>0</c:v>
                </c:pt>
                <c:pt idx="2">
                  <c:v>3.73E-2</c:v>
                </c:pt>
                <c:pt idx="3">
                  <c:v>4.6600000000000003E-2</c:v>
                </c:pt>
                <c:pt idx="4">
                  <c:v>5.6000000000000001E-2</c:v>
                </c:pt>
                <c:pt idx="5">
                  <c:v>7.0999999999999994E-2</c:v>
                </c:pt>
                <c:pt idx="6">
                  <c:v>9.9000000000000005E-2</c:v>
                </c:pt>
                <c:pt idx="7">
                  <c:v>0.10829999999999999</c:v>
                </c:pt>
                <c:pt idx="8">
                  <c:v>0.1176</c:v>
                </c:pt>
                <c:pt idx="9">
                  <c:v>0.127</c:v>
                </c:pt>
                <c:pt idx="10">
                  <c:v>0.1363</c:v>
                </c:pt>
                <c:pt idx="11">
                  <c:v>0.1699</c:v>
                </c:pt>
                <c:pt idx="12">
                  <c:v>0.1792</c:v>
                </c:pt>
                <c:pt idx="13">
                  <c:v>0.18859999999999999</c:v>
                </c:pt>
                <c:pt idx="14">
                  <c:v>0.19789999999999999</c:v>
                </c:pt>
                <c:pt idx="15">
                  <c:v>0.2072</c:v>
                </c:pt>
                <c:pt idx="16">
                  <c:v>0.24079999999999999</c:v>
                </c:pt>
                <c:pt idx="17">
                  <c:v>0.25019999999999998</c:v>
                </c:pt>
                <c:pt idx="18">
                  <c:v>0.25950000000000001</c:v>
                </c:pt>
                <c:pt idx="19">
                  <c:v>0.26879999999999998</c:v>
                </c:pt>
                <c:pt idx="20">
                  <c:v>0.27810000000000001</c:v>
                </c:pt>
                <c:pt idx="21">
                  <c:v>0.31169999999999998</c:v>
                </c:pt>
                <c:pt idx="22">
                  <c:v>0.32100000000000001</c:v>
                </c:pt>
                <c:pt idx="23">
                  <c:v>0.33040000000000003</c:v>
                </c:pt>
                <c:pt idx="24">
                  <c:v>0.3397</c:v>
                </c:pt>
                <c:pt idx="25">
                  <c:v>0.34899999999999998</c:v>
                </c:pt>
                <c:pt idx="26">
                  <c:v>0.3826</c:v>
                </c:pt>
                <c:pt idx="27">
                  <c:v>0.39190000000000003</c:v>
                </c:pt>
                <c:pt idx="28">
                  <c:v>0.4012</c:v>
                </c:pt>
                <c:pt idx="29">
                  <c:v>0.41060000000000002</c:v>
                </c:pt>
                <c:pt idx="30">
                  <c:v>0.4199</c:v>
                </c:pt>
                <c:pt idx="31">
                  <c:v>0.45350000000000001</c:v>
                </c:pt>
                <c:pt idx="32">
                  <c:v>0.46279999999999999</c:v>
                </c:pt>
                <c:pt idx="33">
                  <c:v>0.47210000000000002</c:v>
                </c:pt>
                <c:pt idx="34">
                  <c:v>0.48139999999999999</c:v>
                </c:pt>
                <c:pt idx="35">
                  <c:v>0.49080000000000001</c:v>
                </c:pt>
                <c:pt idx="36">
                  <c:v>0.51870000000000005</c:v>
                </c:pt>
                <c:pt idx="37">
                  <c:v>0.53359999999999996</c:v>
                </c:pt>
                <c:pt idx="38">
                  <c:v>0.54290000000000005</c:v>
                </c:pt>
                <c:pt idx="39">
                  <c:v>0.55230000000000001</c:v>
                </c:pt>
                <c:pt idx="40">
                  <c:v>0.56159999999999999</c:v>
                </c:pt>
                <c:pt idx="41">
                  <c:v>0.58950000000000002</c:v>
                </c:pt>
                <c:pt idx="42">
                  <c:v>0.60450000000000004</c:v>
                </c:pt>
                <c:pt idx="43">
                  <c:v>0.61380000000000001</c:v>
                </c:pt>
                <c:pt idx="44">
                  <c:v>0.62309999999999999</c:v>
                </c:pt>
                <c:pt idx="45">
                  <c:v>0.63239999999999996</c:v>
                </c:pt>
                <c:pt idx="46">
                  <c:v>0.6603</c:v>
                </c:pt>
                <c:pt idx="47">
                  <c:v>0.67530000000000001</c:v>
                </c:pt>
                <c:pt idx="48">
                  <c:v>0.68459999999999999</c:v>
                </c:pt>
                <c:pt idx="49">
                  <c:v>0.69379999999999997</c:v>
                </c:pt>
                <c:pt idx="50">
                  <c:v>0.70320000000000005</c:v>
                </c:pt>
                <c:pt idx="51">
                  <c:v>0.73099999999999998</c:v>
                </c:pt>
                <c:pt idx="52">
                  <c:v>0.746</c:v>
                </c:pt>
                <c:pt idx="53">
                  <c:v>0.75529999999999997</c:v>
                </c:pt>
                <c:pt idx="54">
                  <c:v>0.76459999999999995</c:v>
                </c:pt>
                <c:pt idx="55">
                  <c:v>0.77390000000000003</c:v>
                </c:pt>
                <c:pt idx="56">
                  <c:v>0.80179999999999996</c:v>
                </c:pt>
                <c:pt idx="57">
                  <c:v>0.81679999999999997</c:v>
                </c:pt>
                <c:pt idx="58">
                  <c:v>0.82599999999999996</c:v>
                </c:pt>
                <c:pt idx="59">
                  <c:v>0.83540000000000003</c:v>
                </c:pt>
                <c:pt idx="60">
                  <c:v>0.84470000000000001</c:v>
                </c:pt>
                <c:pt idx="61">
                  <c:v>0.87819999999999998</c:v>
                </c:pt>
                <c:pt idx="62">
                  <c:v>0.88749999999999996</c:v>
                </c:pt>
                <c:pt idx="63">
                  <c:v>0.89680000000000004</c:v>
                </c:pt>
                <c:pt idx="64">
                  <c:v>0.90610000000000002</c:v>
                </c:pt>
                <c:pt idx="65">
                  <c:v>0.91539999999999999</c:v>
                </c:pt>
                <c:pt idx="66">
                  <c:v>0.91539999999999999</c:v>
                </c:pt>
                <c:pt idx="67">
                  <c:v>0.95820000000000005</c:v>
                </c:pt>
                <c:pt idx="68">
                  <c:v>0.96750000000000003</c:v>
                </c:pt>
                <c:pt idx="69">
                  <c:v>0.9768</c:v>
                </c:pt>
                <c:pt idx="70">
                  <c:v>0.98609999999999998</c:v>
                </c:pt>
                <c:pt idx="71">
                  <c:v>1.014</c:v>
                </c:pt>
                <c:pt idx="72">
                  <c:v>1.0232000000000001</c:v>
                </c:pt>
                <c:pt idx="73">
                  <c:v>1.0325</c:v>
                </c:pt>
                <c:pt idx="74">
                  <c:v>1.0418000000000001</c:v>
                </c:pt>
                <c:pt idx="75">
                  <c:v>1.0510999999999999</c:v>
                </c:pt>
                <c:pt idx="76">
                  <c:v>1.079</c:v>
                </c:pt>
                <c:pt idx="77">
                  <c:v>1.0882000000000001</c:v>
                </c:pt>
                <c:pt idx="78">
                  <c:v>1.0974999999999999</c:v>
                </c:pt>
                <c:pt idx="79">
                  <c:v>1.1068</c:v>
                </c:pt>
                <c:pt idx="80">
                  <c:v>1.1161000000000001</c:v>
                </c:pt>
                <c:pt idx="81">
                  <c:v>1.1438999999999999</c:v>
                </c:pt>
                <c:pt idx="82">
                  <c:v>1.1533</c:v>
                </c:pt>
                <c:pt idx="83">
                  <c:v>1.1625000000000001</c:v>
                </c:pt>
                <c:pt idx="84">
                  <c:v>1.1718</c:v>
                </c:pt>
                <c:pt idx="85">
                  <c:v>1.1811</c:v>
                </c:pt>
                <c:pt idx="86">
                  <c:v>1.2089000000000001</c:v>
                </c:pt>
                <c:pt idx="87">
                  <c:v>1.2181999999999999</c:v>
                </c:pt>
                <c:pt idx="88">
                  <c:v>1.2275</c:v>
                </c:pt>
                <c:pt idx="89">
                  <c:v>1.2366999999999999</c:v>
                </c:pt>
                <c:pt idx="90">
                  <c:v>1.246</c:v>
                </c:pt>
                <c:pt idx="91">
                  <c:v>1.2739</c:v>
                </c:pt>
                <c:pt idx="92">
                  <c:v>1.2830999999999999</c:v>
                </c:pt>
                <c:pt idx="93">
                  <c:v>1.2924</c:v>
                </c:pt>
                <c:pt idx="94">
                  <c:v>1.3017000000000001</c:v>
                </c:pt>
                <c:pt idx="95">
                  <c:v>1.3109999999999999</c:v>
                </c:pt>
                <c:pt idx="96">
                  <c:v>1.3388</c:v>
                </c:pt>
                <c:pt idx="97">
                  <c:v>1.3481000000000001</c:v>
                </c:pt>
                <c:pt idx="98">
                  <c:v>1.3573</c:v>
                </c:pt>
                <c:pt idx="99">
                  <c:v>1.3666</c:v>
                </c:pt>
                <c:pt idx="100">
                  <c:v>1.3758999999999999</c:v>
                </c:pt>
                <c:pt idx="101">
                  <c:v>1.4036999999999999</c:v>
                </c:pt>
                <c:pt idx="102">
                  <c:v>1.413</c:v>
                </c:pt>
                <c:pt idx="103">
                  <c:v>1.4221999999999999</c:v>
                </c:pt>
                <c:pt idx="104">
                  <c:v>1.4315</c:v>
                </c:pt>
                <c:pt idx="105">
                  <c:v>1.4463999999999999</c:v>
                </c:pt>
                <c:pt idx="106">
                  <c:v>1.4742</c:v>
                </c:pt>
                <c:pt idx="107">
                  <c:v>1.4835</c:v>
                </c:pt>
                <c:pt idx="108">
                  <c:v>1.4927999999999999</c:v>
                </c:pt>
                <c:pt idx="109">
                  <c:v>1.5021</c:v>
                </c:pt>
                <c:pt idx="110">
                  <c:v>1.5113000000000001</c:v>
                </c:pt>
                <c:pt idx="111">
                  <c:v>1.5390999999999999</c:v>
                </c:pt>
                <c:pt idx="112">
                  <c:v>1.5484</c:v>
                </c:pt>
                <c:pt idx="113">
                  <c:v>1.5576000000000001</c:v>
                </c:pt>
                <c:pt idx="114">
                  <c:v>1.5669</c:v>
                </c:pt>
                <c:pt idx="115">
                  <c:v>1.5762</c:v>
                </c:pt>
                <c:pt idx="116">
                  <c:v>1.6040000000000001</c:v>
                </c:pt>
                <c:pt idx="117">
                  <c:v>1.6132</c:v>
                </c:pt>
                <c:pt idx="118">
                  <c:v>1.6225000000000001</c:v>
                </c:pt>
                <c:pt idx="119">
                  <c:v>1.6316999999999999</c:v>
                </c:pt>
                <c:pt idx="120">
                  <c:v>1.641</c:v>
                </c:pt>
                <c:pt idx="121">
                  <c:v>1.6688000000000001</c:v>
                </c:pt>
                <c:pt idx="122">
                  <c:v>1.6780999999999999</c:v>
                </c:pt>
                <c:pt idx="123">
                  <c:v>1.6873</c:v>
                </c:pt>
                <c:pt idx="124">
                  <c:v>1.6966000000000001</c:v>
                </c:pt>
                <c:pt idx="125">
                  <c:v>1.7058</c:v>
                </c:pt>
                <c:pt idx="126">
                  <c:v>1.7336</c:v>
                </c:pt>
                <c:pt idx="127">
                  <c:v>1.7427999999999999</c:v>
                </c:pt>
                <c:pt idx="128">
                  <c:v>1.7521</c:v>
                </c:pt>
                <c:pt idx="129">
                  <c:v>1.7613000000000001</c:v>
                </c:pt>
                <c:pt idx="130">
                  <c:v>1.7706</c:v>
                </c:pt>
                <c:pt idx="131">
                  <c:v>1.804</c:v>
                </c:pt>
                <c:pt idx="132">
                  <c:v>1.8132999999999999</c:v>
                </c:pt>
                <c:pt idx="133">
                  <c:v>1.8225</c:v>
                </c:pt>
                <c:pt idx="134">
                  <c:v>1.8318000000000001</c:v>
                </c:pt>
                <c:pt idx="135">
                  <c:v>1.8411</c:v>
                </c:pt>
                <c:pt idx="136">
                  <c:v>1.8688</c:v>
                </c:pt>
                <c:pt idx="137">
                  <c:v>1.8781000000000001</c:v>
                </c:pt>
                <c:pt idx="138">
                  <c:v>1.8873</c:v>
                </c:pt>
                <c:pt idx="139">
                  <c:v>1.8966000000000001</c:v>
                </c:pt>
                <c:pt idx="140">
                  <c:v>1.9057999999999999</c:v>
                </c:pt>
                <c:pt idx="141">
                  <c:v>1.9336</c:v>
                </c:pt>
                <c:pt idx="142">
                  <c:v>1.9428000000000001</c:v>
                </c:pt>
                <c:pt idx="143">
                  <c:v>1.9520999999999999</c:v>
                </c:pt>
                <c:pt idx="144">
                  <c:v>1.9614</c:v>
                </c:pt>
                <c:pt idx="145">
                  <c:v>1.9705999999999999</c:v>
                </c:pt>
                <c:pt idx="146">
                  <c:v>1.9984</c:v>
                </c:pt>
                <c:pt idx="147">
                  <c:v>2.0076000000000001</c:v>
                </c:pt>
                <c:pt idx="148">
                  <c:v>2.0169000000000001</c:v>
                </c:pt>
                <c:pt idx="149">
                  <c:v>2.0261</c:v>
                </c:pt>
                <c:pt idx="150">
                  <c:v>2.0354000000000001</c:v>
                </c:pt>
                <c:pt idx="151">
                  <c:v>2.0630999999999999</c:v>
                </c:pt>
                <c:pt idx="152">
                  <c:v>2.0724</c:v>
                </c:pt>
                <c:pt idx="153">
                  <c:v>2.1057999999999999</c:v>
                </c:pt>
                <c:pt idx="154">
                  <c:v>2.1335000000000002</c:v>
                </c:pt>
                <c:pt idx="155">
                  <c:v>2.1427</c:v>
                </c:pt>
                <c:pt idx="156">
                  <c:v>2.1612</c:v>
                </c:pt>
                <c:pt idx="157">
                  <c:v>2.1705000000000001</c:v>
                </c:pt>
                <c:pt idx="158">
                  <c:v>2.1981999999999999</c:v>
                </c:pt>
                <c:pt idx="159">
                  <c:v>2.2073999999999998</c:v>
                </c:pt>
                <c:pt idx="160">
                  <c:v>2.2166999999999999</c:v>
                </c:pt>
                <c:pt idx="161">
                  <c:v>2.2259000000000002</c:v>
                </c:pt>
                <c:pt idx="162">
                  <c:v>2.2351000000000001</c:v>
                </c:pt>
                <c:pt idx="163">
                  <c:v>2.2629000000000001</c:v>
                </c:pt>
                <c:pt idx="164">
                  <c:v>2.2721</c:v>
                </c:pt>
                <c:pt idx="165">
                  <c:v>2.2812999999999999</c:v>
                </c:pt>
                <c:pt idx="166">
                  <c:v>2.2906</c:v>
                </c:pt>
                <c:pt idx="167">
                  <c:v>2.2999000000000001</c:v>
                </c:pt>
                <c:pt idx="168">
                  <c:v>2.3332000000000002</c:v>
                </c:pt>
                <c:pt idx="169">
                  <c:v>2.3424</c:v>
                </c:pt>
                <c:pt idx="170">
                  <c:v>2.3517000000000001</c:v>
                </c:pt>
                <c:pt idx="171">
                  <c:v>2.3609</c:v>
                </c:pt>
                <c:pt idx="172">
                  <c:v>2.3700999999999999</c:v>
                </c:pt>
                <c:pt idx="173">
                  <c:v>2.3978000000000002</c:v>
                </c:pt>
                <c:pt idx="174">
                  <c:v>2.4070999999999998</c:v>
                </c:pt>
                <c:pt idx="175">
                  <c:v>2.4163000000000001</c:v>
                </c:pt>
                <c:pt idx="176">
                  <c:v>2.4255</c:v>
                </c:pt>
                <c:pt idx="177">
                  <c:v>2.4348000000000001</c:v>
                </c:pt>
                <c:pt idx="178">
                  <c:v>2.4624999999999999</c:v>
                </c:pt>
                <c:pt idx="179">
                  <c:v>2.4716999999999998</c:v>
                </c:pt>
                <c:pt idx="180">
                  <c:v>2.4809000000000001</c:v>
                </c:pt>
                <c:pt idx="181">
                  <c:v>2.4901</c:v>
                </c:pt>
                <c:pt idx="182">
                  <c:v>2.4994000000000001</c:v>
                </c:pt>
                <c:pt idx="183">
                  <c:v>2.5327000000000002</c:v>
                </c:pt>
                <c:pt idx="184">
                  <c:v>2.5419</c:v>
                </c:pt>
                <c:pt idx="185">
                  <c:v>2.5510999999999999</c:v>
                </c:pt>
                <c:pt idx="186">
                  <c:v>2.5604</c:v>
                </c:pt>
                <c:pt idx="187">
                  <c:v>2.5695999999999999</c:v>
                </c:pt>
                <c:pt idx="188">
                  <c:v>2.5973000000000002</c:v>
                </c:pt>
                <c:pt idx="189">
                  <c:v>2.6065</c:v>
                </c:pt>
                <c:pt idx="190">
                  <c:v>2.6156999999999999</c:v>
                </c:pt>
                <c:pt idx="191">
                  <c:v>2.6248999999999998</c:v>
                </c:pt>
                <c:pt idx="192">
                  <c:v>2.6341999999999999</c:v>
                </c:pt>
                <c:pt idx="193">
                  <c:v>2.6617999999999999</c:v>
                </c:pt>
                <c:pt idx="194">
                  <c:v>2.6709999999999998</c:v>
                </c:pt>
                <c:pt idx="195">
                  <c:v>3.6049000000000002</c:v>
                </c:pt>
                <c:pt idx="196">
                  <c:v>3.6141000000000001</c:v>
                </c:pt>
                <c:pt idx="197">
                  <c:v>3.6233</c:v>
                </c:pt>
                <c:pt idx="198">
                  <c:v>3.6566000000000001</c:v>
                </c:pt>
                <c:pt idx="199">
                  <c:v>3.6657999999999999</c:v>
                </c:pt>
                <c:pt idx="200">
                  <c:v>3.6749000000000001</c:v>
                </c:pt>
                <c:pt idx="201">
                  <c:v>3.6840999999999999</c:v>
                </c:pt>
                <c:pt idx="202">
                  <c:v>3.6932999999999998</c:v>
                </c:pt>
                <c:pt idx="203">
                  <c:v>3.7208999999999999</c:v>
                </c:pt>
                <c:pt idx="204">
                  <c:v>3.7302</c:v>
                </c:pt>
                <c:pt idx="205">
                  <c:v>3.7393999999999998</c:v>
                </c:pt>
                <c:pt idx="206">
                  <c:v>3.7484999999999999</c:v>
                </c:pt>
                <c:pt idx="207">
                  <c:v>3.7576999999999998</c:v>
                </c:pt>
                <c:pt idx="208">
                  <c:v>3.7909000000000002</c:v>
                </c:pt>
                <c:pt idx="209">
                  <c:v>3.8001</c:v>
                </c:pt>
                <c:pt idx="210">
                  <c:v>3.8092999999999999</c:v>
                </c:pt>
                <c:pt idx="211">
                  <c:v>3.8184999999999998</c:v>
                </c:pt>
                <c:pt idx="212">
                  <c:v>-4.9579000000000004</c:v>
                </c:pt>
                <c:pt idx="213">
                  <c:v>-4.9355000000000002</c:v>
                </c:pt>
                <c:pt idx="214">
                  <c:v>-4.9260999999999999</c:v>
                </c:pt>
                <c:pt idx="215">
                  <c:v>-4.9168000000000003</c:v>
                </c:pt>
                <c:pt idx="216">
                  <c:v>-4.9074</c:v>
                </c:pt>
                <c:pt idx="217">
                  <c:v>-4.8979999999999997</c:v>
                </c:pt>
                <c:pt idx="218">
                  <c:v>-4.87</c:v>
                </c:pt>
                <c:pt idx="219">
                  <c:v>-4.8605999999999998</c:v>
                </c:pt>
                <c:pt idx="220">
                  <c:v>-4.8512000000000004</c:v>
                </c:pt>
                <c:pt idx="221">
                  <c:v>-4.8475000000000001</c:v>
                </c:pt>
                <c:pt idx="222">
                  <c:v>-4.8380999999999998</c:v>
                </c:pt>
                <c:pt idx="223">
                  <c:v>-4.8099999999999996</c:v>
                </c:pt>
                <c:pt idx="224">
                  <c:v>-4.8007</c:v>
                </c:pt>
                <c:pt idx="225">
                  <c:v>-4.7912999999999997</c:v>
                </c:pt>
                <c:pt idx="226">
                  <c:v>-4.7819000000000003</c:v>
                </c:pt>
                <c:pt idx="227">
                  <c:v>-4.7819000000000003</c:v>
                </c:pt>
                <c:pt idx="228">
                  <c:v>-4.7819000000000003</c:v>
                </c:pt>
                <c:pt idx="229">
                  <c:v>-4.7408000000000001</c:v>
                </c:pt>
                <c:pt idx="230">
                  <c:v>-4.7313999999999998</c:v>
                </c:pt>
                <c:pt idx="231">
                  <c:v>-4.7221000000000002</c:v>
                </c:pt>
                <c:pt idx="232">
                  <c:v>-4.7126999999999999</c:v>
                </c:pt>
                <c:pt idx="233">
                  <c:v>-4.6845999999999997</c:v>
                </c:pt>
                <c:pt idx="234">
                  <c:v>-4.6753</c:v>
                </c:pt>
                <c:pt idx="235">
                  <c:v>-4.6660000000000004</c:v>
                </c:pt>
                <c:pt idx="236">
                  <c:v>-4.6622000000000003</c:v>
                </c:pt>
                <c:pt idx="237">
                  <c:v>-4.6528999999999998</c:v>
                </c:pt>
                <c:pt idx="238">
                  <c:v>-4.6247999999999996</c:v>
                </c:pt>
                <c:pt idx="239">
                  <c:v>-4.6154000000000002</c:v>
                </c:pt>
                <c:pt idx="240">
                  <c:v>-4.6060999999999996</c:v>
                </c:pt>
                <c:pt idx="241">
                  <c:v>-4.5967000000000002</c:v>
                </c:pt>
                <c:pt idx="242">
                  <c:v>-4.5873999999999997</c:v>
                </c:pt>
                <c:pt idx="243">
                  <c:v>-4.5650000000000004</c:v>
                </c:pt>
                <c:pt idx="244">
                  <c:v>-4.5556000000000001</c:v>
                </c:pt>
                <c:pt idx="245">
                  <c:v>-4.5462999999999996</c:v>
                </c:pt>
                <c:pt idx="246">
                  <c:v>-4.5369000000000002</c:v>
                </c:pt>
                <c:pt idx="247">
                  <c:v>-4.5369000000000002</c:v>
                </c:pt>
                <c:pt idx="248">
                  <c:v>-4.4995000000000003</c:v>
                </c:pt>
                <c:pt idx="249">
                  <c:v>-4.4901999999999997</c:v>
                </c:pt>
                <c:pt idx="250">
                  <c:v>-4.4808000000000003</c:v>
                </c:pt>
                <c:pt idx="251">
                  <c:v>-4.4714999999999998</c:v>
                </c:pt>
                <c:pt idx="252">
                  <c:v>-4.4676999999999998</c:v>
                </c:pt>
                <c:pt idx="253">
                  <c:v>-4.4397000000000002</c:v>
                </c:pt>
                <c:pt idx="254">
                  <c:v>-4.4303999999999997</c:v>
                </c:pt>
                <c:pt idx="255">
                  <c:v>-4.4210000000000003</c:v>
                </c:pt>
                <c:pt idx="256">
                  <c:v>-4.4116999999999997</c:v>
                </c:pt>
                <c:pt idx="257">
                  <c:v>-4.4024000000000001</c:v>
                </c:pt>
                <c:pt idx="258">
                  <c:v>-4.4024000000000001</c:v>
                </c:pt>
                <c:pt idx="259">
                  <c:v>-2.2433000000000001</c:v>
                </c:pt>
                <c:pt idx="260">
                  <c:v>-2.234</c:v>
                </c:pt>
                <c:pt idx="261">
                  <c:v>-2.2303000000000002</c:v>
                </c:pt>
                <c:pt idx="262">
                  <c:v>-2.2210000000000001</c:v>
                </c:pt>
                <c:pt idx="263">
                  <c:v>-2.1930999999999998</c:v>
                </c:pt>
                <c:pt idx="264">
                  <c:v>-2.1894</c:v>
                </c:pt>
                <c:pt idx="265">
                  <c:v>-2.1802000000000001</c:v>
                </c:pt>
                <c:pt idx="266">
                  <c:v>-2.1709000000000001</c:v>
                </c:pt>
                <c:pt idx="267">
                  <c:v>-2.1615000000000002</c:v>
                </c:pt>
                <c:pt idx="268">
                  <c:v>-2.1393</c:v>
                </c:pt>
                <c:pt idx="269">
                  <c:v>-2.13</c:v>
                </c:pt>
                <c:pt idx="270">
                  <c:v>-2.1206999999999998</c:v>
                </c:pt>
                <c:pt idx="271">
                  <c:v>-2.1114000000000002</c:v>
                </c:pt>
                <c:pt idx="272">
                  <c:v>-2.1021000000000001</c:v>
                </c:pt>
                <c:pt idx="273">
                  <c:v>-2.0798999999999999</c:v>
                </c:pt>
                <c:pt idx="274">
                  <c:v>-2.0706000000000002</c:v>
                </c:pt>
                <c:pt idx="275">
                  <c:v>-2.0613000000000001</c:v>
                </c:pt>
                <c:pt idx="276">
                  <c:v>-2.052</c:v>
                </c:pt>
                <c:pt idx="277">
                  <c:v>-2.0482999999999998</c:v>
                </c:pt>
                <c:pt idx="278">
                  <c:v>-2.0205000000000002</c:v>
                </c:pt>
                <c:pt idx="279">
                  <c:v>-2.0112000000000001</c:v>
                </c:pt>
                <c:pt idx="280">
                  <c:v>-2.0019</c:v>
                </c:pt>
                <c:pt idx="281">
                  <c:v>-1.9982</c:v>
                </c:pt>
                <c:pt idx="282">
                  <c:v>-1.9888999999999999</c:v>
                </c:pt>
                <c:pt idx="283">
                  <c:v>-1.9611000000000001</c:v>
                </c:pt>
                <c:pt idx="284">
                  <c:v>-1.9518</c:v>
                </c:pt>
                <c:pt idx="285">
                  <c:v>-1.9480999999999999</c:v>
                </c:pt>
                <c:pt idx="286">
                  <c:v>-1.9388000000000001</c:v>
                </c:pt>
                <c:pt idx="287">
                  <c:v>-1.9296</c:v>
                </c:pt>
                <c:pt idx="288">
                  <c:v>-1.9074</c:v>
                </c:pt>
                <c:pt idx="289">
                  <c:v>-1.8980999999999999</c:v>
                </c:pt>
                <c:pt idx="290">
                  <c:v>-1.8888</c:v>
                </c:pt>
                <c:pt idx="291">
                  <c:v>-1.8794999999999999</c:v>
                </c:pt>
                <c:pt idx="292">
                  <c:v>-1.8702000000000001</c:v>
                </c:pt>
                <c:pt idx="293">
                  <c:v>-1.8480000000000001</c:v>
                </c:pt>
                <c:pt idx="294">
                  <c:v>-1.8387</c:v>
                </c:pt>
                <c:pt idx="295">
                  <c:v>-1.8294999999999999</c:v>
                </c:pt>
                <c:pt idx="296">
                  <c:v>-1.8201000000000001</c:v>
                </c:pt>
                <c:pt idx="297">
                  <c:v>-1.8109</c:v>
                </c:pt>
                <c:pt idx="298">
                  <c:v>-1.7887</c:v>
                </c:pt>
                <c:pt idx="299">
                  <c:v>-1.7794000000000001</c:v>
                </c:pt>
                <c:pt idx="300">
                  <c:v>-1.7701</c:v>
                </c:pt>
                <c:pt idx="301">
                  <c:v>-1.7608999999999999</c:v>
                </c:pt>
                <c:pt idx="302">
                  <c:v>-1.7572000000000001</c:v>
                </c:pt>
                <c:pt idx="303">
                  <c:v>-1.7293000000000001</c:v>
                </c:pt>
                <c:pt idx="304">
                  <c:v>-1.7201</c:v>
                </c:pt>
                <c:pt idx="305">
                  <c:v>-1.7108000000000001</c:v>
                </c:pt>
                <c:pt idx="306">
                  <c:v>-1.7072000000000001</c:v>
                </c:pt>
                <c:pt idx="307">
                  <c:v>-1.6979</c:v>
                </c:pt>
                <c:pt idx="308">
                  <c:v>-1.67</c:v>
                </c:pt>
                <c:pt idx="309">
                  <c:v>-1.6608000000000001</c:v>
                </c:pt>
                <c:pt idx="310">
                  <c:v>-1.6572</c:v>
                </c:pt>
                <c:pt idx="311">
                  <c:v>-1.6478999999999999</c:v>
                </c:pt>
                <c:pt idx="312">
                  <c:v>-1.6386000000000001</c:v>
                </c:pt>
                <c:pt idx="313">
                  <c:v>-1.6108</c:v>
                </c:pt>
                <c:pt idx="314">
                  <c:v>-1.6071</c:v>
                </c:pt>
                <c:pt idx="315">
                  <c:v>-1.5979000000000001</c:v>
                </c:pt>
                <c:pt idx="316">
                  <c:v>-1.5886</c:v>
                </c:pt>
                <c:pt idx="317">
                  <c:v>-1.5793999999999999</c:v>
                </c:pt>
                <c:pt idx="318">
                  <c:v>-1.5570999999999999</c:v>
                </c:pt>
                <c:pt idx="319">
                  <c:v>-1.5479000000000001</c:v>
                </c:pt>
                <c:pt idx="320">
                  <c:v>-1.5386</c:v>
                </c:pt>
                <c:pt idx="321">
                  <c:v>-1.5293000000000001</c:v>
                </c:pt>
                <c:pt idx="322">
                  <c:v>-1.5201</c:v>
                </c:pt>
                <c:pt idx="323">
                  <c:v>-1.4979</c:v>
                </c:pt>
                <c:pt idx="324">
                  <c:v>0.51680000000000004</c:v>
                </c:pt>
                <c:pt idx="325">
                  <c:v>0.52610000000000001</c:v>
                </c:pt>
                <c:pt idx="326">
                  <c:v>0.5353</c:v>
                </c:pt>
                <c:pt idx="327">
                  <c:v>0.54449999999999998</c:v>
                </c:pt>
                <c:pt idx="328">
                  <c:v>0.54449999999999998</c:v>
                </c:pt>
                <c:pt idx="329">
                  <c:v>0.57579999999999998</c:v>
                </c:pt>
                <c:pt idx="330">
                  <c:v>0.58499999999999996</c:v>
                </c:pt>
                <c:pt idx="331">
                  <c:v>0.59419999999999995</c:v>
                </c:pt>
                <c:pt idx="332">
                  <c:v>0.60350000000000004</c:v>
                </c:pt>
                <c:pt idx="333">
                  <c:v>0.63109999999999999</c:v>
                </c:pt>
                <c:pt idx="334">
                  <c:v>0.64029999999999998</c:v>
                </c:pt>
                <c:pt idx="335">
                  <c:v>0.64390000000000003</c:v>
                </c:pt>
                <c:pt idx="336">
                  <c:v>0.65310000000000001</c:v>
                </c:pt>
                <c:pt idx="337">
                  <c:v>0.66239999999999999</c:v>
                </c:pt>
                <c:pt idx="338">
                  <c:v>0.69</c:v>
                </c:pt>
                <c:pt idx="339">
                  <c:v>0.69920000000000004</c:v>
                </c:pt>
                <c:pt idx="340">
                  <c:v>0.70850000000000002</c:v>
                </c:pt>
                <c:pt idx="341">
                  <c:v>0.71199999999999997</c:v>
                </c:pt>
                <c:pt idx="342">
                  <c:v>0.72119999999999995</c:v>
                </c:pt>
                <c:pt idx="343">
                  <c:v>0.74890000000000001</c:v>
                </c:pt>
                <c:pt idx="344">
                  <c:v>0.7581</c:v>
                </c:pt>
                <c:pt idx="345">
                  <c:v>0.76729999999999998</c:v>
                </c:pt>
                <c:pt idx="346">
                  <c:v>0.77649999999999997</c:v>
                </c:pt>
                <c:pt idx="347">
                  <c:v>0.78010000000000002</c:v>
                </c:pt>
                <c:pt idx="348">
                  <c:v>0.80769999999999997</c:v>
                </c:pt>
                <c:pt idx="349">
                  <c:v>0.81699999999999995</c:v>
                </c:pt>
                <c:pt idx="350">
                  <c:v>0.82620000000000005</c:v>
                </c:pt>
                <c:pt idx="351">
                  <c:v>0.83540000000000003</c:v>
                </c:pt>
                <c:pt idx="352">
                  <c:v>0.84460000000000002</c:v>
                </c:pt>
                <c:pt idx="353">
                  <c:v>0.86660000000000004</c:v>
                </c:pt>
                <c:pt idx="354">
                  <c:v>0.87580000000000002</c:v>
                </c:pt>
                <c:pt idx="355">
                  <c:v>0.88500000000000001</c:v>
                </c:pt>
                <c:pt idx="356">
                  <c:v>0.89419999999999999</c:v>
                </c:pt>
                <c:pt idx="357">
                  <c:v>0.90339999999999998</c:v>
                </c:pt>
                <c:pt idx="358">
                  <c:v>0.9254</c:v>
                </c:pt>
                <c:pt idx="359">
                  <c:v>0.93459999999999999</c:v>
                </c:pt>
                <c:pt idx="360">
                  <c:v>0.94379999999999997</c:v>
                </c:pt>
                <c:pt idx="361">
                  <c:v>0.95299999999999996</c:v>
                </c:pt>
                <c:pt idx="362">
                  <c:v>0.96230000000000004</c:v>
                </c:pt>
                <c:pt idx="363">
                  <c:v>0.98980000000000001</c:v>
                </c:pt>
                <c:pt idx="364">
                  <c:v>0.999</c:v>
                </c:pt>
                <c:pt idx="365">
                  <c:v>1.0025999999999999</c:v>
                </c:pt>
                <c:pt idx="366">
                  <c:v>1.0118</c:v>
                </c:pt>
                <c:pt idx="367">
                  <c:v>1.0210999999999999</c:v>
                </c:pt>
                <c:pt idx="368">
                  <c:v>1.0486</c:v>
                </c:pt>
                <c:pt idx="369">
                  <c:v>1.0578000000000001</c:v>
                </c:pt>
                <c:pt idx="370">
                  <c:v>1.0669999999999999</c:v>
                </c:pt>
                <c:pt idx="371">
                  <c:v>1.0762</c:v>
                </c:pt>
                <c:pt idx="372">
                  <c:v>1.0798000000000001</c:v>
                </c:pt>
                <c:pt idx="373">
                  <c:v>1.1073999999999999</c:v>
                </c:pt>
                <c:pt idx="374">
                  <c:v>1.1166</c:v>
                </c:pt>
                <c:pt idx="375">
                  <c:v>1.1257999999999999</c:v>
                </c:pt>
                <c:pt idx="376">
                  <c:v>1.135</c:v>
                </c:pt>
                <c:pt idx="377">
                  <c:v>1.1442000000000001</c:v>
                </c:pt>
                <c:pt idx="378">
                  <c:v>1.1661999999999999</c:v>
                </c:pt>
                <c:pt idx="379">
                  <c:v>1.1753</c:v>
                </c:pt>
                <c:pt idx="380">
                  <c:v>1.1845000000000001</c:v>
                </c:pt>
                <c:pt idx="381">
                  <c:v>1.1937</c:v>
                </c:pt>
                <c:pt idx="382">
                  <c:v>1.2029000000000001</c:v>
                </c:pt>
                <c:pt idx="383">
                  <c:v>1.2304999999999999</c:v>
                </c:pt>
                <c:pt idx="384">
                  <c:v>1.2341</c:v>
                </c:pt>
                <c:pt idx="385">
                  <c:v>1.2433000000000001</c:v>
                </c:pt>
                <c:pt idx="386">
                  <c:v>1.2524999999999999</c:v>
                </c:pt>
                <c:pt idx="387">
                  <c:v>1.2616000000000001</c:v>
                </c:pt>
                <c:pt idx="388">
                  <c:v>1.2891999999999999</c:v>
                </c:pt>
                <c:pt idx="389">
                  <c:v>1.2984</c:v>
                </c:pt>
                <c:pt idx="390">
                  <c:v>3.3542999999999998</c:v>
                </c:pt>
                <c:pt idx="391">
                  <c:v>3.3633999999999999</c:v>
                </c:pt>
                <c:pt idx="392">
                  <c:v>3.3668999999999998</c:v>
                </c:pt>
                <c:pt idx="393">
                  <c:v>3.3942999999999999</c:v>
                </c:pt>
                <c:pt idx="394">
                  <c:v>3.4035000000000002</c:v>
                </c:pt>
                <c:pt idx="395">
                  <c:v>3.4125999999999999</c:v>
                </c:pt>
                <c:pt idx="396">
                  <c:v>3.4218000000000002</c:v>
                </c:pt>
                <c:pt idx="397">
                  <c:v>3.4308999999999998</c:v>
                </c:pt>
                <c:pt idx="398">
                  <c:v>3.4582999999999999</c:v>
                </c:pt>
                <c:pt idx="399">
                  <c:v>3.4674</c:v>
                </c:pt>
                <c:pt idx="400">
                  <c:v>3.4765000000000001</c:v>
                </c:pt>
                <c:pt idx="401">
                  <c:v>3.4765000000000001</c:v>
                </c:pt>
                <c:pt idx="402">
                  <c:v>3.4948000000000001</c:v>
                </c:pt>
                <c:pt idx="403">
                  <c:v>3.5165999999999999</c:v>
                </c:pt>
                <c:pt idx="404">
                  <c:v>3.5257999999999998</c:v>
                </c:pt>
                <c:pt idx="405">
                  <c:v>3.5348999999999999</c:v>
                </c:pt>
                <c:pt idx="406">
                  <c:v>3.544</c:v>
                </c:pt>
                <c:pt idx="407">
                  <c:v>3.5531999999999999</c:v>
                </c:pt>
                <c:pt idx="408">
                  <c:v>3.5806</c:v>
                </c:pt>
                <c:pt idx="409">
                  <c:v>3.5897000000000001</c:v>
                </c:pt>
                <c:pt idx="410">
                  <c:v>3.5988000000000002</c:v>
                </c:pt>
                <c:pt idx="411">
                  <c:v>3.6080000000000001</c:v>
                </c:pt>
                <c:pt idx="412">
                  <c:v>3.6480000000000001</c:v>
                </c:pt>
                <c:pt idx="413">
                  <c:v>3.6570999999999998</c:v>
                </c:pt>
                <c:pt idx="414">
                  <c:v>3.6661999999999999</c:v>
                </c:pt>
                <c:pt idx="415">
                  <c:v>3.7027000000000001</c:v>
                </c:pt>
                <c:pt idx="416">
                  <c:v>3.7118000000000002</c:v>
                </c:pt>
                <c:pt idx="417">
                  <c:v>3.7210000000000001</c:v>
                </c:pt>
                <c:pt idx="418">
                  <c:v>3.7301000000000002</c:v>
                </c:pt>
                <c:pt idx="419">
                  <c:v>3.7391999999999999</c:v>
                </c:pt>
                <c:pt idx="420">
                  <c:v>3.7665999999999999</c:v>
                </c:pt>
                <c:pt idx="421">
                  <c:v>3.7757000000000001</c:v>
                </c:pt>
                <c:pt idx="422">
                  <c:v>3.7791999999999999</c:v>
                </c:pt>
                <c:pt idx="423">
                  <c:v>3.7883</c:v>
                </c:pt>
                <c:pt idx="424">
                  <c:v>3.7974999999999999</c:v>
                </c:pt>
                <c:pt idx="425">
                  <c:v>3.8248000000000002</c:v>
                </c:pt>
                <c:pt idx="426">
                  <c:v>3.8338999999999999</c:v>
                </c:pt>
                <c:pt idx="427">
                  <c:v>3.8431000000000002</c:v>
                </c:pt>
                <c:pt idx="428">
                  <c:v>3.8521999999999998</c:v>
                </c:pt>
                <c:pt idx="429">
                  <c:v>3.8613</c:v>
                </c:pt>
                <c:pt idx="430">
                  <c:v>3.8885999999999998</c:v>
                </c:pt>
                <c:pt idx="431">
                  <c:v>3.8976999999999999</c:v>
                </c:pt>
                <c:pt idx="432">
                  <c:v>3.9068000000000001</c:v>
                </c:pt>
                <c:pt idx="433">
                  <c:v>3.9159999999999999</c:v>
                </c:pt>
                <c:pt idx="434">
                  <c:v>3.9251</c:v>
                </c:pt>
                <c:pt idx="435">
                  <c:v>3.9468000000000001</c:v>
                </c:pt>
                <c:pt idx="436">
                  <c:v>3.956</c:v>
                </c:pt>
                <c:pt idx="437">
                  <c:v>3.9651000000000001</c:v>
                </c:pt>
                <c:pt idx="438">
                  <c:v>3.9742000000000002</c:v>
                </c:pt>
                <c:pt idx="439">
                  <c:v>3.9832999999999998</c:v>
                </c:pt>
                <c:pt idx="440">
                  <c:v>4.0106000000000002</c:v>
                </c:pt>
                <c:pt idx="441">
                  <c:v>4.0197000000000003</c:v>
                </c:pt>
                <c:pt idx="442">
                  <c:v>4.0288000000000004</c:v>
                </c:pt>
                <c:pt idx="443">
                  <c:v>4.0378999999999996</c:v>
                </c:pt>
                <c:pt idx="444">
                  <c:v>4.0471000000000004</c:v>
                </c:pt>
                <c:pt idx="445">
                  <c:v>4.0743</c:v>
                </c:pt>
                <c:pt idx="446">
                  <c:v>4.0834999999999999</c:v>
                </c:pt>
                <c:pt idx="447">
                  <c:v>4.0869999999999997</c:v>
                </c:pt>
                <c:pt idx="448">
                  <c:v>4.0960999999999999</c:v>
                </c:pt>
                <c:pt idx="449">
                  <c:v>4.1052</c:v>
                </c:pt>
                <c:pt idx="450">
                  <c:v>4.1325000000000003</c:v>
                </c:pt>
                <c:pt idx="451">
                  <c:v>4.1416000000000004</c:v>
                </c:pt>
                <c:pt idx="452">
                  <c:v>4.1506999999999996</c:v>
                </c:pt>
                <c:pt idx="453">
                  <c:v>4.1597999999999997</c:v>
                </c:pt>
                <c:pt idx="454">
                  <c:v>4.1688999999999998</c:v>
                </c:pt>
                <c:pt idx="455">
                  <c:v>4.1962000000000002</c:v>
                </c:pt>
                <c:pt idx="456">
                  <c:v>4.2053000000000003</c:v>
                </c:pt>
                <c:pt idx="457">
                  <c:v>4.2144000000000004</c:v>
                </c:pt>
                <c:pt idx="458">
                  <c:v>4.2234999999999996</c:v>
                </c:pt>
                <c:pt idx="459">
                  <c:v>4.2325999999999997</c:v>
                </c:pt>
                <c:pt idx="460">
                  <c:v>4.2599</c:v>
                </c:pt>
                <c:pt idx="461">
                  <c:v>4.2633999999999999</c:v>
                </c:pt>
                <c:pt idx="462">
                  <c:v>4.2725999999999997</c:v>
                </c:pt>
                <c:pt idx="463">
                  <c:v>4.2816000000000001</c:v>
                </c:pt>
                <c:pt idx="464">
                  <c:v>4.2907999999999999</c:v>
                </c:pt>
                <c:pt idx="465">
                  <c:v>4.3179999999999996</c:v>
                </c:pt>
                <c:pt idx="466">
                  <c:v>4.3270999999999997</c:v>
                </c:pt>
                <c:pt idx="467">
                  <c:v>4.3361999999999998</c:v>
                </c:pt>
                <c:pt idx="468">
                  <c:v>4.3452999999999999</c:v>
                </c:pt>
                <c:pt idx="469">
                  <c:v>4.3544</c:v>
                </c:pt>
                <c:pt idx="470">
                  <c:v>4.3817000000000004</c:v>
                </c:pt>
                <c:pt idx="471">
                  <c:v>4.3907999999999996</c:v>
                </c:pt>
                <c:pt idx="472">
                  <c:v>4.3998999999999997</c:v>
                </c:pt>
                <c:pt idx="473">
                  <c:v>4.4089999999999998</c:v>
                </c:pt>
                <c:pt idx="474">
                  <c:v>4.4180000000000001</c:v>
                </c:pt>
                <c:pt idx="475">
                  <c:v>4.4452999999999996</c:v>
                </c:pt>
                <c:pt idx="476">
                  <c:v>4.4543999999999997</c:v>
                </c:pt>
                <c:pt idx="477">
                  <c:v>4.4579000000000004</c:v>
                </c:pt>
                <c:pt idx="478">
                  <c:v>4.4669999999999996</c:v>
                </c:pt>
                <c:pt idx="479">
                  <c:v>4.4669999999999996</c:v>
                </c:pt>
                <c:pt idx="480">
                  <c:v>4.5124000000000004</c:v>
                </c:pt>
                <c:pt idx="481">
                  <c:v>4.5214999999999996</c:v>
                </c:pt>
                <c:pt idx="482">
                  <c:v>4.5305999999999997</c:v>
                </c:pt>
                <c:pt idx="483">
                  <c:v>4.5396999999999998</c:v>
                </c:pt>
                <c:pt idx="484">
                  <c:v>4.5669000000000004</c:v>
                </c:pt>
                <c:pt idx="485">
                  <c:v>4.5759999999999996</c:v>
                </c:pt>
                <c:pt idx="486">
                  <c:v>4.5850999999999997</c:v>
                </c:pt>
                <c:pt idx="487">
                  <c:v>4.5941999999999998</c:v>
                </c:pt>
                <c:pt idx="488">
                  <c:v>4.6032999999999999</c:v>
                </c:pt>
                <c:pt idx="489">
                  <c:v>4.6304999999999996</c:v>
                </c:pt>
                <c:pt idx="490">
                  <c:v>4.6395999999999997</c:v>
                </c:pt>
                <c:pt idx="491">
                  <c:v>4.6486999999999998</c:v>
                </c:pt>
                <c:pt idx="492">
                  <c:v>4.6577999999999999</c:v>
                </c:pt>
                <c:pt idx="493">
                  <c:v>4.6669</c:v>
                </c:pt>
                <c:pt idx="494">
                  <c:v>4.6885000000000003</c:v>
                </c:pt>
                <c:pt idx="495">
                  <c:v>4.6976000000000004</c:v>
                </c:pt>
                <c:pt idx="496">
                  <c:v>4.7066999999999997</c:v>
                </c:pt>
                <c:pt idx="497">
                  <c:v>4.7157</c:v>
                </c:pt>
                <c:pt idx="498">
                  <c:v>4.7248000000000001</c:v>
                </c:pt>
                <c:pt idx="499">
                  <c:v>4.7248000000000001</c:v>
                </c:pt>
                <c:pt idx="500">
                  <c:v>4.7610999999999999</c:v>
                </c:pt>
                <c:pt idx="501">
                  <c:v>4.7702</c:v>
                </c:pt>
                <c:pt idx="502">
                  <c:v>4.7793000000000001</c:v>
                </c:pt>
                <c:pt idx="503">
                  <c:v>4.7884000000000002</c:v>
                </c:pt>
                <c:pt idx="504">
                  <c:v>4.8155999999999999</c:v>
                </c:pt>
                <c:pt idx="505">
                  <c:v>4.8246000000000002</c:v>
                </c:pt>
                <c:pt idx="506">
                  <c:v>4.8337000000000003</c:v>
                </c:pt>
                <c:pt idx="507">
                  <c:v>4.8428000000000004</c:v>
                </c:pt>
                <c:pt idx="508">
                  <c:v>4.8517999999999999</c:v>
                </c:pt>
                <c:pt idx="509">
                  <c:v>4.8791000000000002</c:v>
                </c:pt>
                <c:pt idx="510">
                  <c:v>4.8882000000000003</c:v>
                </c:pt>
                <c:pt idx="511">
                  <c:v>4.8971999999999998</c:v>
                </c:pt>
                <c:pt idx="512">
                  <c:v>4.9062999999999999</c:v>
                </c:pt>
                <c:pt idx="513">
                  <c:v>4.9154</c:v>
                </c:pt>
                <c:pt idx="514">
                  <c:v>4.9370000000000003</c:v>
                </c:pt>
                <c:pt idx="515">
                  <c:v>4.9459999999999997</c:v>
                </c:pt>
                <c:pt idx="516">
                  <c:v>4.9550999999999998</c:v>
                </c:pt>
                <c:pt idx="517">
                  <c:v>4.9641999999999999</c:v>
                </c:pt>
                <c:pt idx="518">
                  <c:v>4.9732000000000003</c:v>
                </c:pt>
                <c:pt idx="519">
                  <c:v>4.9732000000000003</c:v>
                </c:pt>
                <c:pt idx="520">
                  <c:v>5.0095000000000001</c:v>
                </c:pt>
                <c:pt idx="521">
                  <c:v>5.0186000000000002</c:v>
                </c:pt>
                <c:pt idx="522">
                  <c:v>5.0277000000000003</c:v>
                </c:pt>
                <c:pt idx="523">
                  <c:v>5.0366999999999997</c:v>
                </c:pt>
                <c:pt idx="524">
                  <c:v>5.0639000000000003</c:v>
                </c:pt>
                <c:pt idx="525">
                  <c:v>5.0728999999999997</c:v>
                </c:pt>
                <c:pt idx="526">
                  <c:v>5.0819999999999999</c:v>
                </c:pt>
                <c:pt idx="527">
                  <c:v>5.0911</c:v>
                </c:pt>
                <c:pt idx="528">
                  <c:v>5.1001000000000003</c:v>
                </c:pt>
                <c:pt idx="529">
                  <c:v>5.1273</c:v>
                </c:pt>
                <c:pt idx="530">
                  <c:v>5.1364000000000001</c:v>
                </c:pt>
                <c:pt idx="531">
                  <c:v>5.1454000000000004</c:v>
                </c:pt>
                <c:pt idx="532">
                  <c:v>5.1544999999999996</c:v>
                </c:pt>
                <c:pt idx="533">
                  <c:v>5.1635999999999997</c:v>
                </c:pt>
                <c:pt idx="534">
                  <c:v>5.1906999999999996</c:v>
                </c:pt>
                <c:pt idx="535">
                  <c:v>5.1997999999999998</c:v>
                </c:pt>
                <c:pt idx="536">
                  <c:v>5.2088000000000001</c:v>
                </c:pt>
                <c:pt idx="537">
                  <c:v>5.2178000000000004</c:v>
                </c:pt>
                <c:pt idx="538">
                  <c:v>5.2214</c:v>
                </c:pt>
                <c:pt idx="539">
                  <c:v>5.2484999999999999</c:v>
                </c:pt>
                <c:pt idx="540">
                  <c:v>5.2576000000000001</c:v>
                </c:pt>
                <c:pt idx="541">
                  <c:v>5.2666000000000004</c:v>
                </c:pt>
                <c:pt idx="542">
                  <c:v>5.2756999999999996</c:v>
                </c:pt>
                <c:pt idx="543">
                  <c:v>5.2847</c:v>
                </c:pt>
                <c:pt idx="544">
                  <c:v>5.3118999999999996</c:v>
                </c:pt>
                <c:pt idx="545">
                  <c:v>5.3209</c:v>
                </c:pt>
                <c:pt idx="546">
                  <c:v>5.33</c:v>
                </c:pt>
                <c:pt idx="547">
                  <c:v>5.3390000000000004</c:v>
                </c:pt>
                <c:pt idx="548">
                  <c:v>5.3480999999999996</c:v>
                </c:pt>
                <c:pt idx="549">
                  <c:v>5.3752000000000004</c:v>
                </c:pt>
                <c:pt idx="550">
                  <c:v>5.3842999999999996</c:v>
                </c:pt>
                <c:pt idx="551">
                  <c:v>5.3933</c:v>
                </c:pt>
                <c:pt idx="552">
                  <c:v>5.4024000000000001</c:v>
                </c:pt>
                <c:pt idx="553">
                  <c:v>5.4114000000000004</c:v>
                </c:pt>
                <c:pt idx="554">
                  <c:v>5.4386000000000001</c:v>
                </c:pt>
                <c:pt idx="555">
                  <c:v>5.4476000000000004</c:v>
                </c:pt>
                <c:pt idx="556">
                  <c:v>5.4566999999999997</c:v>
                </c:pt>
                <c:pt idx="557">
                  <c:v>5.4657</c:v>
                </c:pt>
                <c:pt idx="558">
                  <c:v>5.4747000000000003</c:v>
                </c:pt>
                <c:pt idx="559">
                  <c:v>5.5019</c:v>
                </c:pt>
                <c:pt idx="560">
                  <c:v>5.5109000000000004</c:v>
                </c:pt>
                <c:pt idx="561">
                  <c:v>5.5198999999999998</c:v>
                </c:pt>
                <c:pt idx="562">
                  <c:v>5.5289999999999999</c:v>
                </c:pt>
                <c:pt idx="563">
                  <c:v>5.5380000000000003</c:v>
                </c:pt>
                <c:pt idx="564">
                  <c:v>5.5651999999999999</c:v>
                </c:pt>
                <c:pt idx="565">
                  <c:v>5.5742000000000003</c:v>
                </c:pt>
                <c:pt idx="566">
                  <c:v>5.5831999999999997</c:v>
                </c:pt>
                <c:pt idx="567">
                  <c:v>5.5922999999999998</c:v>
                </c:pt>
                <c:pt idx="568">
                  <c:v>5.6013000000000002</c:v>
                </c:pt>
                <c:pt idx="569">
                  <c:v>5.6284000000000001</c:v>
                </c:pt>
                <c:pt idx="570">
                  <c:v>5.6375000000000002</c:v>
                </c:pt>
                <c:pt idx="571">
                  <c:v>5.6409000000000002</c:v>
                </c:pt>
                <c:pt idx="572">
                  <c:v>5.6498999999999997</c:v>
                </c:pt>
                <c:pt idx="573">
                  <c:v>5.6589999999999998</c:v>
                </c:pt>
                <c:pt idx="574">
                  <c:v>5.6860999999999997</c:v>
                </c:pt>
                <c:pt idx="575">
                  <c:v>5.6951000000000001</c:v>
                </c:pt>
                <c:pt idx="576">
                  <c:v>5.7042000000000002</c:v>
                </c:pt>
                <c:pt idx="577">
                  <c:v>5.7131999999999996</c:v>
                </c:pt>
                <c:pt idx="578">
                  <c:v>5.7222</c:v>
                </c:pt>
                <c:pt idx="579">
                  <c:v>5.7492999999999999</c:v>
                </c:pt>
                <c:pt idx="580">
                  <c:v>5.7583000000000002</c:v>
                </c:pt>
                <c:pt idx="581">
                  <c:v>10.747400000000001</c:v>
                </c:pt>
                <c:pt idx="582">
                  <c:v>10.7562</c:v>
                </c:pt>
                <c:pt idx="583">
                  <c:v>10.7652</c:v>
                </c:pt>
                <c:pt idx="584">
                  <c:v>10.7652</c:v>
                </c:pt>
                <c:pt idx="585">
                  <c:v>10.8009</c:v>
                </c:pt>
                <c:pt idx="586">
                  <c:v>10.809900000000001</c:v>
                </c:pt>
                <c:pt idx="587">
                  <c:v>10.8188</c:v>
                </c:pt>
                <c:pt idx="588">
                  <c:v>10.8277</c:v>
                </c:pt>
                <c:pt idx="589">
                  <c:v>10.860099999999999</c:v>
                </c:pt>
                <c:pt idx="590">
                  <c:v>10.869</c:v>
                </c:pt>
                <c:pt idx="591">
                  <c:v>10.8779</c:v>
                </c:pt>
                <c:pt idx="592">
                  <c:v>10.886799999999999</c:v>
                </c:pt>
                <c:pt idx="593">
                  <c:v>10.8957</c:v>
                </c:pt>
                <c:pt idx="594">
                  <c:v>10.922499999999999</c:v>
                </c:pt>
                <c:pt idx="595">
                  <c:v>10.9314</c:v>
                </c:pt>
                <c:pt idx="596">
                  <c:v>10.9404</c:v>
                </c:pt>
                <c:pt idx="597">
                  <c:v>10.949299999999999</c:v>
                </c:pt>
                <c:pt idx="598">
                  <c:v>10.9582</c:v>
                </c:pt>
                <c:pt idx="599">
                  <c:v>10.990500000000001</c:v>
                </c:pt>
                <c:pt idx="600">
                  <c:v>10.999499999999999</c:v>
                </c:pt>
                <c:pt idx="601">
                  <c:v>11.0084</c:v>
                </c:pt>
                <c:pt idx="602">
                  <c:v>11.017300000000001</c:v>
                </c:pt>
                <c:pt idx="603">
                  <c:v>11.026199999999999</c:v>
                </c:pt>
                <c:pt idx="604">
                  <c:v>11.053000000000001</c:v>
                </c:pt>
                <c:pt idx="605">
                  <c:v>11.0619</c:v>
                </c:pt>
                <c:pt idx="606">
                  <c:v>11.0708</c:v>
                </c:pt>
                <c:pt idx="607">
                  <c:v>11.0853</c:v>
                </c:pt>
                <c:pt idx="608">
                  <c:v>11.094200000000001</c:v>
                </c:pt>
                <c:pt idx="609">
                  <c:v>11.121</c:v>
                </c:pt>
                <c:pt idx="610">
                  <c:v>11.129799999999999</c:v>
                </c:pt>
                <c:pt idx="611">
                  <c:v>11.1388</c:v>
                </c:pt>
                <c:pt idx="612">
                  <c:v>11.1477</c:v>
                </c:pt>
                <c:pt idx="613">
                  <c:v>11.156599999999999</c:v>
                </c:pt>
                <c:pt idx="614">
                  <c:v>11.1889</c:v>
                </c:pt>
                <c:pt idx="615">
                  <c:v>11.197800000000001</c:v>
                </c:pt>
                <c:pt idx="616">
                  <c:v>11.2067</c:v>
                </c:pt>
                <c:pt idx="617">
                  <c:v>11.2157</c:v>
                </c:pt>
                <c:pt idx="618">
                  <c:v>11.224500000000001</c:v>
                </c:pt>
                <c:pt idx="619">
                  <c:v>11.251300000000001</c:v>
                </c:pt>
                <c:pt idx="620">
                  <c:v>11.260199999999999</c:v>
                </c:pt>
                <c:pt idx="621">
                  <c:v>11.2691</c:v>
                </c:pt>
                <c:pt idx="622">
                  <c:v>11.278</c:v>
                </c:pt>
                <c:pt idx="623">
                  <c:v>11.2925</c:v>
                </c:pt>
                <c:pt idx="624">
                  <c:v>11.3192</c:v>
                </c:pt>
                <c:pt idx="625">
                  <c:v>11.328099999999999</c:v>
                </c:pt>
                <c:pt idx="626">
                  <c:v>11.337</c:v>
                </c:pt>
                <c:pt idx="627">
                  <c:v>11.3459</c:v>
                </c:pt>
                <c:pt idx="628">
                  <c:v>11.354799999999999</c:v>
                </c:pt>
                <c:pt idx="629">
                  <c:v>11.3871</c:v>
                </c:pt>
                <c:pt idx="630">
                  <c:v>11.396000000000001</c:v>
                </c:pt>
                <c:pt idx="631">
                  <c:v>11.4049</c:v>
                </c:pt>
                <c:pt idx="632">
                  <c:v>11.4138</c:v>
                </c:pt>
                <c:pt idx="633">
                  <c:v>11.422700000000001</c:v>
                </c:pt>
                <c:pt idx="634">
                  <c:v>11.449400000000001</c:v>
                </c:pt>
                <c:pt idx="635">
                  <c:v>11.458299999999999</c:v>
                </c:pt>
                <c:pt idx="636">
                  <c:v>11.4672</c:v>
                </c:pt>
                <c:pt idx="637">
                  <c:v>11.476100000000001</c:v>
                </c:pt>
                <c:pt idx="638">
                  <c:v>11.490600000000001</c:v>
                </c:pt>
                <c:pt idx="639">
                  <c:v>11.517300000000001</c:v>
                </c:pt>
                <c:pt idx="640">
                  <c:v>11.5261</c:v>
                </c:pt>
                <c:pt idx="641">
                  <c:v>11.535</c:v>
                </c:pt>
                <c:pt idx="642">
                  <c:v>11.543900000000001</c:v>
                </c:pt>
                <c:pt idx="643">
                  <c:v>11.5528</c:v>
                </c:pt>
                <c:pt idx="644">
                  <c:v>11.585100000000001</c:v>
                </c:pt>
                <c:pt idx="645">
                  <c:v>11.5939</c:v>
                </c:pt>
                <c:pt idx="646">
                  <c:v>11.6029</c:v>
                </c:pt>
                <c:pt idx="647">
                  <c:v>11.611800000000001</c:v>
                </c:pt>
                <c:pt idx="648">
                  <c:v>11.620699999999999</c:v>
                </c:pt>
                <c:pt idx="649">
                  <c:v>11.6473</c:v>
                </c:pt>
                <c:pt idx="650">
                  <c:v>11.6562</c:v>
                </c:pt>
                <c:pt idx="651">
                  <c:v>11.665100000000001</c:v>
                </c:pt>
                <c:pt idx="652">
                  <c:v>11.679600000000001</c:v>
                </c:pt>
                <c:pt idx="653">
                  <c:v>11.688499999999999</c:v>
                </c:pt>
                <c:pt idx="654">
                  <c:v>11.7151</c:v>
                </c:pt>
                <c:pt idx="655">
                  <c:v>11.724</c:v>
                </c:pt>
                <c:pt idx="656">
                  <c:v>11.732900000000001</c:v>
                </c:pt>
                <c:pt idx="657">
                  <c:v>11.7418</c:v>
                </c:pt>
                <c:pt idx="658">
                  <c:v>11.7506</c:v>
                </c:pt>
                <c:pt idx="659">
                  <c:v>11.7829</c:v>
                </c:pt>
                <c:pt idx="660">
                  <c:v>11.7918</c:v>
                </c:pt>
                <c:pt idx="661">
                  <c:v>11.800700000000001</c:v>
                </c:pt>
                <c:pt idx="662">
                  <c:v>11.8096</c:v>
                </c:pt>
                <c:pt idx="663">
                  <c:v>11.8184</c:v>
                </c:pt>
                <c:pt idx="664">
                  <c:v>11.8451</c:v>
                </c:pt>
                <c:pt idx="665">
                  <c:v>11.859500000000001</c:v>
                </c:pt>
                <c:pt idx="666">
                  <c:v>11.868399999999999</c:v>
                </c:pt>
                <c:pt idx="667">
                  <c:v>11.8773</c:v>
                </c:pt>
                <c:pt idx="668">
                  <c:v>11.886200000000001</c:v>
                </c:pt>
                <c:pt idx="669">
                  <c:v>11.886200000000001</c:v>
                </c:pt>
                <c:pt idx="670">
                  <c:v>11.9305</c:v>
                </c:pt>
                <c:pt idx="671">
                  <c:v>11.939399999999999</c:v>
                </c:pt>
                <c:pt idx="672">
                  <c:v>11.953900000000001</c:v>
                </c:pt>
                <c:pt idx="673">
                  <c:v>11.953900000000001</c:v>
                </c:pt>
                <c:pt idx="674">
                  <c:v>11.9894</c:v>
                </c:pt>
                <c:pt idx="675">
                  <c:v>11.9983</c:v>
                </c:pt>
                <c:pt idx="676">
                  <c:v>12.007199999999999</c:v>
                </c:pt>
                <c:pt idx="677">
                  <c:v>12.016</c:v>
                </c:pt>
                <c:pt idx="678">
                  <c:v>12.0482</c:v>
                </c:pt>
                <c:pt idx="679">
                  <c:v>12.0571</c:v>
                </c:pt>
                <c:pt idx="680">
                  <c:v>12.065899999999999</c:v>
                </c:pt>
                <c:pt idx="681">
                  <c:v>12.0748</c:v>
                </c:pt>
                <c:pt idx="682">
                  <c:v>12.0837</c:v>
                </c:pt>
                <c:pt idx="683">
                  <c:v>12.110300000000001</c:v>
                </c:pt>
                <c:pt idx="684">
                  <c:v>12.124700000000001</c:v>
                </c:pt>
                <c:pt idx="685">
                  <c:v>12.133599999999999</c:v>
                </c:pt>
                <c:pt idx="686">
                  <c:v>12.1424</c:v>
                </c:pt>
                <c:pt idx="687">
                  <c:v>12.151300000000001</c:v>
                </c:pt>
                <c:pt idx="688">
                  <c:v>12.177899999999999</c:v>
                </c:pt>
                <c:pt idx="689">
                  <c:v>12.1868</c:v>
                </c:pt>
                <c:pt idx="690">
                  <c:v>12.1957</c:v>
                </c:pt>
                <c:pt idx="691">
                  <c:v>12.210100000000001</c:v>
                </c:pt>
                <c:pt idx="692">
                  <c:v>12.2189</c:v>
                </c:pt>
                <c:pt idx="693">
                  <c:v>12.2455</c:v>
                </c:pt>
                <c:pt idx="694">
                  <c:v>12.2544</c:v>
                </c:pt>
                <c:pt idx="695">
                  <c:v>12.263299999999999</c:v>
                </c:pt>
                <c:pt idx="696">
                  <c:v>12.2721</c:v>
                </c:pt>
                <c:pt idx="697">
                  <c:v>12.2866</c:v>
                </c:pt>
                <c:pt idx="698">
                  <c:v>12.3131</c:v>
                </c:pt>
                <c:pt idx="699">
                  <c:v>12.321999999999999</c:v>
                </c:pt>
                <c:pt idx="700">
                  <c:v>12.3309</c:v>
                </c:pt>
                <c:pt idx="701">
                  <c:v>12.339700000000001</c:v>
                </c:pt>
                <c:pt idx="702">
                  <c:v>12.348599999999999</c:v>
                </c:pt>
                <c:pt idx="703">
                  <c:v>12.380800000000001</c:v>
                </c:pt>
                <c:pt idx="704">
                  <c:v>12.3896</c:v>
                </c:pt>
                <c:pt idx="705">
                  <c:v>12.3985</c:v>
                </c:pt>
                <c:pt idx="706">
                  <c:v>12.407299999999999</c:v>
                </c:pt>
                <c:pt idx="707">
                  <c:v>12.4162</c:v>
                </c:pt>
                <c:pt idx="708">
                  <c:v>12.4483</c:v>
                </c:pt>
                <c:pt idx="709">
                  <c:v>12.457100000000001</c:v>
                </c:pt>
                <c:pt idx="710">
                  <c:v>12.465999999999999</c:v>
                </c:pt>
                <c:pt idx="711">
                  <c:v>12.4748</c:v>
                </c:pt>
                <c:pt idx="712">
                  <c:v>12.483700000000001</c:v>
                </c:pt>
                <c:pt idx="713">
                  <c:v>13.9214</c:v>
                </c:pt>
                <c:pt idx="714">
                  <c:v>13.9358</c:v>
                </c:pt>
                <c:pt idx="715">
                  <c:v>13.944599999999999</c:v>
                </c:pt>
                <c:pt idx="716">
                  <c:v>13.9535</c:v>
                </c:pt>
                <c:pt idx="717">
                  <c:v>13.9678</c:v>
                </c:pt>
                <c:pt idx="718">
                  <c:v>13.9998</c:v>
                </c:pt>
                <c:pt idx="719">
                  <c:v>14.008699999999999</c:v>
                </c:pt>
                <c:pt idx="720">
                  <c:v>14.0175</c:v>
                </c:pt>
                <c:pt idx="721">
                  <c:v>14.0319</c:v>
                </c:pt>
                <c:pt idx="722">
                  <c:v>14.040699999999999</c:v>
                </c:pt>
                <c:pt idx="723">
                  <c:v>14.072699999999999</c:v>
                </c:pt>
                <c:pt idx="724">
                  <c:v>14.0871</c:v>
                </c:pt>
                <c:pt idx="725">
                  <c:v>14.0959</c:v>
                </c:pt>
                <c:pt idx="726">
                  <c:v>14.104699999999999</c:v>
                </c:pt>
                <c:pt idx="727">
                  <c:v>14.1191</c:v>
                </c:pt>
                <c:pt idx="728">
                  <c:v>14.1511</c:v>
                </c:pt>
                <c:pt idx="729">
                  <c:v>14.1599</c:v>
                </c:pt>
                <c:pt idx="730">
                  <c:v>14.174300000000001</c:v>
                </c:pt>
                <c:pt idx="731">
                  <c:v>14.1831</c:v>
                </c:pt>
                <c:pt idx="732">
                  <c:v>14.1919</c:v>
                </c:pt>
                <c:pt idx="733">
                  <c:v>14.2239</c:v>
                </c:pt>
                <c:pt idx="734">
                  <c:v>14.238300000000001</c:v>
                </c:pt>
                <c:pt idx="735">
                  <c:v>14.2471</c:v>
                </c:pt>
                <c:pt idx="736">
                  <c:v>14.2615</c:v>
                </c:pt>
                <c:pt idx="737">
                  <c:v>14.270200000000001</c:v>
                </c:pt>
                <c:pt idx="738">
                  <c:v>14.302300000000001</c:v>
                </c:pt>
                <c:pt idx="739">
                  <c:v>14.3111</c:v>
                </c:pt>
                <c:pt idx="740">
                  <c:v>14.3254</c:v>
                </c:pt>
                <c:pt idx="741">
                  <c:v>14.334199999999999</c:v>
                </c:pt>
                <c:pt idx="742">
                  <c:v>14.348599999999999</c:v>
                </c:pt>
                <c:pt idx="743">
                  <c:v>14.3805</c:v>
                </c:pt>
                <c:pt idx="744">
                  <c:v>14.3894</c:v>
                </c:pt>
                <c:pt idx="745">
                  <c:v>14.398199999999999</c:v>
                </c:pt>
                <c:pt idx="746">
                  <c:v>14.4125</c:v>
                </c:pt>
                <c:pt idx="747">
                  <c:v>14.4125</c:v>
                </c:pt>
                <c:pt idx="748">
                  <c:v>14.467700000000001</c:v>
                </c:pt>
                <c:pt idx="749">
                  <c:v>14.4765</c:v>
                </c:pt>
                <c:pt idx="750">
                  <c:v>14.485200000000001</c:v>
                </c:pt>
                <c:pt idx="751">
                  <c:v>14.499599999999999</c:v>
                </c:pt>
                <c:pt idx="752">
                  <c:v>14.531599999999999</c:v>
                </c:pt>
                <c:pt idx="753">
                  <c:v>14.5403</c:v>
                </c:pt>
                <c:pt idx="754">
                  <c:v>14.5547</c:v>
                </c:pt>
                <c:pt idx="755">
                  <c:v>14.563499999999999</c:v>
                </c:pt>
                <c:pt idx="756">
                  <c:v>14.5723</c:v>
                </c:pt>
                <c:pt idx="757">
                  <c:v>14.5723</c:v>
                </c:pt>
                <c:pt idx="758">
                  <c:v>14.618600000000001</c:v>
                </c:pt>
                <c:pt idx="759">
                  <c:v>14.6274</c:v>
                </c:pt>
                <c:pt idx="760">
                  <c:v>14.6417</c:v>
                </c:pt>
                <c:pt idx="761">
                  <c:v>14.650499999999999</c:v>
                </c:pt>
                <c:pt idx="762">
                  <c:v>14.682499999999999</c:v>
                </c:pt>
                <c:pt idx="763">
                  <c:v>14.6968</c:v>
                </c:pt>
                <c:pt idx="764">
                  <c:v>14.7056</c:v>
                </c:pt>
                <c:pt idx="765">
                  <c:v>14.714399999999999</c:v>
                </c:pt>
                <c:pt idx="766">
                  <c:v>14.7287</c:v>
                </c:pt>
                <c:pt idx="767">
                  <c:v>14.7606</c:v>
                </c:pt>
                <c:pt idx="768">
                  <c:v>14.769399999999999</c:v>
                </c:pt>
                <c:pt idx="769">
                  <c:v>14.783799999999999</c:v>
                </c:pt>
                <c:pt idx="770">
                  <c:v>14.7926</c:v>
                </c:pt>
                <c:pt idx="771">
                  <c:v>14.806900000000001</c:v>
                </c:pt>
                <c:pt idx="772">
                  <c:v>14.838800000000001</c:v>
                </c:pt>
                <c:pt idx="773">
                  <c:v>14.8476</c:v>
                </c:pt>
                <c:pt idx="774">
                  <c:v>12.161</c:v>
                </c:pt>
                <c:pt idx="775">
                  <c:v>12.1698</c:v>
                </c:pt>
                <c:pt idx="776">
                  <c:v>12.178599999999999</c:v>
                </c:pt>
                <c:pt idx="777">
                  <c:v>12.210699999999999</c:v>
                </c:pt>
                <c:pt idx="778">
                  <c:v>12.225</c:v>
                </c:pt>
                <c:pt idx="779">
                  <c:v>12.2339</c:v>
                </c:pt>
                <c:pt idx="780">
                  <c:v>12.2339</c:v>
                </c:pt>
                <c:pt idx="781">
                  <c:v>12.2339</c:v>
                </c:pt>
                <c:pt idx="782">
                  <c:v>12.289099999999999</c:v>
                </c:pt>
                <c:pt idx="783">
                  <c:v>12.298</c:v>
                </c:pt>
                <c:pt idx="784">
                  <c:v>12.306900000000001</c:v>
                </c:pt>
                <c:pt idx="785">
                  <c:v>12.321199999999999</c:v>
                </c:pt>
                <c:pt idx="786">
                  <c:v>12.33</c:v>
                </c:pt>
                <c:pt idx="787">
                  <c:v>12.3621</c:v>
                </c:pt>
                <c:pt idx="788">
                  <c:v>12.370900000000001</c:v>
                </c:pt>
                <c:pt idx="789">
                  <c:v>12.385300000000001</c:v>
                </c:pt>
                <c:pt idx="790">
                  <c:v>12.3941</c:v>
                </c:pt>
                <c:pt idx="791">
                  <c:v>12.403</c:v>
                </c:pt>
                <c:pt idx="792">
                  <c:v>12.435</c:v>
                </c:pt>
                <c:pt idx="793">
                  <c:v>12.449400000000001</c:v>
                </c:pt>
                <c:pt idx="794">
                  <c:v>12.4582</c:v>
                </c:pt>
                <c:pt idx="795">
                  <c:v>12.467000000000001</c:v>
                </c:pt>
                <c:pt idx="796">
                  <c:v>12.481400000000001</c:v>
                </c:pt>
                <c:pt idx="797">
                  <c:v>12.513400000000001</c:v>
                </c:pt>
                <c:pt idx="798">
                  <c:v>12.5223</c:v>
                </c:pt>
                <c:pt idx="799">
                  <c:v>12.5311</c:v>
                </c:pt>
                <c:pt idx="800">
                  <c:v>12.545500000000001</c:v>
                </c:pt>
                <c:pt idx="801">
                  <c:v>12.5543</c:v>
                </c:pt>
                <c:pt idx="802">
                  <c:v>12.5863</c:v>
                </c:pt>
                <c:pt idx="803">
                  <c:v>12.5951</c:v>
                </c:pt>
                <c:pt idx="804">
                  <c:v>12.609400000000001</c:v>
                </c:pt>
                <c:pt idx="805">
                  <c:v>12.6183</c:v>
                </c:pt>
                <c:pt idx="806">
                  <c:v>12.6326</c:v>
                </c:pt>
                <c:pt idx="807">
                  <c:v>12.6647</c:v>
                </c:pt>
                <c:pt idx="808">
                  <c:v>12.673500000000001</c:v>
                </c:pt>
                <c:pt idx="809">
                  <c:v>12.6823</c:v>
                </c:pt>
                <c:pt idx="810">
                  <c:v>12.6967</c:v>
                </c:pt>
                <c:pt idx="811">
                  <c:v>12.705500000000001</c:v>
                </c:pt>
                <c:pt idx="812">
                  <c:v>12.737500000000001</c:v>
                </c:pt>
                <c:pt idx="813">
                  <c:v>12.7463</c:v>
                </c:pt>
                <c:pt idx="814">
                  <c:v>12.7607</c:v>
                </c:pt>
                <c:pt idx="815">
                  <c:v>12.769500000000001</c:v>
                </c:pt>
                <c:pt idx="816">
                  <c:v>12.7783</c:v>
                </c:pt>
                <c:pt idx="817">
                  <c:v>12.8103</c:v>
                </c:pt>
                <c:pt idx="818">
                  <c:v>12.8246</c:v>
                </c:pt>
                <c:pt idx="819">
                  <c:v>12.833399999999999</c:v>
                </c:pt>
                <c:pt idx="820">
                  <c:v>12.8423</c:v>
                </c:pt>
                <c:pt idx="821">
                  <c:v>12.8566</c:v>
                </c:pt>
                <c:pt idx="822">
                  <c:v>12.8886</c:v>
                </c:pt>
                <c:pt idx="823">
                  <c:v>12.897399999999999</c:v>
                </c:pt>
                <c:pt idx="824">
                  <c:v>12.9117</c:v>
                </c:pt>
                <c:pt idx="825">
                  <c:v>12.9206</c:v>
                </c:pt>
                <c:pt idx="826">
                  <c:v>12.929399999999999</c:v>
                </c:pt>
                <c:pt idx="827">
                  <c:v>12.9613</c:v>
                </c:pt>
                <c:pt idx="828">
                  <c:v>12.9756</c:v>
                </c:pt>
                <c:pt idx="829">
                  <c:v>12.984500000000001</c:v>
                </c:pt>
                <c:pt idx="830">
                  <c:v>12.9933</c:v>
                </c:pt>
                <c:pt idx="831">
                  <c:v>13.0076</c:v>
                </c:pt>
                <c:pt idx="832">
                  <c:v>13.0396</c:v>
                </c:pt>
                <c:pt idx="833">
                  <c:v>13.048400000000001</c:v>
                </c:pt>
                <c:pt idx="834">
                  <c:v>13.0572</c:v>
                </c:pt>
                <c:pt idx="835">
                  <c:v>13.0715</c:v>
                </c:pt>
                <c:pt idx="836">
                  <c:v>13.080299999999999</c:v>
                </c:pt>
                <c:pt idx="837">
                  <c:v>13.112299999999999</c:v>
                </c:pt>
                <c:pt idx="838">
                  <c:v>13.1266</c:v>
                </c:pt>
                <c:pt idx="839">
                  <c:v>13.135400000000001</c:v>
                </c:pt>
                <c:pt idx="840">
                  <c:v>13.1442</c:v>
                </c:pt>
                <c:pt idx="841">
                  <c:v>13.1586</c:v>
                </c:pt>
                <c:pt idx="842">
                  <c:v>13.1586</c:v>
                </c:pt>
                <c:pt idx="843">
                  <c:v>13.204800000000001</c:v>
                </c:pt>
                <c:pt idx="844">
                  <c:v>13.219099999999999</c:v>
                </c:pt>
                <c:pt idx="845">
                  <c:v>13.233499999999999</c:v>
                </c:pt>
                <c:pt idx="846">
                  <c:v>13.2423</c:v>
                </c:pt>
                <c:pt idx="847">
                  <c:v>13.2797</c:v>
                </c:pt>
                <c:pt idx="848">
                  <c:v>13.2941</c:v>
                </c:pt>
                <c:pt idx="849">
                  <c:v>13.302899999999999</c:v>
                </c:pt>
                <c:pt idx="850">
                  <c:v>13.3172</c:v>
                </c:pt>
                <c:pt idx="851">
                  <c:v>13.3315</c:v>
                </c:pt>
                <c:pt idx="852">
                  <c:v>13.369</c:v>
                </c:pt>
                <c:pt idx="853">
                  <c:v>13.377800000000001</c:v>
                </c:pt>
                <c:pt idx="854">
                  <c:v>13.392099999999999</c:v>
                </c:pt>
                <c:pt idx="855">
                  <c:v>13.4009</c:v>
                </c:pt>
                <c:pt idx="856">
                  <c:v>13.4152</c:v>
                </c:pt>
                <c:pt idx="857">
                  <c:v>13.4152</c:v>
                </c:pt>
                <c:pt idx="858">
                  <c:v>13.467000000000001</c:v>
                </c:pt>
                <c:pt idx="859">
                  <c:v>13.4758</c:v>
                </c:pt>
                <c:pt idx="860">
                  <c:v>13.4901</c:v>
                </c:pt>
                <c:pt idx="861">
                  <c:v>13.5044</c:v>
                </c:pt>
                <c:pt idx="862">
                  <c:v>13.536300000000001</c:v>
                </c:pt>
                <c:pt idx="863">
                  <c:v>13.550599999999999</c:v>
                </c:pt>
                <c:pt idx="864">
                  <c:v>13.5649</c:v>
                </c:pt>
                <c:pt idx="865">
                  <c:v>13.573700000000001</c:v>
                </c:pt>
                <c:pt idx="866">
                  <c:v>13.587999999999999</c:v>
                </c:pt>
                <c:pt idx="867">
                  <c:v>13.625400000000001</c:v>
                </c:pt>
                <c:pt idx="868">
                  <c:v>13.6342</c:v>
                </c:pt>
                <c:pt idx="869">
                  <c:v>13.6485</c:v>
                </c:pt>
                <c:pt idx="870">
                  <c:v>13.662800000000001</c:v>
                </c:pt>
                <c:pt idx="871">
                  <c:v>13.6716</c:v>
                </c:pt>
                <c:pt idx="872">
                  <c:v>13.709</c:v>
                </c:pt>
                <c:pt idx="873">
                  <c:v>13.7233</c:v>
                </c:pt>
                <c:pt idx="874">
                  <c:v>13.7377</c:v>
                </c:pt>
                <c:pt idx="875">
                  <c:v>13.7464</c:v>
                </c:pt>
                <c:pt idx="876">
                  <c:v>13.7607</c:v>
                </c:pt>
                <c:pt idx="877">
                  <c:v>13.7981</c:v>
                </c:pt>
                <c:pt idx="878">
                  <c:v>13.806900000000001</c:v>
                </c:pt>
                <c:pt idx="879">
                  <c:v>13.821199999999999</c:v>
                </c:pt>
                <c:pt idx="880">
                  <c:v>13.8355</c:v>
                </c:pt>
                <c:pt idx="881">
                  <c:v>13.8443</c:v>
                </c:pt>
                <c:pt idx="882">
                  <c:v>13.881600000000001</c:v>
                </c:pt>
                <c:pt idx="883">
                  <c:v>13.896000000000001</c:v>
                </c:pt>
                <c:pt idx="884">
                  <c:v>13.910299999999999</c:v>
                </c:pt>
                <c:pt idx="885">
                  <c:v>13.919</c:v>
                </c:pt>
                <c:pt idx="886">
                  <c:v>13.933299999999999</c:v>
                </c:pt>
                <c:pt idx="887">
                  <c:v>13.970700000000001</c:v>
                </c:pt>
                <c:pt idx="888">
                  <c:v>13.9795</c:v>
                </c:pt>
                <c:pt idx="889">
                  <c:v>13.9937</c:v>
                </c:pt>
                <c:pt idx="890">
                  <c:v>14.008100000000001</c:v>
                </c:pt>
                <c:pt idx="891">
                  <c:v>14.0168</c:v>
                </c:pt>
                <c:pt idx="892">
                  <c:v>14.0542</c:v>
                </c:pt>
                <c:pt idx="893">
                  <c:v>14.0685</c:v>
                </c:pt>
                <c:pt idx="894">
                  <c:v>14.082800000000001</c:v>
                </c:pt>
                <c:pt idx="895">
                  <c:v>14.0915</c:v>
                </c:pt>
                <c:pt idx="896">
                  <c:v>14.1058</c:v>
                </c:pt>
                <c:pt idx="897">
                  <c:v>14.1432</c:v>
                </c:pt>
                <c:pt idx="898">
                  <c:v>14.157500000000001</c:v>
                </c:pt>
                <c:pt idx="899">
                  <c:v>14.1662</c:v>
                </c:pt>
                <c:pt idx="900">
                  <c:v>14.1805</c:v>
                </c:pt>
                <c:pt idx="901">
                  <c:v>14.194800000000001</c:v>
                </c:pt>
                <c:pt idx="902">
                  <c:v>14.226599999999999</c:v>
                </c:pt>
                <c:pt idx="903">
                  <c:v>14.2409</c:v>
                </c:pt>
                <c:pt idx="904">
                  <c:v>14.2552</c:v>
                </c:pt>
                <c:pt idx="905">
                  <c:v>14.2639</c:v>
                </c:pt>
                <c:pt idx="906">
                  <c:v>11.333</c:v>
                </c:pt>
                <c:pt idx="907">
                  <c:v>11.375999999999999</c:v>
                </c:pt>
                <c:pt idx="908">
                  <c:v>11.3904</c:v>
                </c:pt>
                <c:pt idx="909">
                  <c:v>11.4047</c:v>
                </c:pt>
                <c:pt idx="910">
                  <c:v>11.4191</c:v>
                </c:pt>
                <c:pt idx="911">
                  <c:v>11.433400000000001</c:v>
                </c:pt>
                <c:pt idx="912">
                  <c:v>11.4709</c:v>
                </c:pt>
                <c:pt idx="913">
                  <c:v>11.485200000000001</c:v>
                </c:pt>
                <c:pt idx="914">
                  <c:v>11.499499999999999</c:v>
                </c:pt>
                <c:pt idx="915">
                  <c:v>11.5139</c:v>
                </c:pt>
                <c:pt idx="916">
                  <c:v>11.5282</c:v>
                </c:pt>
                <c:pt idx="917">
                  <c:v>11.571199999999999</c:v>
                </c:pt>
                <c:pt idx="918">
                  <c:v>11.58</c:v>
                </c:pt>
                <c:pt idx="919">
                  <c:v>11.5943</c:v>
                </c:pt>
                <c:pt idx="920">
                  <c:v>11.608700000000001</c:v>
                </c:pt>
                <c:pt idx="921">
                  <c:v>11.622999999999999</c:v>
                </c:pt>
                <c:pt idx="922">
                  <c:v>11.666</c:v>
                </c:pt>
                <c:pt idx="923">
                  <c:v>11.680300000000001</c:v>
                </c:pt>
                <c:pt idx="924">
                  <c:v>11.694599999999999</c:v>
                </c:pt>
                <c:pt idx="925">
                  <c:v>11.7089</c:v>
                </c:pt>
                <c:pt idx="926">
                  <c:v>11.7233</c:v>
                </c:pt>
                <c:pt idx="927">
                  <c:v>11.7233</c:v>
                </c:pt>
                <c:pt idx="928">
                  <c:v>11.789400000000001</c:v>
                </c:pt>
                <c:pt idx="929">
                  <c:v>11.803699999999999</c:v>
                </c:pt>
                <c:pt idx="930">
                  <c:v>11.818</c:v>
                </c:pt>
                <c:pt idx="931">
                  <c:v>11.818</c:v>
                </c:pt>
                <c:pt idx="932">
                  <c:v>11.875299999999999</c:v>
                </c:pt>
                <c:pt idx="933">
                  <c:v>11.8896</c:v>
                </c:pt>
                <c:pt idx="934">
                  <c:v>11.9039</c:v>
                </c:pt>
                <c:pt idx="935">
                  <c:v>11.912800000000001</c:v>
                </c:pt>
                <c:pt idx="936">
                  <c:v>11.9557</c:v>
                </c:pt>
                <c:pt idx="937">
                  <c:v>11.97</c:v>
                </c:pt>
                <c:pt idx="938">
                  <c:v>11.984299999999999</c:v>
                </c:pt>
                <c:pt idx="939">
                  <c:v>11.9986</c:v>
                </c:pt>
                <c:pt idx="940">
                  <c:v>12.013</c:v>
                </c:pt>
                <c:pt idx="941">
                  <c:v>12.055899999999999</c:v>
                </c:pt>
                <c:pt idx="942">
                  <c:v>12.0702</c:v>
                </c:pt>
                <c:pt idx="943">
                  <c:v>12.079000000000001</c:v>
                </c:pt>
                <c:pt idx="944">
                  <c:v>12.093299999999999</c:v>
                </c:pt>
                <c:pt idx="945">
                  <c:v>12.1076</c:v>
                </c:pt>
                <c:pt idx="946">
                  <c:v>12.150499999999999</c:v>
                </c:pt>
                <c:pt idx="947">
                  <c:v>12.1648</c:v>
                </c:pt>
                <c:pt idx="948">
                  <c:v>12.1792</c:v>
                </c:pt>
                <c:pt idx="949">
                  <c:v>12.1935</c:v>
                </c:pt>
                <c:pt idx="950">
                  <c:v>12.207700000000001</c:v>
                </c:pt>
                <c:pt idx="951">
                  <c:v>12.2507</c:v>
                </c:pt>
                <c:pt idx="952">
                  <c:v>12.265000000000001</c:v>
                </c:pt>
                <c:pt idx="953">
                  <c:v>12.2737</c:v>
                </c:pt>
                <c:pt idx="954">
                  <c:v>12.288</c:v>
                </c:pt>
                <c:pt idx="955">
                  <c:v>12.302300000000001</c:v>
                </c:pt>
                <c:pt idx="956">
                  <c:v>12.3452</c:v>
                </c:pt>
                <c:pt idx="957">
                  <c:v>12.359500000000001</c:v>
                </c:pt>
                <c:pt idx="958">
                  <c:v>12.373799999999999</c:v>
                </c:pt>
                <c:pt idx="959">
                  <c:v>12.3881</c:v>
                </c:pt>
                <c:pt idx="960">
                  <c:v>12.4024</c:v>
                </c:pt>
                <c:pt idx="961">
                  <c:v>12.4453</c:v>
                </c:pt>
                <c:pt idx="962">
                  <c:v>12.4596</c:v>
                </c:pt>
                <c:pt idx="963">
                  <c:v>12.4739</c:v>
                </c:pt>
                <c:pt idx="964">
                  <c:v>12.482699999999999</c:v>
                </c:pt>
                <c:pt idx="965">
                  <c:v>12.4969</c:v>
                </c:pt>
                <c:pt idx="966">
                  <c:v>12.5398</c:v>
                </c:pt>
                <c:pt idx="967">
                  <c:v>12.5541</c:v>
                </c:pt>
                <c:pt idx="968">
                  <c:v>12.5684</c:v>
                </c:pt>
                <c:pt idx="969">
                  <c:v>12.582700000000001</c:v>
                </c:pt>
                <c:pt idx="970">
                  <c:v>12.597</c:v>
                </c:pt>
                <c:pt idx="971">
                  <c:v>12.639900000000001</c:v>
                </c:pt>
                <c:pt idx="972">
                  <c:v>13.668900000000001</c:v>
                </c:pt>
                <c:pt idx="973">
                  <c:v>13.683199999999999</c:v>
                </c:pt>
                <c:pt idx="974">
                  <c:v>13.6919</c:v>
                </c:pt>
                <c:pt idx="975">
                  <c:v>13.706200000000001</c:v>
                </c:pt>
                <c:pt idx="976">
                  <c:v>13.748900000000001</c:v>
                </c:pt>
                <c:pt idx="977">
                  <c:v>13.763299999999999</c:v>
                </c:pt>
                <c:pt idx="978">
                  <c:v>13.7775</c:v>
                </c:pt>
                <c:pt idx="979">
                  <c:v>13.7918</c:v>
                </c:pt>
                <c:pt idx="980">
                  <c:v>13.805999999999999</c:v>
                </c:pt>
                <c:pt idx="981">
                  <c:v>13.848800000000001</c:v>
                </c:pt>
                <c:pt idx="982">
                  <c:v>13.863</c:v>
                </c:pt>
                <c:pt idx="983">
                  <c:v>13.8773</c:v>
                </c:pt>
                <c:pt idx="984">
                  <c:v>13.8916</c:v>
                </c:pt>
                <c:pt idx="985">
                  <c:v>13.905799999999999</c:v>
                </c:pt>
                <c:pt idx="986">
                  <c:v>13.948600000000001</c:v>
                </c:pt>
                <c:pt idx="987">
                  <c:v>13.9628</c:v>
                </c:pt>
                <c:pt idx="988">
                  <c:v>13.9771</c:v>
                </c:pt>
                <c:pt idx="989">
                  <c:v>13.991300000000001</c:v>
                </c:pt>
                <c:pt idx="990">
                  <c:v>14.005599999999999</c:v>
                </c:pt>
                <c:pt idx="991">
                  <c:v>14.048299999999999</c:v>
                </c:pt>
                <c:pt idx="992">
                  <c:v>14.0626</c:v>
                </c:pt>
                <c:pt idx="993">
                  <c:v>14.0768</c:v>
                </c:pt>
                <c:pt idx="994">
                  <c:v>14.090999999999999</c:v>
                </c:pt>
                <c:pt idx="995">
                  <c:v>14.1053</c:v>
                </c:pt>
                <c:pt idx="996">
                  <c:v>14.148</c:v>
                </c:pt>
                <c:pt idx="997">
                  <c:v>14.1623</c:v>
                </c:pt>
                <c:pt idx="998">
                  <c:v>14.176500000000001</c:v>
                </c:pt>
                <c:pt idx="999">
                  <c:v>14.190799999999999</c:v>
                </c:pt>
                <c:pt idx="1000">
                  <c:v>14.190799999999999</c:v>
                </c:pt>
                <c:pt idx="1001">
                  <c:v>14.190799999999999</c:v>
                </c:pt>
                <c:pt idx="1002">
                  <c:v>14.262</c:v>
                </c:pt>
                <c:pt idx="1003">
                  <c:v>14.276199999999999</c:v>
                </c:pt>
                <c:pt idx="1004">
                  <c:v>14.2904</c:v>
                </c:pt>
                <c:pt idx="1005">
                  <c:v>14.3047</c:v>
                </c:pt>
                <c:pt idx="1006">
                  <c:v>14.341900000000001</c:v>
                </c:pt>
                <c:pt idx="1007">
                  <c:v>14.3561</c:v>
                </c:pt>
                <c:pt idx="1008">
                  <c:v>14.3703</c:v>
                </c:pt>
                <c:pt idx="1009">
                  <c:v>14.384600000000001</c:v>
                </c:pt>
                <c:pt idx="1010">
                  <c:v>14.3988</c:v>
                </c:pt>
                <c:pt idx="1011">
                  <c:v>14.4415</c:v>
                </c:pt>
                <c:pt idx="1012">
                  <c:v>14.4557</c:v>
                </c:pt>
                <c:pt idx="1013">
                  <c:v>14.469900000000001</c:v>
                </c:pt>
                <c:pt idx="1014">
                  <c:v>14.4842</c:v>
                </c:pt>
                <c:pt idx="1015">
                  <c:v>14.4984</c:v>
                </c:pt>
                <c:pt idx="1016">
                  <c:v>14.4984</c:v>
                </c:pt>
                <c:pt idx="1017">
                  <c:v>14.555300000000001</c:v>
                </c:pt>
                <c:pt idx="1018">
                  <c:v>14.5695</c:v>
                </c:pt>
                <c:pt idx="1019">
                  <c:v>14.5838</c:v>
                </c:pt>
                <c:pt idx="1020">
                  <c:v>14.598000000000001</c:v>
                </c:pt>
                <c:pt idx="1021">
                  <c:v>14.598000000000001</c:v>
                </c:pt>
                <c:pt idx="1022">
                  <c:v>14.6549</c:v>
                </c:pt>
                <c:pt idx="1023">
                  <c:v>14.6691</c:v>
                </c:pt>
                <c:pt idx="1024">
                  <c:v>14.683299999999999</c:v>
                </c:pt>
                <c:pt idx="1025">
                  <c:v>14.6975</c:v>
                </c:pt>
                <c:pt idx="1026">
                  <c:v>14.7402</c:v>
                </c:pt>
                <c:pt idx="1027">
                  <c:v>14.7544</c:v>
                </c:pt>
                <c:pt idx="1028">
                  <c:v>14.768599999999999</c:v>
                </c:pt>
                <c:pt idx="1029">
                  <c:v>14.7828</c:v>
                </c:pt>
                <c:pt idx="1030">
                  <c:v>14.797000000000001</c:v>
                </c:pt>
                <c:pt idx="1031">
                  <c:v>14.839700000000001</c:v>
                </c:pt>
                <c:pt idx="1032">
                  <c:v>14.853899999999999</c:v>
                </c:pt>
                <c:pt idx="1033">
                  <c:v>14.8681</c:v>
                </c:pt>
                <c:pt idx="1034">
                  <c:v>11.8652</c:v>
                </c:pt>
                <c:pt idx="1035">
                  <c:v>11.8795</c:v>
                </c:pt>
                <c:pt idx="1036">
                  <c:v>11.8795</c:v>
                </c:pt>
                <c:pt idx="1037">
                  <c:v>11.9421</c:v>
                </c:pt>
                <c:pt idx="1038">
                  <c:v>11.956300000000001</c:v>
                </c:pt>
                <c:pt idx="1039">
                  <c:v>11.970599999999999</c:v>
                </c:pt>
                <c:pt idx="1040">
                  <c:v>11.9848</c:v>
                </c:pt>
                <c:pt idx="1041">
                  <c:v>12.033099999999999</c:v>
                </c:pt>
                <c:pt idx="1042">
                  <c:v>12.0474</c:v>
                </c:pt>
                <c:pt idx="1043">
                  <c:v>12.0617</c:v>
                </c:pt>
                <c:pt idx="1044">
                  <c:v>12.075900000000001</c:v>
                </c:pt>
                <c:pt idx="1045">
                  <c:v>12.090199999999999</c:v>
                </c:pt>
                <c:pt idx="1046">
                  <c:v>12.138500000000001</c:v>
                </c:pt>
                <c:pt idx="1047">
                  <c:v>12.152699999999999</c:v>
                </c:pt>
                <c:pt idx="1048">
                  <c:v>12.167</c:v>
                </c:pt>
                <c:pt idx="1049">
                  <c:v>12.1812</c:v>
                </c:pt>
                <c:pt idx="1050">
                  <c:v>12.195499999999999</c:v>
                </c:pt>
                <c:pt idx="1051">
                  <c:v>12.2438</c:v>
                </c:pt>
                <c:pt idx="1052">
                  <c:v>12.258100000000001</c:v>
                </c:pt>
                <c:pt idx="1053">
                  <c:v>12.2723</c:v>
                </c:pt>
                <c:pt idx="1054">
                  <c:v>12.2866</c:v>
                </c:pt>
                <c:pt idx="1055">
                  <c:v>12.300800000000001</c:v>
                </c:pt>
                <c:pt idx="1056">
                  <c:v>12.349</c:v>
                </c:pt>
                <c:pt idx="1057">
                  <c:v>12.363300000000001</c:v>
                </c:pt>
                <c:pt idx="1058">
                  <c:v>12.377599999999999</c:v>
                </c:pt>
                <c:pt idx="1059">
                  <c:v>12.3918</c:v>
                </c:pt>
                <c:pt idx="1060">
                  <c:v>12.4061</c:v>
                </c:pt>
                <c:pt idx="1061">
                  <c:v>12.4543</c:v>
                </c:pt>
                <c:pt idx="1062">
                  <c:v>12.468500000000001</c:v>
                </c:pt>
                <c:pt idx="1063">
                  <c:v>12.482799999999999</c:v>
                </c:pt>
                <c:pt idx="1064">
                  <c:v>12.497</c:v>
                </c:pt>
                <c:pt idx="1065">
                  <c:v>12.5113</c:v>
                </c:pt>
                <c:pt idx="1066">
                  <c:v>12.5595</c:v>
                </c:pt>
                <c:pt idx="1067">
                  <c:v>12.5738</c:v>
                </c:pt>
                <c:pt idx="1068">
                  <c:v>12.587999999999999</c:v>
                </c:pt>
                <c:pt idx="1069">
                  <c:v>12.6023</c:v>
                </c:pt>
                <c:pt idx="1070">
                  <c:v>12.622</c:v>
                </c:pt>
                <c:pt idx="1071">
                  <c:v>12.6647</c:v>
                </c:pt>
                <c:pt idx="1072">
                  <c:v>12.679</c:v>
                </c:pt>
                <c:pt idx="1073">
                  <c:v>12.693199999999999</c:v>
                </c:pt>
                <c:pt idx="1074">
                  <c:v>12.712899999999999</c:v>
                </c:pt>
                <c:pt idx="1075">
                  <c:v>12.7272</c:v>
                </c:pt>
                <c:pt idx="1076">
                  <c:v>12.7698</c:v>
                </c:pt>
                <c:pt idx="1077">
                  <c:v>12.7841</c:v>
                </c:pt>
                <c:pt idx="1078">
                  <c:v>12.798299999999999</c:v>
                </c:pt>
                <c:pt idx="1079">
                  <c:v>12.818099999999999</c:v>
                </c:pt>
                <c:pt idx="1080">
                  <c:v>12.8323</c:v>
                </c:pt>
                <c:pt idx="1081">
                  <c:v>12.875</c:v>
                </c:pt>
                <c:pt idx="1082">
                  <c:v>12.8947</c:v>
                </c:pt>
                <c:pt idx="1083">
                  <c:v>12.909000000000001</c:v>
                </c:pt>
                <c:pt idx="1084">
                  <c:v>12.9231</c:v>
                </c:pt>
                <c:pt idx="1085">
                  <c:v>12.9374</c:v>
                </c:pt>
                <c:pt idx="1086">
                  <c:v>12.9856</c:v>
                </c:pt>
                <c:pt idx="1087">
                  <c:v>12.9998</c:v>
                </c:pt>
                <c:pt idx="1088">
                  <c:v>13.013999999999999</c:v>
                </c:pt>
                <c:pt idx="1089">
                  <c:v>13.0283</c:v>
                </c:pt>
                <c:pt idx="1090">
                  <c:v>13.0425</c:v>
                </c:pt>
                <c:pt idx="1091">
                  <c:v>13.0906</c:v>
                </c:pt>
                <c:pt idx="1092">
                  <c:v>13.104799999999999</c:v>
                </c:pt>
                <c:pt idx="1093">
                  <c:v>13.1191</c:v>
                </c:pt>
                <c:pt idx="1094">
                  <c:v>13.1333</c:v>
                </c:pt>
                <c:pt idx="1095">
                  <c:v>13.147500000000001</c:v>
                </c:pt>
                <c:pt idx="1096">
                  <c:v>13.195600000000001</c:v>
                </c:pt>
                <c:pt idx="1097">
                  <c:v>13.209899999999999</c:v>
                </c:pt>
                <c:pt idx="1098">
                  <c:v>13.2241</c:v>
                </c:pt>
                <c:pt idx="1099">
                  <c:v>13.2438</c:v>
                </c:pt>
                <c:pt idx="1100">
                  <c:v>10.8454</c:v>
                </c:pt>
                <c:pt idx="1101">
                  <c:v>10.8454</c:v>
                </c:pt>
                <c:pt idx="1102">
                  <c:v>10.907999999999999</c:v>
                </c:pt>
                <c:pt idx="1103">
                  <c:v>10.9223</c:v>
                </c:pt>
                <c:pt idx="1104">
                  <c:v>10.936500000000001</c:v>
                </c:pt>
                <c:pt idx="1105">
                  <c:v>10.950799999999999</c:v>
                </c:pt>
                <c:pt idx="1106">
                  <c:v>10.993499999999999</c:v>
                </c:pt>
                <c:pt idx="1107">
                  <c:v>11.0078</c:v>
                </c:pt>
                <c:pt idx="1108">
                  <c:v>11.0221</c:v>
                </c:pt>
                <c:pt idx="1109">
                  <c:v>11.0418</c:v>
                </c:pt>
                <c:pt idx="1110">
                  <c:v>11.056100000000001</c:v>
                </c:pt>
                <c:pt idx="1111">
                  <c:v>11.098800000000001</c:v>
                </c:pt>
                <c:pt idx="1112">
                  <c:v>11.113099999999999</c:v>
                </c:pt>
                <c:pt idx="1113">
                  <c:v>11.1273</c:v>
                </c:pt>
                <c:pt idx="1114">
                  <c:v>11.1416</c:v>
                </c:pt>
                <c:pt idx="1115">
                  <c:v>11.161300000000001</c:v>
                </c:pt>
                <c:pt idx="1116">
                  <c:v>11.2041</c:v>
                </c:pt>
                <c:pt idx="1117">
                  <c:v>11.2182</c:v>
                </c:pt>
                <c:pt idx="1118">
                  <c:v>11.2325</c:v>
                </c:pt>
                <c:pt idx="1119">
                  <c:v>11.246700000000001</c:v>
                </c:pt>
                <c:pt idx="1120">
                  <c:v>11.260999999999999</c:v>
                </c:pt>
                <c:pt idx="1121">
                  <c:v>11.309200000000001</c:v>
                </c:pt>
                <c:pt idx="1122">
                  <c:v>11.323499999999999</c:v>
                </c:pt>
                <c:pt idx="1123">
                  <c:v>11.3377</c:v>
                </c:pt>
                <c:pt idx="1124">
                  <c:v>11.351900000000001</c:v>
                </c:pt>
                <c:pt idx="1125">
                  <c:v>11.366199999999999</c:v>
                </c:pt>
                <c:pt idx="1126">
                  <c:v>11.414400000000001</c:v>
                </c:pt>
                <c:pt idx="1127">
                  <c:v>11.428599999999999</c:v>
                </c:pt>
                <c:pt idx="1128">
                  <c:v>11.4429</c:v>
                </c:pt>
                <c:pt idx="1129">
                  <c:v>11.457100000000001</c:v>
                </c:pt>
                <c:pt idx="1130">
                  <c:v>11.471399999999999</c:v>
                </c:pt>
                <c:pt idx="1131">
                  <c:v>11.519500000000001</c:v>
                </c:pt>
                <c:pt idx="1132">
                  <c:v>11.533799999999999</c:v>
                </c:pt>
                <c:pt idx="1133">
                  <c:v>11.548</c:v>
                </c:pt>
                <c:pt idx="1134">
                  <c:v>11.562200000000001</c:v>
                </c:pt>
                <c:pt idx="1135">
                  <c:v>11.576499999999999</c:v>
                </c:pt>
                <c:pt idx="1136">
                  <c:v>11.624700000000001</c:v>
                </c:pt>
                <c:pt idx="1137">
                  <c:v>11.6389</c:v>
                </c:pt>
                <c:pt idx="1138">
                  <c:v>11.6531</c:v>
                </c:pt>
                <c:pt idx="1139">
                  <c:v>11.667400000000001</c:v>
                </c:pt>
                <c:pt idx="1140">
                  <c:v>11.6815</c:v>
                </c:pt>
                <c:pt idx="1141">
                  <c:v>11.729699999999999</c:v>
                </c:pt>
                <c:pt idx="1142">
                  <c:v>11.744</c:v>
                </c:pt>
                <c:pt idx="1143">
                  <c:v>11.7582</c:v>
                </c:pt>
                <c:pt idx="1144">
                  <c:v>11.772399999999999</c:v>
                </c:pt>
                <c:pt idx="1145">
                  <c:v>11.7866</c:v>
                </c:pt>
                <c:pt idx="1146">
                  <c:v>11.8348</c:v>
                </c:pt>
                <c:pt idx="1147">
                  <c:v>11.849</c:v>
                </c:pt>
                <c:pt idx="1148">
                  <c:v>11.863200000000001</c:v>
                </c:pt>
                <c:pt idx="1149">
                  <c:v>11.8774</c:v>
                </c:pt>
                <c:pt idx="1150">
                  <c:v>11.8917</c:v>
                </c:pt>
                <c:pt idx="1151">
                  <c:v>11.9398</c:v>
                </c:pt>
                <c:pt idx="1152">
                  <c:v>11.954000000000001</c:v>
                </c:pt>
                <c:pt idx="1153">
                  <c:v>11.9682</c:v>
                </c:pt>
                <c:pt idx="1154">
                  <c:v>11.9824</c:v>
                </c:pt>
                <c:pt idx="1155">
                  <c:v>11.996700000000001</c:v>
                </c:pt>
                <c:pt idx="1156">
                  <c:v>12.0448</c:v>
                </c:pt>
                <c:pt idx="1157">
                  <c:v>12.058999999999999</c:v>
                </c:pt>
                <c:pt idx="1158">
                  <c:v>12.0732</c:v>
                </c:pt>
                <c:pt idx="1159">
                  <c:v>12.087400000000001</c:v>
                </c:pt>
                <c:pt idx="1160">
                  <c:v>12.101599999999999</c:v>
                </c:pt>
                <c:pt idx="1161">
                  <c:v>12.149699999999999</c:v>
                </c:pt>
                <c:pt idx="1162">
                  <c:v>12.1639</c:v>
                </c:pt>
                <c:pt idx="1163">
                  <c:v>12.178100000000001</c:v>
                </c:pt>
                <c:pt idx="1164">
                  <c:v>12.192399999999999</c:v>
                </c:pt>
                <c:pt idx="1165">
                  <c:v>12.2065</c:v>
                </c:pt>
                <c:pt idx="1166">
                  <c:v>12.2547</c:v>
                </c:pt>
                <c:pt idx="1167">
                  <c:v>12.2689</c:v>
                </c:pt>
                <c:pt idx="1168">
                  <c:v>12.282999999999999</c:v>
                </c:pt>
                <c:pt idx="1169">
                  <c:v>12.2973</c:v>
                </c:pt>
                <c:pt idx="1170">
                  <c:v>12.317</c:v>
                </c:pt>
                <c:pt idx="1171">
                  <c:v>12.3596</c:v>
                </c:pt>
                <c:pt idx="1172">
                  <c:v>12.373799999999999</c:v>
                </c:pt>
                <c:pt idx="1173">
                  <c:v>12.388</c:v>
                </c:pt>
                <c:pt idx="1174">
                  <c:v>12.4077</c:v>
                </c:pt>
                <c:pt idx="1175">
                  <c:v>12.421799999999999</c:v>
                </c:pt>
                <c:pt idx="1176">
                  <c:v>12.464499999999999</c:v>
                </c:pt>
                <c:pt idx="1177">
                  <c:v>12.4787</c:v>
                </c:pt>
                <c:pt idx="1178">
                  <c:v>12.4983</c:v>
                </c:pt>
                <c:pt idx="1179">
                  <c:v>12.512499999999999</c:v>
                </c:pt>
                <c:pt idx="1180">
                  <c:v>12.5267</c:v>
                </c:pt>
                <c:pt idx="1181">
                  <c:v>12.5693</c:v>
                </c:pt>
                <c:pt idx="1182">
                  <c:v>12.589</c:v>
                </c:pt>
                <c:pt idx="1183">
                  <c:v>12.603199999999999</c:v>
                </c:pt>
                <c:pt idx="1184">
                  <c:v>12.6174</c:v>
                </c:pt>
                <c:pt idx="1185">
                  <c:v>12.631600000000001</c:v>
                </c:pt>
                <c:pt idx="1186">
                  <c:v>12.708</c:v>
                </c:pt>
                <c:pt idx="1187">
                  <c:v>12.722200000000001</c:v>
                </c:pt>
                <c:pt idx="1188">
                  <c:v>12.7364</c:v>
                </c:pt>
                <c:pt idx="1189">
                  <c:v>12.7987</c:v>
                </c:pt>
                <c:pt idx="1190">
                  <c:v>12.812799999999999</c:v>
                </c:pt>
                <c:pt idx="1191">
                  <c:v>12.827</c:v>
                </c:pt>
                <c:pt idx="1192">
                  <c:v>12.841200000000001</c:v>
                </c:pt>
                <c:pt idx="1193">
                  <c:v>12.889200000000001</c:v>
                </c:pt>
                <c:pt idx="1194">
                  <c:v>12.9034</c:v>
                </c:pt>
                <c:pt idx="1195">
                  <c:v>12.9176</c:v>
                </c:pt>
                <c:pt idx="1196">
                  <c:v>12.937200000000001</c:v>
                </c:pt>
                <c:pt idx="1197">
                  <c:v>12.9514</c:v>
                </c:pt>
                <c:pt idx="1198">
                  <c:v>12.994</c:v>
                </c:pt>
                <c:pt idx="1199">
                  <c:v>13.0082</c:v>
                </c:pt>
                <c:pt idx="1200">
                  <c:v>13.027799999999999</c:v>
                </c:pt>
                <c:pt idx="1201">
                  <c:v>13.042</c:v>
                </c:pt>
                <c:pt idx="1202">
                  <c:v>13.0562</c:v>
                </c:pt>
                <c:pt idx="1203">
                  <c:v>13.104200000000001</c:v>
                </c:pt>
                <c:pt idx="1204">
                  <c:v>13.1183</c:v>
                </c:pt>
                <c:pt idx="1205">
                  <c:v>13.1325</c:v>
                </c:pt>
                <c:pt idx="1206">
                  <c:v>13.146699999999999</c:v>
                </c:pt>
                <c:pt idx="1207">
                  <c:v>13.1608</c:v>
                </c:pt>
                <c:pt idx="1208">
                  <c:v>13.2088</c:v>
                </c:pt>
                <c:pt idx="1209">
                  <c:v>13.223000000000001</c:v>
                </c:pt>
                <c:pt idx="1210">
                  <c:v>13.2372</c:v>
                </c:pt>
                <c:pt idx="1211">
                  <c:v>13.251300000000001</c:v>
                </c:pt>
                <c:pt idx="1212">
                  <c:v>13.271000000000001</c:v>
                </c:pt>
                <c:pt idx="1213">
                  <c:v>13.313499999999999</c:v>
                </c:pt>
                <c:pt idx="1214">
                  <c:v>13.3276</c:v>
                </c:pt>
                <c:pt idx="1215">
                  <c:v>13.347300000000001</c:v>
                </c:pt>
                <c:pt idx="1216">
                  <c:v>13.3614</c:v>
                </c:pt>
                <c:pt idx="1217">
                  <c:v>13.3756</c:v>
                </c:pt>
                <c:pt idx="1218">
                  <c:v>13.423500000000001</c:v>
                </c:pt>
                <c:pt idx="1219">
                  <c:v>13.4377</c:v>
                </c:pt>
                <c:pt idx="1220">
                  <c:v>13.4518</c:v>
                </c:pt>
                <c:pt idx="1221">
                  <c:v>13.465999999999999</c:v>
                </c:pt>
                <c:pt idx="1222">
                  <c:v>13.4802</c:v>
                </c:pt>
                <c:pt idx="1223">
                  <c:v>13.5282</c:v>
                </c:pt>
                <c:pt idx="1224">
                  <c:v>13.542299999999999</c:v>
                </c:pt>
                <c:pt idx="1225">
                  <c:v>13.5564</c:v>
                </c:pt>
                <c:pt idx="1226">
                  <c:v>13.5761</c:v>
                </c:pt>
                <c:pt idx="1227">
                  <c:v>13.590199999999999</c:v>
                </c:pt>
                <c:pt idx="1228">
                  <c:v>13.6327</c:v>
                </c:pt>
                <c:pt idx="1229">
                  <c:v>14.6707</c:v>
                </c:pt>
                <c:pt idx="1230">
                  <c:v>14.690300000000001</c:v>
                </c:pt>
                <c:pt idx="1231">
                  <c:v>14.7044</c:v>
                </c:pt>
                <c:pt idx="1232">
                  <c:v>14.718500000000001</c:v>
                </c:pt>
                <c:pt idx="1233">
                  <c:v>14.766400000000001</c:v>
                </c:pt>
                <c:pt idx="1234">
                  <c:v>14.7805</c:v>
                </c:pt>
                <c:pt idx="1235">
                  <c:v>14.794600000000001</c:v>
                </c:pt>
                <c:pt idx="1236">
                  <c:v>14.8142</c:v>
                </c:pt>
                <c:pt idx="1237">
                  <c:v>14.8284</c:v>
                </c:pt>
                <c:pt idx="1238">
                  <c:v>14.876200000000001</c:v>
                </c:pt>
                <c:pt idx="1239">
                  <c:v>14.8903</c:v>
                </c:pt>
                <c:pt idx="1240">
                  <c:v>14.904400000000001</c:v>
                </c:pt>
                <c:pt idx="1241">
                  <c:v>14.9186</c:v>
                </c:pt>
                <c:pt idx="1242">
                  <c:v>14.932700000000001</c:v>
                </c:pt>
                <c:pt idx="1243">
                  <c:v>14.980499999999999</c:v>
                </c:pt>
                <c:pt idx="1244">
                  <c:v>14.9946</c:v>
                </c:pt>
                <c:pt idx="1245">
                  <c:v>15.014200000000001</c:v>
                </c:pt>
                <c:pt idx="1246">
                  <c:v>15.0283</c:v>
                </c:pt>
                <c:pt idx="1247">
                  <c:v>15.042400000000001</c:v>
                </c:pt>
                <c:pt idx="1248">
                  <c:v>15.090199999999999</c:v>
                </c:pt>
                <c:pt idx="1249">
                  <c:v>15.1044</c:v>
                </c:pt>
                <c:pt idx="1250">
                  <c:v>15.118499999999999</c:v>
                </c:pt>
                <c:pt idx="1251">
                  <c:v>15.138</c:v>
                </c:pt>
                <c:pt idx="1252">
                  <c:v>15.138</c:v>
                </c:pt>
                <c:pt idx="1253">
                  <c:v>15.138</c:v>
                </c:pt>
                <c:pt idx="1254">
                  <c:v>15.2141</c:v>
                </c:pt>
                <c:pt idx="1255">
                  <c:v>15.228199999999999</c:v>
                </c:pt>
                <c:pt idx="1256">
                  <c:v>15.2423</c:v>
                </c:pt>
                <c:pt idx="1257">
                  <c:v>15.261900000000001</c:v>
                </c:pt>
                <c:pt idx="1258">
                  <c:v>15.3042</c:v>
                </c:pt>
                <c:pt idx="1259">
                  <c:v>15.323700000000001</c:v>
                </c:pt>
                <c:pt idx="1260">
                  <c:v>15.337899999999999</c:v>
                </c:pt>
                <c:pt idx="1261">
                  <c:v>15.351900000000001</c:v>
                </c:pt>
                <c:pt idx="1262">
                  <c:v>15.366099999999999</c:v>
                </c:pt>
                <c:pt idx="1263">
                  <c:v>15.4138</c:v>
                </c:pt>
                <c:pt idx="1264">
                  <c:v>15.427899999999999</c:v>
                </c:pt>
                <c:pt idx="1265">
                  <c:v>15.4475</c:v>
                </c:pt>
                <c:pt idx="1266">
                  <c:v>15.461600000000001</c:v>
                </c:pt>
                <c:pt idx="1267">
                  <c:v>15.4757</c:v>
                </c:pt>
                <c:pt idx="1268">
                  <c:v>15.523400000000001</c:v>
                </c:pt>
                <c:pt idx="1269">
                  <c:v>15.537599999999999</c:v>
                </c:pt>
                <c:pt idx="1270">
                  <c:v>15.5571</c:v>
                </c:pt>
                <c:pt idx="1271">
                  <c:v>15.571199999999999</c:v>
                </c:pt>
                <c:pt idx="1272">
                  <c:v>15.5853</c:v>
                </c:pt>
                <c:pt idx="1273">
                  <c:v>15.633100000000001</c:v>
                </c:pt>
                <c:pt idx="1274">
                  <c:v>15.6471</c:v>
                </c:pt>
                <c:pt idx="1275">
                  <c:v>15.661199999999999</c:v>
                </c:pt>
                <c:pt idx="1276">
                  <c:v>15.6807</c:v>
                </c:pt>
                <c:pt idx="1277">
                  <c:v>15.694900000000001</c:v>
                </c:pt>
                <c:pt idx="1278">
                  <c:v>15.7567</c:v>
                </c:pt>
                <c:pt idx="1279">
                  <c:v>15.770799999999999</c:v>
                </c:pt>
                <c:pt idx="1280">
                  <c:v>15.7903</c:v>
                </c:pt>
                <c:pt idx="1281">
                  <c:v>15.804399999999999</c:v>
                </c:pt>
                <c:pt idx="1282">
                  <c:v>15.8521</c:v>
                </c:pt>
                <c:pt idx="1283">
                  <c:v>15.866199999999999</c:v>
                </c:pt>
                <c:pt idx="1284">
                  <c:v>15.8803</c:v>
                </c:pt>
                <c:pt idx="1285">
                  <c:v>15.894299999999999</c:v>
                </c:pt>
                <c:pt idx="1286">
                  <c:v>15.9139</c:v>
                </c:pt>
                <c:pt idx="1287">
                  <c:v>15.961600000000001</c:v>
                </c:pt>
                <c:pt idx="1288">
                  <c:v>15.9757</c:v>
                </c:pt>
                <c:pt idx="1289">
                  <c:v>15.989800000000001</c:v>
                </c:pt>
                <c:pt idx="1290">
                  <c:v>16.003799999999998</c:v>
                </c:pt>
                <c:pt idx="1291">
                  <c:v>16.023399999999999</c:v>
                </c:pt>
              </c:numCache>
            </c:numRef>
          </c:val>
          <c:smooth val="0"/>
          <c:extLst>
            <c:ext xmlns:c16="http://schemas.microsoft.com/office/drawing/2014/chart" uri="{C3380CC4-5D6E-409C-BE32-E72D297353CC}">
              <c16:uniqueId val="{00000000-7FB4-4832-820D-3ECC51E7F19A}"/>
            </c:ext>
          </c:extLst>
        </c:ser>
        <c:ser>
          <c:idx val="1"/>
          <c:order val="1"/>
          <c:tx>
            <c:strRef>
              <c:f>'chartdata_795f9c6c-ff87-4b37-ae'!$C$1</c:f>
              <c:strCache>
                <c:ptCount val="1"/>
                <c:pt idx="0">
                  <c:v>ABI Mixed Investment 0-35% Shares TR in GB</c:v>
                </c:pt>
              </c:strCache>
            </c:strRef>
          </c:tx>
          <c:spPr>
            <a:ln w="28575" cap="rnd">
              <a:solidFill>
                <a:schemeClr val="accent2"/>
              </a:solidFill>
              <a:round/>
            </a:ln>
            <a:effectLst/>
          </c:spPr>
          <c:marker>
            <c:symbol val="none"/>
          </c:marker>
          <c:cat>
            <c:numRef>
              <c:f>'chartdata_795f9c6c-ff87-4b37-ae'!$A$2:$A$1293</c:f>
              <c:numCache>
                <c:formatCode>m/d/yyyy</c:formatCode>
                <c:ptCount val="1292"/>
                <c:pt idx="0">
                  <c:v>43609</c:v>
                </c:pt>
                <c:pt idx="1">
                  <c:v>43612</c:v>
                </c:pt>
                <c:pt idx="2">
                  <c:v>43613</c:v>
                </c:pt>
                <c:pt idx="3">
                  <c:v>43614</c:v>
                </c:pt>
                <c:pt idx="4">
                  <c:v>43615</c:v>
                </c:pt>
                <c:pt idx="5">
                  <c:v>43616</c:v>
                </c:pt>
                <c:pt idx="6">
                  <c:v>43619</c:v>
                </c:pt>
                <c:pt idx="7">
                  <c:v>43620</c:v>
                </c:pt>
                <c:pt idx="8">
                  <c:v>43621</c:v>
                </c:pt>
                <c:pt idx="9">
                  <c:v>43622</c:v>
                </c:pt>
                <c:pt idx="10">
                  <c:v>43623</c:v>
                </c:pt>
                <c:pt idx="11">
                  <c:v>43626</c:v>
                </c:pt>
                <c:pt idx="12">
                  <c:v>43627</c:v>
                </c:pt>
                <c:pt idx="13">
                  <c:v>43628</c:v>
                </c:pt>
                <c:pt idx="14">
                  <c:v>43629</c:v>
                </c:pt>
                <c:pt idx="15">
                  <c:v>43630</c:v>
                </c:pt>
                <c:pt idx="16">
                  <c:v>43633</c:v>
                </c:pt>
                <c:pt idx="17">
                  <c:v>43634</c:v>
                </c:pt>
                <c:pt idx="18">
                  <c:v>43635</c:v>
                </c:pt>
                <c:pt idx="19">
                  <c:v>43636</c:v>
                </c:pt>
                <c:pt idx="20">
                  <c:v>43637</c:v>
                </c:pt>
                <c:pt idx="21">
                  <c:v>43640</c:v>
                </c:pt>
                <c:pt idx="22">
                  <c:v>43641</c:v>
                </c:pt>
                <c:pt idx="23">
                  <c:v>43642</c:v>
                </c:pt>
                <c:pt idx="24">
                  <c:v>43643</c:v>
                </c:pt>
                <c:pt idx="25">
                  <c:v>43644</c:v>
                </c:pt>
                <c:pt idx="26">
                  <c:v>43647</c:v>
                </c:pt>
                <c:pt idx="27">
                  <c:v>43648</c:v>
                </c:pt>
                <c:pt idx="28">
                  <c:v>43649</c:v>
                </c:pt>
                <c:pt idx="29">
                  <c:v>43650</c:v>
                </c:pt>
                <c:pt idx="30">
                  <c:v>43651</c:v>
                </c:pt>
                <c:pt idx="31">
                  <c:v>43654</c:v>
                </c:pt>
                <c:pt idx="32">
                  <c:v>43655</c:v>
                </c:pt>
                <c:pt idx="33">
                  <c:v>43656</c:v>
                </c:pt>
                <c:pt idx="34">
                  <c:v>43657</c:v>
                </c:pt>
                <c:pt idx="35">
                  <c:v>43658</c:v>
                </c:pt>
                <c:pt idx="36">
                  <c:v>43661</c:v>
                </c:pt>
                <c:pt idx="37">
                  <c:v>43662</c:v>
                </c:pt>
                <c:pt idx="38">
                  <c:v>43663</c:v>
                </c:pt>
                <c:pt idx="39">
                  <c:v>43664</c:v>
                </c:pt>
                <c:pt idx="40">
                  <c:v>43665</c:v>
                </c:pt>
                <c:pt idx="41">
                  <c:v>43668</c:v>
                </c:pt>
                <c:pt idx="42">
                  <c:v>43669</c:v>
                </c:pt>
                <c:pt idx="43">
                  <c:v>43670</c:v>
                </c:pt>
                <c:pt idx="44">
                  <c:v>43671</c:v>
                </c:pt>
                <c:pt idx="45">
                  <c:v>43672</c:v>
                </c:pt>
                <c:pt idx="46">
                  <c:v>43675</c:v>
                </c:pt>
                <c:pt idx="47">
                  <c:v>43676</c:v>
                </c:pt>
                <c:pt idx="48">
                  <c:v>43677</c:v>
                </c:pt>
                <c:pt idx="49">
                  <c:v>43678</c:v>
                </c:pt>
                <c:pt idx="50">
                  <c:v>43679</c:v>
                </c:pt>
                <c:pt idx="51">
                  <c:v>43682</c:v>
                </c:pt>
                <c:pt idx="52">
                  <c:v>43683</c:v>
                </c:pt>
                <c:pt idx="53">
                  <c:v>43684</c:v>
                </c:pt>
                <c:pt idx="54">
                  <c:v>43685</c:v>
                </c:pt>
                <c:pt idx="55">
                  <c:v>43686</c:v>
                </c:pt>
                <c:pt idx="56">
                  <c:v>43689</c:v>
                </c:pt>
                <c:pt idx="57">
                  <c:v>43690</c:v>
                </c:pt>
                <c:pt idx="58">
                  <c:v>43691</c:v>
                </c:pt>
                <c:pt idx="59">
                  <c:v>43692</c:v>
                </c:pt>
                <c:pt idx="60">
                  <c:v>43693</c:v>
                </c:pt>
                <c:pt idx="61">
                  <c:v>43696</c:v>
                </c:pt>
                <c:pt idx="62">
                  <c:v>43697</c:v>
                </c:pt>
                <c:pt idx="63">
                  <c:v>43698</c:v>
                </c:pt>
                <c:pt idx="64">
                  <c:v>43699</c:v>
                </c:pt>
                <c:pt idx="65">
                  <c:v>43700</c:v>
                </c:pt>
                <c:pt idx="66">
                  <c:v>43703</c:v>
                </c:pt>
                <c:pt idx="67">
                  <c:v>43704</c:v>
                </c:pt>
                <c:pt idx="68">
                  <c:v>43705</c:v>
                </c:pt>
                <c:pt idx="69">
                  <c:v>43706</c:v>
                </c:pt>
                <c:pt idx="70">
                  <c:v>43707</c:v>
                </c:pt>
                <c:pt idx="71">
                  <c:v>43710</c:v>
                </c:pt>
                <c:pt idx="72">
                  <c:v>43711</c:v>
                </c:pt>
                <c:pt idx="73">
                  <c:v>43712</c:v>
                </c:pt>
                <c:pt idx="74">
                  <c:v>43713</c:v>
                </c:pt>
                <c:pt idx="75">
                  <c:v>43714</c:v>
                </c:pt>
                <c:pt idx="76">
                  <c:v>43717</c:v>
                </c:pt>
                <c:pt idx="77">
                  <c:v>43718</c:v>
                </c:pt>
                <c:pt idx="78">
                  <c:v>43719</c:v>
                </c:pt>
                <c:pt idx="79">
                  <c:v>43720</c:v>
                </c:pt>
                <c:pt idx="80">
                  <c:v>43721</c:v>
                </c:pt>
                <c:pt idx="81">
                  <c:v>43724</c:v>
                </c:pt>
                <c:pt idx="82">
                  <c:v>43725</c:v>
                </c:pt>
                <c:pt idx="83">
                  <c:v>43726</c:v>
                </c:pt>
                <c:pt idx="84">
                  <c:v>43727</c:v>
                </c:pt>
                <c:pt idx="85">
                  <c:v>43728</c:v>
                </c:pt>
                <c:pt idx="86">
                  <c:v>43731</c:v>
                </c:pt>
                <c:pt idx="87">
                  <c:v>43732</c:v>
                </c:pt>
                <c:pt idx="88">
                  <c:v>43733</c:v>
                </c:pt>
                <c:pt idx="89">
                  <c:v>43734</c:v>
                </c:pt>
                <c:pt idx="90">
                  <c:v>43735</c:v>
                </c:pt>
                <c:pt idx="91">
                  <c:v>43738</c:v>
                </c:pt>
                <c:pt idx="92">
                  <c:v>43739</c:v>
                </c:pt>
                <c:pt idx="93">
                  <c:v>43740</c:v>
                </c:pt>
                <c:pt idx="94">
                  <c:v>43741</c:v>
                </c:pt>
                <c:pt idx="95">
                  <c:v>43742</c:v>
                </c:pt>
                <c:pt idx="96">
                  <c:v>43745</c:v>
                </c:pt>
                <c:pt idx="97">
                  <c:v>43746</c:v>
                </c:pt>
                <c:pt idx="98">
                  <c:v>43747</c:v>
                </c:pt>
                <c:pt idx="99">
                  <c:v>43748</c:v>
                </c:pt>
                <c:pt idx="100">
                  <c:v>43749</c:v>
                </c:pt>
                <c:pt idx="101">
                  <c:v>43752</c:v>
                </c:pt>
                <c:pt idx="102">
                  <c:v>43753</c:v>
                </c:pt>
                <c:pt idx="103">
                  <c:v>43754</c:v>
                </c:pt>
                <c:pt idx="104">
                  <c:v>43755</c:v>
                </c:pt>
                <c:pt idx="105">
                  <c:v>43756</c:v>
                </c:pt>
                <c:pt idx="106">
                  <c:v>43759</c:v>
                </c:pt>
                <c:pt idx="107">
                  <c:v>43760</c:v>
                </c:pt>
                <c:pt idx="108">
                  <c:v>43761</c:v>
                </c:pt>
                <c:pt idx="109">
                  <c:v>43762</c:v>
                </c:pt>
                <c:pt idx="110">
                  <c:v>43763</c:v>
                </c:pt>
                <c:pt idx="111">
                  <c:v>43766</c:v>
                </c:pt>
                <c:pt idx="112">
                  <c:v>43767</c:v>
                </c:pt>
                <c:pt idx="113">
                  <c:v>43768</c:v>
                </c:pt>
                <c:pt idx="114">
                  <c:v>43769</c:v>
                </c:pt>
                <c:pt idx="115">
                  <c:v>43770</c:v>
                </c:pt>
                <c:pt idx="116">
                  <c:v>43773</c:v>
                </c:pt>
                <c:pt idx="117">
                  <c:v>43774</c:v>
                </c:pt>
                <c:pt idx="118">
                  <c:v>43775</c:v>
                </c:pt>
                <c:pt idx="119">
                  <c:v>43776</c:v>
                </c:pt>
                <c:pt idx="120">
                  <c:v>43777</c:v>
                </c:pt>
                <c:pt idx="121">
                  <c:v>43780</c:v>
                </c:pt>
                <c:pt idx="122">
                  <c:v>43781</c:v>
                </c:pt>
                <c:pt idx="123">
                  <c:v>43782</c:v>
                </c:pt>
                <c:pt idx="124">
                  <c:v>43783</c:v>
                </c:pt>
                <c:pt idx="125">
                  <c:v>43784</c:v>
                </c:pt>
                <c:pt idx="126">
                  <c:v>43787</c:v>
                </c:pt>
                <c:pt idx="127">
                  <c:v>43788</c:v>
                </c:pt>
                <c:pt idx="128">
                  <c:v>43789</c:v>
                </c:pt>
                <c:pt idx="129">
                  <c:v>43790</c:v>
                </c:pt>
                <c:pt idx="130">
                  <c:v>43791</c:v>
                </c:pt>
                <c:pt idx="131">
                  <c:v>43794</c:v>
                </c:pt>
                <c:pt idx="132">
                  <c:v>43795</c:v>
                </c:pt>
                <c:pt idx="133">
                  <c:v>43796</c:v>
                </c:pt>
                <c:pt idx="134">
                  <c:v>43797</c:v>
                </c:pt>
                <c:pt idx="135">
                  <c:v>43798</c:v>
                </c:pt>
                <c:pt idx="136">
                  <c:v>43801</c:v>
                </c:pt>
                <c:pt idx="137">
                  <c:v>43802</c:v>
                </c:pt>
                <c:pt idx="138">
                  <c:v>43803</c:v>
                </c:pt>
                <c:pt idx="139">
                  <c:v>43804</c:v>
                </c:pt>
                <c:pt idx="140">
                  <c:v>43805</c:v>
                </c:pt>
                <c:pt idx="141">
                  <c:v>43808</c:v>
                </c:pt>
                <c:pt idx="142">
                  <c:v>43809</c:v>
                </c:pt>
                <c:pt idx="143">
                  <c:v>43810</c:v>
                </c:pt>
                <c:pt idx="144">
                  <c:v>43811</c:v>
                </c:pt>
                <c:pt idx="145">
                  <c:v>43812</c:v>
                </c:pt>
                <c:pt idx="146">
                  <c:v>43815</c:v>
                </c:pt>
                <c:pt idx="147">
                  <c:v>43816</c:v>
                </c:pt>
                <c:pt idx="148">
                  <c:v>43817</c:v>
                </c:pt>
                <c:pt idx="149">
                  <c:v>43818</c:v>
                </c:pt>
                <c:pt idx="150">
                  <c:v>43819</c:v>
                </c:pt>
                <c:pt idx="151">
                  <c:v>43822</c:v>
                </c:pt>
                <c:pt idx="152">
                  <c:v>43823</c:v>
                </c:pt>
                <c:pt idx="153">
                  <c:v>43826</c:v>
                </c:pt>
                <c:pt idx="154">
                  <c:v>43829</c:v>
                </c:pt>
                <c:pt idx="155">
                  <c:v>43830</c:v>
                </c:pt>
                <c:pt idx="156">
                  <c:v>43832</c:v>
                </c:pt>
                <c:pt idx="157">
                  <c:v>43833</c:v>
                </c:pt>
                <c:pt idx="158">
                  <c:v>43836</c:v>
                </c:pt>
                <c:pt idx="159">
                  <c:v>43837</c:v>
                </c:pt>
                <c:pt idx="160">
                  <c:v>43838</c:v>
                </c:pt>
                <c:pt idx="161">
                  <c:v>43839</c:v>
                </c:pt>
                <c:pt idx="162">
                  <c:v>43840</c:v>
                </c:pt>
                <c:pt idx="163">
                  <c:v>43843</c:v>
                </c:pt>
                <c:pt idx="164">
                  <c:v>43844</c:v>
                </c:pt>
                <c:pt idx="165">
                  <c:v>43845</c:v>
                </c:pt>
                <c:pt idx="166">
                  <c:v>43846</c:v>
                </c:pt>
                <c:pt idx="167">
                  <c:v>43847</c:v>
                </c:pt>
                <c:pt idx="168">
                  <c:v>43850</c:v>
                </c:pt>
                <c:pt idx="169">
                  <c:v>43851</c:v>
                </c:pt>
                <c:pt idx="170">
                  <c:v>43852</c:v>
                </c:pt>
                <c:pt idx="171">
                  <c:v>43853</c:v>
                </c:pt>
                <c:pt idx="172">
                  <c:v>43854</c:v>
                </c:pt>
                <c:pt idx="173">
                  <c:v>43857</c:v>
                </c:pt>
                <c:pt idx="174">
                  <c:v>43858</c:v>
                </c:pt>
                <c:pt idx="175">
                  <c:v>43859</c:v>
                </c:pt>
                <c:pt idx="176">
                  <c:v>43860</c:v>
                </c:pt>
                <c:pt idx="177">
                  <c:v>43861</c:v>
                </c:pt>
                <c:pt idx="178">
                  <c:v>43864</c:v>
                </c:pt>
                <c:pt idx="179">
                  <c:v>43865</c:v>
                </c:pt>
                <c:pt idx="180">
                  <c:v>43866</c:v>
                </c:pt>
                <c:pt idx="181">
                  <c:v>43867</c:v>
                </c:pt>
                <c:pt idx="182">
                  <c:v>43868</c:v>
                </c:pt>
                <c:pt idx="183">
                  <c:v>43871</c:v>
                </c:pt>
                <c:pt idx="184">
                  <c:v>43872</c:v>
                </c:pt>
                <c:pt idx="185">
                  <c:v>43873</c:v>
                </c:pt>
                <c:pt idx="186">
                  <c:v>43874</c:v>
                </c:pt>
                <c:pt idx="187">
                  <c:v>43875</c:v>
                </c:pt>
                <c:pt idx="188">
                  <c:v>43878</c:v>
                </c:pt>
                <c:pt idx="189">
                  <c:v>43879</c:v>
                </c:pt>
                <c:pt idx="190">
                  <c:v>43880</c:v>
                </c:pt>
                <c:pt idx="191">
                  <c:v>43881</c:v>
                </c:pt>
                <c:pt idx="192">
                  <c:v>43882</c:v>
                </c:pt>
                <c:pt idx="193">
                  <c:v>43885</c:v>
                </c:pt>
                <c:pt idx="194">
                  <c:v>43886</c:v>
                </c:pt>
                <c:pt idx="195">
                  <c:v>43887</c:v>
                </c:pt>
                <c:pt idx="196">
                  <c:v>43888</c:v>
                </c:pt>
                <c:pt idx="197">
                  <c:v>43889</c:v>
                </c:pt>
                <c:pt idx="198">
                  <c:v>43892</c:v>
                </c:pt>
                <c:pt idx="199">
                  <c:v>43893</c:v>
                </c:pt>
                <c:pt idx="200">
                  <c:v>43894</c:v>
                </c:pt>
                <c:pt idx="201">
                  <c:v>43895</c:v>
                </c:pt>
                <c:pt idx="202">
                  <c:v>43896</c:v>
                </c:pt>
                <c:pt idx="203">
                  <c:v>43899</c:v>
                </c:pt>
                <c:pt idx="204">
                  <c:v>43900</c:v>
                </c:pt>
                <c:pt idx="205">
                  <c:v>43901</c:v>
                </c:pt>
                <c:pt idx="206">
                  <c:v>43902</c:v>
                </c:pt>
                <c:pt idx="207">
                  <c:v>43903</c:v>
                </c:pt>
                <c:pt idx="208">
                  <c:v>43906</c:v>
                </c:pt>
                <c:pt idx="209">
                  <c:v>43907</c:v>
                </c:pt>
                <c:pt idx="210">
                  <c:v>43908</c:v>
                </c:pt>
                <c:pt idx="211">
                  <c:v>43909</c:v>
                </c:pt>
                <c:pt idx="212">
                  <c:v>43910</c:v>
                </c:pt>
                <c:pt idx="213">
                  <c:v>43913</c:v>
                </c:pt>
                <c:pt idx="214">
                  <c:v>43914</c:v>
                </c:pt>
                <c:pt idx="215">
                  <c:v>43915</c:v>
                </c:pt>
                <c:pt idx="216">
                  <c:v>43916</c:v>
                </c:pt>
                <c:pt idx="217">
                  <c:v>43917</c:v>
                </c:pt>
                <c:pt idx="218">
                  <c:v>43920</c:v>
                </c:pt>
                <c:pt idx="219">
                  <c:v>43921</c:v>
                </c:pt>
                <c:pt idx="220">
                  <c:v>43922</c:v>
                </c:pt>
                <c:pt idx="221">
                  <c:v>43923</c:v>
                </c:pt>
                <c:pt idx="222">
                  <c:v>43924</c:v>
                </c:pt>
                <c:pt idx="223">
                  <c:v>43927</c:v>
                </c:pt>
                <c:pt idx="224">
                  <c:v>43928</c:v>
                </c:pt>
                <c:pt idx="225">
                  <c:v>43929</c:v>
                </c:pt>
                <c:pt idx="226">
                  <c:v>43930</c:v>
                </c:pt>
                <c:pt idx="227">
                  <c:v>43931</c:v>
                </c:pt>
                <c:pt idx="228">
                  <c:v>43934</c:v>
                </c:pt>
                <c:pt idx="229">
                  <c:v>43935</c:v>
                </c:pt>
                <c:pt idx="230">
                  <c:v>43936</c:v>
                </c:pt>
                <c:pt idx="231">
                  <c:v>43937</c:v>
                </c:pt>
                <c:pt idx="232">
                  <c:v>43938</c:v>
                </c:pt>
                <c:pt idx="233">
                  <c:v>43941</c:v>
                </c:pt>
                <c:pt idx="234">
                  <c:v>43942</c:v>
                </c:pt>
                <c:pt idx="235">
                  <c:v>43943</c:v>
                </c:pt>
                <c:pt idx="236">
                  <c:v>43944</c:v>
                </c:pt>
                <c:pt idx="237">
                  <c:v>43945</c:v>
                </c:pt>
                <c:pt idx="238">
                  <c:v>43948</c:v>
                </c:pt>
                <c:pt idx="239">
                  <c:v>43949</c:v>
                </c:pt>
                <c:pt idx="240">
                  <c:v>43950</c:v>
                </c:pt>
                <c:pt idx="241">
                  <c:v>43951</c:v>
                </c:pt>
                <c:pt idx="242">
                  <c:v>43952</c:v>
                </c:pt>
                <c:pt idx="243">
                  <c:v>43955</c:v>
                </c:pt>
                <c:pt idx="244">
                  <c:v>43956</c:v>
                </c:pt>
                <c:pt idx="245">
                  <c:v>43957</c:v>
                </c:pt>
                <c:pt idx="246">
                  <c:v>43958</c:v>
                </c:pt>
                <c:pt idx="247">
                  <c:v>43959</c:v>
                </c:pt>
                <c:pt idx="248">
                  <c:v>43962</c:v>
                </c:pt>
                <c:pt idx="249">
                  <c:v>43963</c:v>
                </c:pt>
                <c:pt idx="250">
                  <c:v>43964</c:v>
                </c:pt>
                <c:pt idx="251">
                  <c:v>43965</c:v>
                </c:pt>
                <c:pt idx="252">
                  <c:v>43966</c:v>
                </c:pt>
                <c:pt idx="253">
                  <c:v>43969</c:v>
                </c:pt>
                <c:pt idx="254">
                  <c:v>43970</c:v>
                </c:pt>
                <c:pt idx="255">
                  <c:v>43971</c:v>
                </c:pt>
                <c:pt idx="256">
                  <c:v>43972</c:v>
                </c:pt>
                <c:pt idx="257">
                  <c:v>43973</c:v>
                </c:pt>
                <c:pt idx="258">
                  <c:v>43976</c:v>
                </c:pt>
                <c:pt idx="259">
                  <c:v>43977</c:v>
                </c:pt>
                <c:pt idx="260">
                  <c:v>43978</c:v>
                </c:pt>
                <c:pt idx="261">
                  <c:v>43979</c:v>
                </c:pt>
                <c:pt idx="262">
                  <c:v>43980</c:v>
                </c:pt>
                <c:pt idx="263">
                  <c:v>43983</c:v>
                </c:pt>
                <c:pt idx="264">
                  <c:v>43984</c:v>
                </c:pt>
                <c:pt idx="265">
                  <c:v>43985</c:v>
                </c:pt>
                <c:pt idx="266">
                  <c:v>43986</c:v>
                </c:pt>
                <c:pt idx="267">
                  <c:v>43987</c:v>
                </c:pt>
                <c:pt idx="268">
                  <c:v>43990</c:v>
                </c:pt>
                <c:pt idx="269">
                  <c:v>43991</c:v>
                </c:pt>
                <c:pt idx="270">
                  <c:v>43992</c:v>
                </c:pt>
                <c:pt idx="271">
                  <c:v>43993</c:v>
                </c:pt>
                <c:pt idx="272">
                  <c:v>43994</c:v>
                </c:pt>
                <c:pt idx="273">
                  <c:v>43997</c:v>
                </c:pt>
                <c:pt idx="274">
                  <c:v>43998</c:v>
                </c:pt>
                <c:pt idx="275">
                  <c:v>43999</c:v>
                </c:pt>
                <c:pt idx="276">
                  <c:v>44000</c:v>
                </c:pt>
                <c:pt idx="277">
                  <c:v>44001</c:v>
                </c:pt>
                <c:pt idx="278">
                  <c:v>44004</c:v>
                </c:pt>
                <c:pt idx="279">
                  <c:v>44005</c:v>
                </c:pt>
                <c:pt idx="280">
                  <c:v>44006</c:v>
                </c:pt>
                <c:pt idx="281">
                  <c:v>44007</c:v>
                </c:pt>
                <c:pt idx="282">
                  <c:v>44008</c:v>
                </c:pt>
                <c:pt idx="283">
                  <c:v>44011</c:v>
                </c:pt>
                <c:pt idx="284">
                  <c:v>44012</c:v>
                </c:pt>
                <c:pt idx="285">
                  <c:v>44013</c:v>
                </c:pt>
                <c:pt idx="286">
                  <c:v>44014</c:v>
                </c:pt>
                <c:pt idx="287">
                  <c:v>44015</c:v>
                </c:pt>
                <c:pt idx="288">
                  <c:v>44018</c:v>
                </c:pt>
                <c:pt idx="289">
                  <c:v>44019</c:v>
                </c:pt>
                <c:pt idx="290">
                  <c:v>44020</c:v>
                </c:pt>
                <c:pt idx="291">
                  <c:v>44021</c:v>
                </c:pt>
                <c:pt idx="292">
                  <c:v>44022</c:v>
                </c:pt>
                <c:pt idx="293">
                  <c:v>44025</c:v>
                </c:pt>
                <c:pt idx="294">
                  <c:v>44026</c:v>
                </c:pt>
                <c:pt idx="295">
                  <c:v>44027</c:v>
                </c:pt>
                <c:pt idx="296">
                  <c:v>44028</c:v>
                </c:pt>
                <c:pt idx="297">
                  <c:v>44029</c:v>
                </c:pt>
                <c:pt idx="298">
                  <c:v>44032</c:v>
                </c:pt>
                <c:pt idx="299">
                  <c:v>44033</c:v>
                </c:pt>
                <c:pt idx="300">
                  <c:v>44034</c:v>
                </c:pt>
                <c:pt idx="301">
                  <c:v>44035</c:v>
                </c:pt>
                <c:pt idx="302">
                  <c:v>44036</c:v>
                </c:pt>
                <c:pt idx="303">
                  <c:v>44039</c:v>
                </c:pt>
                <c:pt idx="304">
                  <c:v>44040</c:v>
                </c:pt>
                <c:pt idx="305">
                  <c:v>44041</c:v>
                </c:pt>
                <c:pt idx="306">
                  <c:v>44042</c:v>
                </c:pt>
                <c:pt idx="307">
                  <c:v>44043</c:v>
                </c:pt>
                <c:pt idx="308">
                  <c:v>44046</c:v>
                </c:pt>
                <c:pt idx="309">
                  <c:v>44047</c:v>
                </c:pt>
                <c:pt idx="310">
                  <c:v>44048</c:v>
                </c:pt>
                <c:pt idx="311">
                  <c:v>44049</c:v>
                </c:pt>
                <c:pt idx="312">
                  <c:v>44050</c:v>
                </c:pt>
                <c:pt idx="313">
                  <c:v>44053</c:v>
                </c:pt>
                <c:pt idx="314">
                  <c:v>44054</c:v>
                </c:pt>
                <c:pt idx="315">
                  <c:v>44055</c:v>
                </c:pt>
                <c:pt idx="316">
                  <c:v>44056</c:v>
                </c:pt>
                <c:pt idx="317">
                  <c:v>44057</c:v>
                </c:pt>
                <c:pt idx="318">
                  <c:v>44060</c:v>
                </c:pt>
                <c:pt idx="319">
                  <c:v>44061</c:v>
                </c:pt>
                <c:pt idx="320">
                  <c:v>44062</c:v>
                </c:pt>
                <c:pt idx="321">
                  <c:v>44063</c:v>
                </c:pt>
                <c:pt idx="322">
                  <c:v>44064</c:v>
                </c:pt>
                <c:pt idx="323">
                  <c:v>44067</c:v>
                </c:pt>
                <c:pt idx="324">
                  <c:v>44068</c:v>
                </c:pt>
                <c:pt idx="325">
                  <c:v>44069</c:v>
                </c:pt>
                <c:pt idx="326">
                  <c:v>44070</c:v>
                </c:pt>
                <c:pt idx="327">
                  <c:v>44071</c:v>
                </c:pt>
                <c:pt idx="328">
                  <c:v>44074</c:v>
                </c:pt>
                <c:pt idx="329">
                  <c:v>44075</c:v>
                </c:pt>
                <c:pt idx="330">
                  <c:v>44076</c:v>
                </c:pt>
                <c:pt idx="331">
                  <c:v>44077</c:v>
                </c:pt>
                <c:pt idx="332">
                  <c:v>44078</c:v>
                </c:pt>
                <c:pt idx="333">
                  <c:v>44081</c:v>
                </c:pt>
                <c:pt idx="334">
                  <c:v>44082</c:v>
                </c:pt>
                <c:pt idx="335">
                  <c:v>44083</c:v>
                </c:pt>
                <c:pt idx="336">
                  <c:v>44084</c:v>
                </c:pt>
                <c:pt idx="337">
                  <c:v>44085</c:v>
                </c:pt>
                <c:pt idx="338">
                  <c:v>44088</c:v>
                </c:pt>
                <c:pt idx="339">
                  <c:v>44089</c:v>
                </c:pt>
                <c:pt idx="340">
                  <c:v>44090</c:v>
                </c:pt>
                <c:pt idx="341">
                  <c:v>44091</c:v>
                </c:pt>
                <c:pt idx="342">
                  <c:v>44092</c:v>
                </c:pt>
                <c:pt idx="343">
                  <c:v>44095</c:v>
                </c:pt>
                <c:pt idx="344">
                  <c:v>44096</c:v>
                </c:pt>
                <c:pt idx="345">
                  <c:v>44097</c:v>
                </c:pt>
                <c:pt idx="346">
                  <c:v>44098</c:v>
                </c:pt>
                <c:pt idx="347">
                  <c:v>44099</c:v>
                </c:pt>
                <c:pt idx="348">
                  <c:v>44102</c:v>
                </c:pt>
                <c:pt idx="349">
                  <c:v>44103</c:v>
                </c:pt>
                <c:pt idx="350">
                  <c:v>44104</c:v>
                </c:pt>
                <c:pt idx="351">
                  <c:v>44105</c:v>
                </c:pt>
                <c:pt idx="352">
                  <c:v>44106</c:v>
                </c:pt>
                <c:pt idx="353">
                  <c:v>44109</c:v>
                </c:pt>
                <c:pt idx="354">
                  <c:v>44110</c:v>
                </c:pt>
                <c:pt idx="355">
                  <c:v>44111</c:v>
                </c:pt>
                <c:pt idx="356">
                  <c:v>44112</c:v>
                </c:pt>
                <c:pt idx="357">
                  <c:v>44113</c:v>
                </c:pt>
                <c:pt idx="358">
                  <c:v>44116</c:v>
                </c:pt>
                <c:pt idx="359">
                  <c:v>44117</c:v>
                </c:pt>
                <c:pt idx="360">
                  <c:v>44118</c:v>
                </c:pt>
                <c:pt idx="361">
                  <c:v>44119</c:v>
                </c:pt>
                <c:pt idx="362">
                  <c:v>44120</c:v>
                </c:pt>
                <c:pt idx="363">
                  <c:v>44123</c:v>
                </c:pt>
                <c:pt idx="364">
                  <c:v>44124</c:v>
                </c:pt>
                <c:pt idx="365">
                  <c:v>44125</c:v>
                </c:pt>
                <c:pt idx="366">
                  <c:v>44126</c:v>
                </c:pt>
                <c:pt idx="367">
                  <c:v>44127</c:v>
                </c:pt>
                <c:pt idx="368">
                  <c:v>44130</c:v>
                </c:pt>
                <c:pt idx="369">
                  <c:v>44131</c:v>
                </c:pt>
                <c:pt idx="370">
                  <c:v>44132</c:v>
                </c:pt>
                <c:pt idx="371">
                  <c:v>44133</c:v>
                </c:pt>
                <c:pt idx="372">
                  <c:v>44134</c:v>
                </c:pt>
                <c:pt idx="373">
                  <c:v>44137</c:v>
                </c:pt>
                <c:pt idx="374">
                  <c:v>44138</c:v>
                </c:pt>
                <c:pt idx="375">
                  <c:v>44139</c:v>
                </c:pt>
                <c:pt idx="376">
                  <c:v>44140</c:v>
                </c:pt>
                <c:pt idx="377">
                  <c:v>44141</c:v>
                </c:pt>
                <c:pt idx="378">
                  <c:v>44144</c:v>
                </c:pt>
                <c:pt idx="379">
                  <c:v>44145</c:v>
                </c:pt>
                <c:pt idx="380">
                  <c:v>44146</c:v>
                </c:pt>
                <c:pt idx="381">
                  <c:v>44147</c:v>
                </c:pt>
                <c:pt idx="382">
                  <c:v>44148</c:v>
                </c:pt>
                <c:pt idx="383">
                  <c:v>44151</c:v>
                </c:pt>
                <c:pt idx="384">
                  <c:v>44152</c:v>
                </c:pt>
                <c:pt idx="385">
                  <c:v>44153</c:v>
                </c:pt>
                <c:pt idx="386">
                  <c:v>44154</c:v>
                </c:pt>
                <c:pt idx="387">
                  <c:v>44155</c:v>
                </c:pt>
                <c:pt idx="388">
                  <c:v>44158</c:v>
                </c:pt>
                <c:pt idx="389">
                  <c:v>44159</c:v>
                </c:pt>
                <c:pt idx="390">
                  <c:v>44160</c:v>
                </c:pt>
                <c:pt idx="391">
                  <c:v>44161</c:v>
                </c:pt>
                <c:pt idx="392">
                  <c:v>44162</c:v>
                </c:pt>
                <c:pt idx="393">
                  <c:v>44165</c:v>
                </c:pt>
                <c:pt idx="394">
                  <c:v>44166</c:v>
                </c:pt>
                <c:pt idx="395">
                  <c:v>44167</c:v>
                </c:pt>
                <c:pt idx="396">
                  <c:v>44168</c:v>
                </c:pt>
                <c:pt idx="397">
                  <c:v>44169</c:v>
                </c:pt>
                <c:pt idx="398">
                  <c:v>44172</c:v>
                </c:pt>
                <c:pt idx="399">
                  <c:v>44173</c:v>
                </c:pt>
                <c:pt idx="400">
                  <c:v>44174</c:v>
                </c:pt>
                <c:pt idx="401">
                  <c:v>44175</c:v>
                </c:pt>
                <c:pt idx="402">
                  <c:v>44176</c:v>
                </c:pt>
                <c:pt idx="403">
                  <c:v>44179</c:v>
                </c:pt>
                <c:pt idx="404">
                  <c:v>44180</c:v>
                </c:pt>
                <c:pt idx="405">
                  <c:v>44181</c:v>
                </c:pt>
                <c:pt idx="406">
                  <c:v>44182</c:v>
                </c:pt>
                <c:pt idx="407">
                  <c:v>44183</c:v>
                </c:pt>
                <c:pt idx="408">
                  <c:v>44186</c:v>
                </c:pt>
                <c:pt idx="409">
                  <c:v>44187</c:v>
                </c:pt>
                <c:pt idx="410">
                  <c:v>44188</c:v>
                </c:pt>
                <c:pt idx="411">
                  <c:v>44189</c:v>
                </c:pt>
                <c:pt idx="412">
                  <c:v>44194</c:v>
                </c:pt>
                <c:pt idx="413">
                  <c:v>44195</c:v>
                </c:pt>
                <c:pt idx="414">
                  <c:v>44196</c:v>
                </c:pt>
                <c:pt idx="415">
                  <c:v>44200</c:v>
                </c:pt>
                <c:pt idx="416">
                  <c:v>44201</c:v>
                </c:pt>
                <c:pt idx="417">
                  <c:v>44202</c:v>
                </c:pt>
                <c:pt idx="418">
                  <c:v>44203</c:v>
                </c:pt>
                <c:pt idx="419">
                  <c:v>44204</c:v>
                </c:pt>
                <c:pt idx="420">
                  <c:v>44207</c:v>
                </c:pt>
                <c:pt idx="421">
                  <c:v>44208</c:v>
                </c:pt>
                <c:pt idx="422">
                  <c:v>44209</c:v>
                </c:pt>
                <c:pt idx="423">
                  <c:v>44210</c:v>
                </c:pt>
                <c:pt idx="424">
                  <c:v>44211</c:v>
                </c:pt>
                <c:pt idx="425">
                  <c:v>44214</c:v>
                </c:pt>
                <c:pt idx="426">
                  <c:v>44215</c:v>
                </c:pt>
                <c:pt idx="427">
                  <c:v>44216</c:v>
                </c:pt>
                <c:pt idx="428">
                  <c:v>44217</c:v>
                </c:pt>
                <c:pt idx="429">
                  <c:v>44218</c:v>
                </c:pt>
                <c:pt idx="430">
                  <c:v>44221</c:v>
                </c:pt>
                <c:pt idx="431">
                  <c:v>44222</c:v>
                </c:pt>
                <c:pt idx="432">
                  <c:v>44223</c:v>
                </c:pt>
                <c:pt idx="433">
                  <c:v>44224</c:v>
                </c:pt>
                <c:pt idx="434">
                  <c:v>44225</c:v>
                </c:pt>
                <c:pt idx="435">
                  <c:v>44228</c:v>
                </c:pt>
                <c:pt idx="436">
                  <c:v>44229</c:v>
                </c:pt>
                <c:pt idx="437">
                  <c:v>44230</c:v>
                </c:pt>
                <c:pt idx="438">
                  <c:v>44231</c:v>
                </c:pt>
                <c:pt idx="439">
                  <c:v>44232</c:v>
                </c:pt>
                <c:pt idx="440">
                  <c:v>44235</c:v>
                </c:pt>
                <c:pt idx="441">
                  <c:v>44236</c:v>
                </c:pt>
                <c:pt idx="442">
                  <c:v>44237</c:v>
                </c:pt>
                <c:pt idx="443">
                  <c:v>44238</c:v>
                </c:pt>
                <c:pt idx="444">
                  <c:v>44239</c:v>
                </c:pt>
                <c:pt idx="445">
                  <c:v>44242</c:v>
                </c:pt>
                <c:pt idx="446">
                  <c:v>44243</c:v>
                </c:pt>
                <c:pt idx="447">
                  <c:v>44244</c:v>
                </c:pt>
                <c:pt idx="448">
                  <c:v>44245</c:v>
                </c:pt>
                <c:pt idx="449">
                  <c:v>44246</c:v>
                </c:pt>
                <c:pt idx="450">
                  <c:v>44249</c:v>
                </c:pt>
                <c:pt idx="451">
                  <c:v>44250</c:v>
                </c:pt>
                <c:pt idx="452">
                  <c:v>44251</c:v>
                </c:pt>
                <c:pt idx="453">
                  <c:v>44252</c:v>
                </c:pt>
                <c:pt idx="454">
                  <c:v>44253</c:v>
                </c:pt>
                <c:pt idx="455">
                  <c:v>44256</c:v>
                </c:pt>
                <c:pt idx="456">
                  <c:v>44257</c:v>
                </c:pt>
                <c:pt idx="457">
                  <c:v>44258</c:v>
                </c:pt>
                <c:pt idx="458">
                  <c:v>44259</c:v>
                </c:pt>
                <c:pt idx="459">
                  <c:v>44260</c:v>
                </c:pt>
                <c:pt idx="460">
                  <c:v>44263</c:v>
                </c:pt>
                <c:pt idx="461">
                  <c:v>44264</c:v>
                </c:pt>
                <c:pt idx="462">
                  <c:v>44265</c:v>
                </c:pt>
                <c:pt idx="463">
                  <c:v>44266</c:v>
                </c:pt>
                <c:pt idx="464">
                  <c:v>44267</c:v>
                </c:pt>
                <c:pt idx="465">
                  <c:v>44270</c:v>
                </c:pt>
                <c:pt idx="466">
                  <c:v>44271</c:v>
                </c:pt>
                <c:pt idx="467">
                  <c:v>44272</c:v>
                </c:pt>
                <c:pt idx="468">
                  <c:v>44273</c:v>
                </c:pt>
                <c:pt idx="469">
                  <c:v>44274</c:v>
                </c:pt>
                <c:pt idx="470">
                  <c:v>44277</c:v>
                </c:pt>
                <c:pt idx="471">
                  <c:v>44278</c:v>
                </c:pt>
                <c:pt idx="472">
                  <c:v>44279</c:v>
                </c:pt>
                <c:pt idx="473">
                  <c:v>44280</c:v>
                </c:pt>
                <c:pt idx="474">
                  <c:v>44281</c:v>
                </c:pt>
                <c:pt idx="475">
                  <c:v>44284</c:v>
                </c:pt>
                <c:pt idx="476">
                  <c:v>44285</c:v>
                </c:pt>
                <c:pt idx="477">
                  <c:v>44286</c:v>
                </c:pt>
                <c:pt idx="478">
                  <c:v>44287</c:v>
                </c:pt>
                <c:pt idx="479">
                  <c:v>44291</c:v>
                </c:pt>
                <c:pt idx="480">
                  <c:v>44292</c:v>
                </c:pt>
                <c:pt idx="481">
                  <c:v>44293</c:v>
                </c:pt>
                <c:pt idx="482">
                  <c:v>44294</c:v>
                </c:pt>
                <c:pt idx="483">
                  <c:v>44295</c:v>
                </c:pt>
                <c:pt idx="484">
                  <c:v>44298</c:v>
                </c:pt>
                <c:pt idx="485">
                  <c:v>44299</c:v>
                </c:pt>
                <c:pt idx="486">
                  <c:v>44300</c:v>
                </c:pt>
                <c:pt idx="487">
                  <c:v>44301</c:v>
                </c:pt>
                <c:pt idx="488">
                  <c:v>44302</c:v>
                </c:pt>
                <c:pt idx="489">
                  <c:v>44305</c:v>
                </c:pt>
                <c:pt idx="490">
                  <c:v>44306</c:v>
                </c:pt>
                <c:pt idx="491">
                  <c:v>44307</c:v>
                </c:pt>
                <c:pt idx="492">
                  <c:v>44308</c:v>
                </c:pt>
                <c:pt idx="493">
                  <c:v>44309</c:v>
                </c:pt>
                <c:pt idx="494">
                  <c:v>44312</c:v>
                </c:pt>
                <c:pt idx="495">
                  <c:v>44313</c:v>
                </c:pt>
                <c:pt idx="496">
                  <c:v>44314</c:v>
                </c:pt>
                <c:pt idx="497">
                  <c:v>44315</c:v>
                </c:pt>
                <c:pt idx="498">
                  <c:v>44316</c:v>
                </c:pt>
                <c:pt idx="499">
                  <c:v>44319</c:v>
                </c:pt>
                <c:pt idx="500">
                  <c:v>44320</c:v>
                </c:pt>
                <c:pt idx="501">
                  <c:v>44321</c:v>
                </c:pt>
                <c:pt idx="502">
                  <c:v>44322</c:v>
                </c:pt>
                <c:pt idx="503">
                  <c:v>44323</c:v>
                </c:pt>
                <c:pt idx="504">
                  <c:v>44326</c:v>
                </c:pt>
                <c:pt idx="505">
                  <c:v>44327</c:v>
                </c:pt>
                <c:pt idx="506">
                  <c:v>44328</c:v>
                </c:pt>
                <c:pt idx="507">
                  <c:v>44329</c:v>
                </c:pt>
                <c:pt idx="508">
                  <c:v>44330</c:v>
                </c:pt>
                <c:pt idx="509">
                  <c:v>44333</c:v>
                </c:pt>
                <c:pt idx="510">
                  <c:v>44334</c:v>
                </c:pt>
                <c:pt idx="511">
                  <c:v>44335</c:v>
                </c:pt>
                <c:pt idx="512">
                  <c:v>44336</c:v>
                </c:pt>
                <c:pt idx="513">
                  <c:v>44337</c:v>
                </c:pt>
                <c:pt idx="514">
                  <c:v>44340</c:v>
                </c:pt>
                <c:pt idx="515">
                  <c:v>44341</c:v>
                </c:pt>
                <c:pt idx="516">
                  <c:v>44342</c:v>
                </c:pt>
                <c:pt idx="517">
                  <c:v>44343</c:v>
                </c:pt>
                <c:pt idx="518">
                  <c:v>44344</c:v>
                </c:pt>
                <c:pt idx="519">
                  <c:v>44347</c:v>
                </c:pt>
                <c:pt idx="520">
                  <c:v>44348</c:v>
                </c:pt>
                <c:pt idx="521">
                  <c:v>44349</c:v>
                </c:pt>
                <c:pt idx="522">
                  <c:v>44350</c:v>
                </c:pt>
                <c:pt idx="523">
                  <c:v>44351</c:v>
                </c:pt>
                <c:pt idx="524">
                  <c:v>44354</c:v>
                </c:pt>
                <c:pt idx="525">
                  <c:v>44355</c:v>
                </c:pt>
                <c:pt idx="526">
                  <c:v>44356</c:v>
                </c:pt>
                <c:pt idx="527">
                  <c:v>44357</c:v>
                </c:pt>
                <c:pt idx="528">
                  <c:v>44358</c:v>
                </c:pt>
                <c:pt idx="529">
                  <c:v>44361</c:v>
                </c:pt>
                <c:pt idx="530">
                  <c:v>44362</c:v>
                </c:pt>
                <c:pt idx="531">
                  <c:v>44363</c:v>
                </c:pt>
                <c:pt idx="532">
                  <c:v>44364</c:v>
                </c:pt>
                <c:pt idx="533">
                  <c:v>44365</c:v>
                </c:pt>
                <c:pt idx="534">
                  <c:v>44368</c:v>
                </c:pt>
                <c:pt idx="535">
                  <c:v>44369</c:v>
                </c:pt>
                <c:pt idx="536">
                  <c:v>44370</c:v>
                </c:pt>
                <c:pt idx="537">
                  <c:v>44371</c:v>
                </c:pt>
                <c:pt idx="538">
                  <c:v>44372</c:v>
                </c:pt>
                <c:pt idx="539">
                  <c:v>44375</c:v>
                </c:pt>
                <c:pt idx="540">
                  <c:v>44376</c:v>
                </c:pt>
                <c:pt idx="541">
                  <c:v>44377</c:v>
                </c:pt>
                <c:pt idx="542">
                  <c:v>44378</c:v>
                </c:pt>
                <c:pt idx="543">
                  <c:v>44379</c:v>
                </c:pt>
                <c:pt idx="544">
                  <c:v>44382</c:v>
                </c:pt>
                <c:pt idx="545">
                  <c:v>44383</c:v>
                </c:pt>
                <c:pt idx="546">
                  <c:v>44384</c:v>
                </c:pt>
                <c:pt idx="547">
                  <c:v>44385</c:v>
                </c:pt>
                <c:pt idx="548">
                  <c:v>44386</c:v>
                </c:pt>
                <c:pt idx="549">
                  <c:v>44389</c:v>
                </c:pt>
                <c:pt idx="550">
                  <c:v>44390</c:v>
                </c:pt>
                <c:pt idx="551">
                  <c:v>44391</c:v>
                </c:pt>
                <c:pt idx="552">
                  <c:v>44392</c:v>
                </c:pt>
                <c:pt idx="553">
                  <c:v>44393</c:v>
                </c:pt>
                <c:pt idx="554">
                  <c:v>44396</c:v>
                </c:pt>
                <c:pt idx="555">
                  <c:v>44397</c:v>
                </c:pt>
                <c:pt idx="556">
                  <c:v>44398</c:v>
                </c:pt>
                <c:pt idx="557">
                  <c:v>44399</c:v>
                </c:pt>
                <c:pt idx="558">
                  <c:v>44400</c:v>
                </c:pt>
                <c:pt idx="559">
                  <c:v>44403</c:v>
                </c:pt>
                <c:pt idx="560">
                  <c:v>44404</c:v>
                </c:pt>
                <c:pt idx="561">
                  <c:v>44405</c:v>
                </c:pt>
                <c:pt idx="562">
                  <c:v>44406</c:v>
                </c:pt>
                <c:pt idx="563">
                  <c:v>44407</c:v>
                </c:pt>
                <c:pt idx="564">
                  <c:v>44410</c:v>
                </c:pt>
                <c:pt idx="565">
                  <c:v>44411</c:v>
                </c:pt>
                <c:pt idx="566">
                  <c:v>44412</c:v>
                </c:pt>
                <c:pt idx="567">
                  <c:v>44413</c:v>
                </c:pt>
                <c:pt idx="568">
                  <c:v>44414</c:v>
                </c:pt>
                <c:pt idx="569">
                  <c:v>44417</c:v>
                </c:pt>
                <c:pt idx="570">
                  <c:v>44418</c:v>
                </c:pt>
                <c:pt idx="571">
                  <c:v>44419</c:v>
                </c:pt>
                <c:pt idx="572">
                  <c:v>44420</c:v>
                </c:pt>
                <c:pt idx="573">
                  <c:v>44421</c:v>
                </c:pt>
                <c:pt idx="574">
                  <c:v>44424</c:v>
                </c:pt>
                <c:pt idx="575">
                  <c:v>44425</c:v>
                </c:pt>
                <c:pt idx="576">
                  <c:v>44426</c:v>
                </c:pt>
                <c:pt idx="577">
                  <c:v>44427</c:v>
                </c:pt>
                <c:pt idx="578">
                  <c:v>44428</c:v>
                </c:pt>
                <c:pt idx="579">
                  <c:v>44431</c:v>
                </c:pt>
                <c:pt idx="580">
                  <c:v>44432</c:v>
                </c:pt>
                <c:pt idx="581">
                  <c:v>44433</c:v>
                </c:pt>
                <c:pt idx="582">
                  <c:v>44434</c:v>
                </c:pt>
                <c:pt idx="583">
                  <c:v>44435</c:v>
                </c:pt>
                <c:pt idx="584">
                  <c:v>44438</c:v>
                </c:pt>
                <c:pt idx="585">
                  <c:v>44439</c:v>
                </c:pt>
                <c:pt idx="586">
                  <c:v>44440</c:v>
                </c:pt>
                <c:pt idx="587">
                  <c:v>44441</c:v>
                </c:pt>
                <c:pt idx="588">
                  <c:v>44442</c:v>
                </c:pt>
                <c:pt idx="589">
                  <c:v>44445</c:v>
                </c:pt>
                <c:pt idx="590">
                  <c:v>44446</c:v>
                </c:pt>
                <c:pt idx="591">
                  <c:v>44447</c:v>
                </c:pt>
                <c:pt idx="592">
                  <c:v>44448</c:v>
                </c:pt>
                <c:pt idx="593">
                  <c:v>44449</c:v>
                </c:pt>
                <c:pt idx="594">
                  <c:v>44452</c:v>
                </c:pt>
                <c:pt idx="595">
                  <c:v>44453</c:v>
                </c:pt>
                <c:pt idx="596">
                  <c:v>44454</c:v>
                </c:pt>
                <c:pt idx="597">
                  <c:v>44455</c:v>
                </c:pt>
                <c:pt idx="598">
                  <c:v>44456</c:v>
                </c:pt>
                <c:pt idx="599">
                  <c:v>44459</c:v>
                </c:pt>
                <c:pt idx="600">
                  <c:v>44460</c:v>
                </c:pt>
                <c:pt idx="601">
                  <c:v>44461</c:v>
                </c:pt>
                <c:pt idx="602">
                  <c:v>44462</c:v>
                </c:pt>
                <c:pt idx="603">
                  <c:v>44463</c:v>
                </c:pt>
                <c:pt idx="604">
                  <c:v>44466</c:v>
                </c:pt>
                <c:pt idx="605">
                  <c:v>44467</c:v>
                </c:pt>
                <c:pt idx="606">
                  <c:v>44468</c:v>
                </c:pt>
                <c:pt idx="607">
                  <c:v>44469</c:v>
                </c:pt>
                <c:pt idx="608">
                  <c:v>44470</c:v>
                </c:pt>
                <c:pt idx="609">
                  <c:v>44473</c:v>
                </c:pt>
                <c:pt idx="610">
                  <c:v>44474</c:v>
                </c:pt>
                <c:pt idx="611">
                  <c:v>44475</c:v>
                </c:pt>
                <c:pt idx="612">
                  <c:v>44476</c:v>
                </c:pt>
                <c:pt idx="613">
                  <c:v>44477</c:v>
                </c:pt>
                <c:pt idx="614">
                  <c:v>44480</c:v>
                </c:pt>
                <c:pt idx="615">
                  <c:v>44481</c:v>
                </c:pt>
                <c:pt idx="616">
                  <c:v>44482</c:v>
                </c:pt>
                <c:pt idx="617">
                  <c:v>44483</c:v>
                </c:pt>
                <c:pt idx="618">
                  <c:v>44484</c:v>
                </c:pt>
                <c:pt idx="619">
                  <c:v>44487</c:v>
                </c:pt>
                <c:pt idx="620">
                  <c:v>44488</c:v>
                </c:pt>
                <c:pt idx="621">
                  <c:v>44489</c:v>
                </c:pt>
                <c:pt idx="622">
                  <c:v>44490</c:v>
                </c:pt>
                <c:pt idx="623">
                  <c:v>44491</c:v>
                </c:pt>
                <c:pt idx="624">
                  <c:v>44494</c:v>
                </c:pt>
                <c:pt idx="625">
                  <c:v>44495</c:v>
                </c:pt>
                <c:pt idx="626">
                  <c:v>44496</c:v>
                </c:pt>
                <c:pt idx="627">
                  <c:v>44497</c:v>
                </c:pt>
                <c:pt idx="628">
                  <c:v>44498</c:v>
                </c:pt>
                <c:pt idx="629">
                  <c:v>44501</c:v>
                </c:pt>
                <c:pt idx="630">
                  <c:v>44502</c:v>
                </c:pt>
                <c:pt idx="631">
                  <c:v>44503</c:v>
                </c:pt>
                <c:pt idx="632">
                  <c:v>44504</c:v>
                </c:pt>
                <c:pt idx="633">
                  <c:v>44505</c:v>
                </c:pt>
                <c:pt idx="634">
                  <c:v>44508</c:v>
                </c:pt>
                <c:pt idx="635">
                  <c:v>44509</c:v>
                </c:pt>
                <c:pt idx="636">
                  <c:v>44510</c:v>
                </c:pt>
                <c:pt idx="637">
                  <c:v>44511</c:v>
                </c:pt>
                <c:pt idx="638">
                  <c:v>44512</c:v>
                </c:pt>
                <c:pt idx="639">
                  <c:v>44515</c:v>
                </c:pt>
                <c:pt idx="640">
                  <c:v>44516</c:v>
                </c:pt>
                <c:pt idx="641">
                  <c:v>44517</c:v>
                </c:pt>
                <c:pt idx="642">
                  <c:v>44518</c:v>
                </c:pt>
                <c:pt idx="643">
                  <c:v>44519</c:v>
                </c:pt>
                <c:pt idx="644">
                  <c:v>44522</c:v>
                </c:pt>
                <c:pt idx="645">
                  <c:v>44523</c:v>
                </c:pt>
                <c:pt idx="646">
                  <c:v>44524</c:v>
                </c:pt>
                <c:pt idx="647">
                  <c:v>44525</c:v>
                </c:pt>
                <c:pt idx="648">
                  <c:v>44526</c:v>
                </c:pt>
                <c:pt idx="649">
                  <c:v>44529</c:v>
                </c:pt>
                <c:pt idx="650">
                  <c:v>44530</c:v>
                </c:pt>
                <c:pt idx="651">
                  <c:v>44531</c:v>
                </c:pt>
                <c:pt idx="652">
                  <c:v>44532</c:v>
                </c:pt>
                <c:pt idx="653">
                  <c:v>44533</c:v>
                </c:pt>
                <c:pt idx="654">
                  <c:v>44536</c:v>
                </c:pt>
                <c:pt idx="655">
                  <c:v>44537</c:v>
                </c:pt>
                <c:pt idx="656">
                  <c:v>44538</c:v>
                </c:pt>
                <c:pt idx="657">
                  <c:v>44539</c:v>
                </c:pt>
                <c:pt idx="658">
                  <c:v>44540</c:v>
                </c:pt>
                <c:pt idx="659">
                  <c:v>44543</c:v>
                </c:pt>
                <c:pt idx="660">
                  <c:v>44544</c:v>
                </c:pt>
                <c:pt idx="661">
                  <c:v>44545</c:v>
                </c:pt>
                <c:pt idx="662">
                  <c:v>44546</c:v>
                </c:pt>
                <c:pt idx="663">
                  <c:v>44547</c:v>
                </c:pt>
                <c:pt idx="664">
                  <c:v>44550</c:v>
                </c:pt>
                <c:pt idx="665">
                  <c:v>44551</c:v>
                </c:pt>
                <c:pt idx="666">
                  <c:v>44552</c:v>
                </c:pt>
                <c:pt idx="667">
                  <c:v>44553</c:v>
                </c:pt>
                <c:pt idx="668">
                  <c:v>44554</c:v>
                </c:pt>
                <c:pt idx="669">
                  <c:v>44558</c:v>
                </c:pt>
                <c:pt idx="670">
                  <c:v>44559</c:v>
                </c:pt>
                <c:pt idx="671">
                  <c:v>44560</c:v>
                </c:pt>
                <c:pt idx="672">
                  <c:v>44561</c:v>
                </c:pt>
                <c:pt idx="673">
                  <c:v>44564</c:v>
                </c:pt>
                <c:pt idx="674">
                  <c:v>44565</c:v>
                </c:pt>
                <c:pt idx="675">
                  <c:v>44566</c:v>
                </c:pt>
                <c:pt idx="676">
                  <c:v>44567</c:v>
                </c:pt>
                <c:pt idx="677">
                  <c:v>44568</c:v>
                </c:pt>
                <c:pt idx="678">
                  <c:v>44571</c:v>
                </c:pt>
                <c:pt idx="679">
                  <c:v>44572</c:v>
                </c:pt>
                <c:pt idx="680">
                  <c:v>44573</c:v>
                </c:pt>
                <c:pt idx="681">
                  <c:v>44574</c:v>
                </c:pt>
                <c:pt idx="682">
                  <c:v>44575</c:v>
                </c:pt>
                <c:pt idx="683">
                  <c:v>44578</c:v>
                </c:pt>
                <c:pt idx="684">
                  <c:v>44579</c:v>
                </c:pt>
                <c:pt idx="685">
                  <c:v>44580</c:v>
                </c:pt>
                <c:pt idx="686">
                  <c:v>44581</c:v>
                </c:pt>
                <c:pt idx="687">
                  <c:v>44582</c:v>
                </c:pt>
                <c:pt idx="688">
                  <c:v>44585</c:v>
                </c:pt>
                <c:pt idx="689">
                  <c:v>44586</c:v>
                </c:pt>
                <c:pt idx="690">
                  <c:v>44587</c:v>
                </c:pt>
                <c:pt idx="691">
                  <c:v>44588</c:v>
                </c:pt>
                <c:pt idx="692">
                  <c:v>44589</c:v>
                </c:pt>
                <c:pt idx="693">
                  <c:v>44592</c:v>
                </c:pt>
                <c:pt idx="694">
                  <c:v>44593</c:v>
                </c:pt>
                <c:pt idx="695">
                  <c:v>44594</c:v>
                </c:pt>
                <c:pt idx="696">
                  <c:v>44595</c:v>
                </c:pt>
                <c:pt idx="697">
                  <c:v>44596</c:v>
                </c:pt>
                <c:pt idx="698">
                  <c:v>44599</c:v>
                </c:pt>
                <c:pt idx="699">
                  <c:v>44600</c:v>
                </c:pt>
                <c:pt idx="700">
                  <c:v>44601</c:v>
                </c:pt>
                <c:pt idx="701">
                  <c:v>44602</c:v>
                </c:pt>
                <c:pt idx="702">
                  <c:v>44603</c:v>
                </c:pt>
                <c:pt idx="703">
                  <c:v>44606</c:v>
                </c:pt>
                <c:pt idx="704">
                  <c:v>44607</c:v>
                </c:pt>
                <c:pt idx="705">
                  <c:v>44608</c:v>
                </c:pt>
                <c:pt idx="706">
                  <c:v>44609</c:v>
                </c:pt>
                <c:pt idx="707">
                  <c:v>44610</c:v>
                </c:pt>
                <c:pt idx="708">
                  <c:v>44613</c:v>
                </c:pt>
                <c:pt idx="709">
                  <c:v>44614</c:v>
                </c:pt>
                <c:pt idx="710">
                  <c:v>44615</c:v>
                </c:pt>
                <c:pt idx="711">
                  <c:v>44616</c:v>
                </c:pt>
                <c:pt idx="712">
                  <c:v>44617</c:v>
                </c:pt>
                <c:pt idx="713">
                  <c:v>44620</c:v>
                </c:pt>
                <c:pt idx="714">
                  <c:v>44621</c:v>
                </c:pt>
                <c:pt idx="715">
                  <c:v>44622</c:v>
                </c:pt>
                <c:pt idx="716">
                  <c:v>44623</c:v>
                </c:pt>
                <c:pt idx="717">
                  <c:v>44624</c:v>
                </c:pt>
                <c:pt idx="718">
                  <c:v>44627</c:v>
                </c:pt>
                <c:pt idx="719">
                  <c:v>44628</c:v>
                </c:pt>
                <c:pt idx="720">
                  <c:v>44629</c:v>
                </c:pt>
                <c:pt idx="721">
                  <c:v>44630</c:v>
                </c:pt>
                <c:pt idx="722">
                  <c:v>44631</c:v>
                </c:pt>
                <c:pt idx="723">
                  <c:v>44634</c:v>
                </c:pt>
                <c:pt idx="724">
                  <c:v>44635</c:v>
                </c:pt>
                <c:pt idx="725">
                  <c:v>44636</c:v>
                </c:pt>
                <c:pt idx="726">
                  <c:v>44637</c:v>
                </c:pt>
                <c:pt idx="727">
                  <c:v>44638</c:v>
                </c:pt>
                <c:pt idx="728">
                  <c:v>44641</c:v>
                </c:pt>
                <c:pt idx="729">
                  <c:v>44642</c:v>
                </c:pt>
                <c:pt idx="730">
                  <c:v>44643</c:v>
                </c:pt>
                <c:pt idx="731">
                  <c:v>44644</c:v>
                </c:pt>
                <c:pt idx="732">
                  <c:v>44645</c:v>
                </c:pt>
                <c:pt idx="733">
                  <c:v>44648</c:v>
                </c:pt>
                <c:pt idx="734">
                  <c:v>44649</c:v>
                </c:pt>
                <c:pt idx="735">
                  <c:v>44650</c:v>
                </c:pt>
                <c:pt idx="736">
                  <c:v>44651</c:v>
                </c:pt>
                <c:pt idx="737">
                  <c:v>44652</c:v>
                </c:pt>
                <c:pt idx="738">
                  <c:v>44655</c:v>
                </c:pt>
                <c:pt idx="739">
                  <c:v>44656</c:v>
                </c:pt>
                <c:pt idx="740">
                  <c:v>44657</c:v>
                </c:pt>
                <c:pt idx="741">
                  <c:v>44658</c:v>
                </c:pt>
                <c:pt idx="742">
                  <c:v>44659</c:v>
                </c:pt>
                <c:pt idx="743">
                  <c:v>44662</c:v>
                </c:pt>
                <c:pt idx="744">
                  <c:v>44663</c:v>
                </c:pt>
                <c:pt idx="745">
                  <c:v>44664</c:v>
                </c:pt>
                <c:pt idx="746">
                  <c:v>44665</c:v>
                </c:pt>
                <c:pt idx="747">
                  <c:v>44669</c:v>
                </c:pt>
                <c:pt idx="748">
                  <c:v>44670</c:v>
                </c:pt>
                <c:pt idx="749">
                  <c:v>44671</c:v>
                </c:pt>
                <c:pt idx="750">
                  <c:v>44672</c:v>
                </c:pt>
                <c:pt idx="751">
                  <c:v>44673</c:v>
                </c:pt>
                <c:pt idx="752">
                  <c:v>44676</c:v>
                </c:pt>
                <c:pt idx="753">
                  <c:v>44677</c:v>
                </c:pt>
                <c:pt idx="754">
                  <c:v>44678</c:v>
                </c:pt>
                <c:pt idx="755">
                  <c:v>44679</c:v>
                </c:pt>
                <c:pt idx="756">
                  <c:v>44680</c:v>
                </c:pt>
                <c:pt idx="757">
                  <c:v>44683</c:v>
                </c:pt>
                <c:pt idx="758">
                  <c:v>44684</c:v>
                </c:pt>
                <c:pt idx="759">
                  <c:v>44685</c:v>
                </c:pt>
                <c:pt idx="760">
                  <c:v>44686</c:v>
                </c:pt>
                <c:pt idx="761">
                  <c:v>44687</c:v>
                </c:pt>
                <c:pt idx="762">
                  <c:v>44690</c:v>
                </c:pt>
                <c:pt idx="763">
                  <c:v>44691</c:v>
                </c:pt>
                <c:pt idx="764">
                  <c:v>44692</c:v>
                </c:pt>
                <c:pt idx="765">
                  <c:v>44693</c:v>
                </c:pt>
                <c:pt idx="766">
                  <c:v>44694</c:v>
                </c:pt>
                <c:pt idx="767">
                  <c:v>44697</c:v>
                </c:pt>
                <c:pt idx="768">
                  <c:v>44698</c:v>
                </c:pt>
                <c:pt idx="769">
                  <c:v>44699</c:v>
                </c:pt>
                <c:pt idx="770">
                  <c:v>44700</c:v>
                </c:pt>
                <c:pt idx="771">
                  <c:v>44701</c:v>
                </c:pt>
                <c:pt idx="772">
                  <c:v>44704</c:v>
                </c:pt>
                <c:pt idx="773">
                  <c:v>44705</c:v>
                </c:pt>
                <c:pt idx="774">
                  <c:v>44706</c:v>
                </c:pt>
                <c:pt idx="775">
                  <c:v>44707</c:v>
                </c:pt>
                <c:pt idx="776">
                  <c:v>44708</c:v>
                </c:pt>
                <c:pt idx="777">
                  <c:v>44711</c:v>
                </c:pt>
                <c:pt idx="778">
                  <c:v>44712</c:v>
                </c:pt>
                <c:pt idx="779">
                  <c:v>44713</c:v>
                </c:pt>
                <c:pt idx="780">
                  <c:v>44714</c:v>
                </c:pt>
                <c:pt idx="781">
                  <c:v>44715</c:v>
                </c:pt>
                <c:pt idx="782">
                  <c:v>44718</c:v>
                </c:pt>
                <c:pt idx="783">
                  <c:v>44719</c:v>
                </c:pt>
                <c:pt idx="784">
                  <c:v>44720</c:v>
                </c:pt>
                <c:pt idx="785">
                  <c:v>44721</c:v>
                </c:pt>
                <c:pt idx="786">
                  <c:v>44722</c:v>
                </c:pt>
                <c:pt idx="787">
                  <c:v>44725</c:v>
                </c:pt>
                <c:pt idx="788">
                  <c:v>44726</c:v>
                </c:pt>
                <c:pt idx="789">
                  <c:v>44727</c:v>
                </c:pt>
                <c:pt idx="790">
                  <c:v>44728</c:v>
                </c:pt>
                <c:pt idx="791">
                  <c:v>44729</c:v>
                </c:pt>
                <c:pt idx="792">
                  <c:v>44732</c:v>
                </c:pt>
                <c:pt idx="793">
                  <c:v>44733</c:v>
                </c:pt>
                <c:pt idx="794">
                  <c:v>44734</c:v>
                </c:pt>
                <c:pt idx="795">
                  <c:v>44735</c:v>
                </c:pt>
                <c:pt idx="796">
                  <c:v>44736</c:v>
                </c:pt>
                <c:pt idx="797">
                  <c:v>44739</c:v>
                </c:pt>
                <c:pt idx="798">
                  <c:v>44740</c:v>
                </c:pt>
                <c:pt idx="799">
                  <c:v>44741</c:v>
                </c:pt>
                <c:pt idx="800">
                  <c:v>44742</c:v>
                </c:pt>
                <c:pt idx="801">
                  <c:v>44743</c:v>
                </c:pt>
                <c:pt idx="802">
                  <c:v>44746</c:v>
                </c:pt>
                <c:pt idx="803">
                  <c:v>44747</c:v>
                </c:pt>
                <c:pt idx="804">
                  <c:v>44748</c:v>
                </c:pt>
                <c:pt idx="805">
                  <c:v>44749</c:v>
                </c:pt>
                <c:pt idx="806">
                  <c:v>44750</c:v>
                </c:pt>
                <c:pt idx="807">
                  <c:v>44753</c:v>
                </c:pt>
                <c:pt idx="808">
                  <c:v>44754</c:v>
                </c:pt>
                <c:pt idx="809">
                  <c:v>44755</c:v>
                </c:pt>
                <c:pt idx="810">
                  <c:v>44756</c:v>
                </c:pt>
                <c:pt idx="811">
                  <c:v>44757</c:v>
                </c:pt>
                <c:pt idx="812">
                  <c:v>44760</c:v>
                </c:pt>
                <c:pt idx="813">
                  <c:v>44761</c:v>
                </c:pt>
                <c:pt idx="814">
                  <c:v>44762</c:v>
                </c:pt>
                <c:pt idx="815">
                  <c:v>44763</c:v>
                </c:pt>
                <c:pt idx="816">
                  <c:v>44764</c:v>
                </c:pt>
                <c:pt idx="817">
                  <c:v>44767</c:v>
                </c:pt>
                <c:pt idx="818">
                  <c:v>44768</c:v>
                </c:pt>
                <c:pt idx="819">
                  <c:v>44769</c:v>
                </c:pt>
                <c:pt idx="820">
                  <c:v>44770</c:v>
                </c:pt>
                <c:pt idx="821">
                  <c:v>44771</c:v>
                </c:pt>
                <c:pt idx="822">
                  <c:v>44774</c:v>
                </c:pt>
                <c:pt idx="823">
                  <c:v>44775</c:v>
                </c:pt>
                <c:pt idx="824">
                  <c:v>44776</c:v>
                </c:pt>
                <c:pt idx="825">
                  <c:v>44777</c:v>
                </c:pt>
                <c:pt idx="826">
                  <c:v>44778</c:v>
                </c:pt>
                <c:pt idx="827">
                  <c:v>44781</c:v>
                </c:pt>
                <c:pt idx="828">
                  <c:v>44782</c:v>
                </c:pt>
                <c:pt idx="829">
                  <c:v>44783</c:v>
                </c:pt>
                <c:pt idx="830">
                  <c:v>44784</c:v>
                </c:pt>
                <c:pt idx="831">
                  <c:v>44785</c:v>
                </c:pt>
                <c:pt idx="832">
                  <c:v>44788</c:v>
                </c:pt>
                <c:pt idx="833">
                  <c:v>44789</c:v>
                </c:pt>
                <c:pt idx="834">
                  <c:v>44790</c:v>
                </c:pt>
                <c:pt idx="835">
                  <c:v>44791</c:v>
                </c:pt>
                <c:pt idx="836">
                  <c:v>44792</c:v>
                </c:pt>
                <c:pt idx="837">
                  <c:v>44795</c:v>
                </c:pt>
                <c:pt idx="838">
                  <c:v>44796</c:v>
                </c:pt>
                <c:pt idx="839">
                  <c:v>44797</c:v>
                </c:pt>
                <c:pt idx="840">
                  <c:v>44798</c:v>
                </c:pt>
                <c:pt idx="841">
                  <c:v>44799</c:v>
                </c:pt>
                <c:pt idx="842">
                  <c:v>44802</c:v>
                </c:pt>
                <c:pt idx="843">
                  <c:v>44803</c:v>
                </c:pt>
                <c:pt idx="844">
                  <c:v>44804</c:v>
                </c:pt>
                <c:pt idx="845">
                  <c:v>44805</c:v>
                </c:pt>
                <c:pt idx="846">
                  <c:v>44806</c:v>
                </c:pt>
                <c:pt idx="847">
                  <c:v>44809</c:v>
                </c:pt>
                <c:pt idx="848">
                  <c:v>44810</c:v>
                </c:pt>
                <c:pt idx="849">
                  <c:v>44811</c:v>
                </c:pt>
                <c:pt idx="850">
                  <c:v>44812</c:v>
                </c:pt>
                <c:pt idx="851">
                  <c:v>44813</c:v>
                </c:pt>
                <c:pt idx="852">
                  <c:v>44816</c:v>
                </c:pt>
                <c:pt idx="853">
                  <c:v>44817</c:v>
                </c:pt>
                <c:pt idx="854">
                  <c:v>44818</c:v>
                </c:pt>
                <c:pt idx="855">
                  <c:v>44819</c:v>
                </c:pt>
                <c:pt idx="856">
                  <c:v>44820</c:v>
                </c:pt>
                <c:pt idx="857">
                  <c:v>44823</c:v>
                </c:pt>
                <c:pt idx="858">
                  <c:v>44824</c:v>
                </c:pt>
                <c:pt idx="859">
                  <c:v>44825</c:v>
                </c:pt>
                <c:pt idx="860">
                  <c:v>44826</c:v>
                </c:pt>
                <c:pt idx="861">
                  <c:v>44827</c:v>
                </c:pt>
                <c:pt idx="862">
                  <c:v>44830</c:v>
                </c:pt>
                <c:pt idx="863">
                  <c:v>44831</c:v>
                </c:pt>
                <c:pt idx="864">
                  <c:v>44832</c:v>
                </c:pt>
                <c:pt idx="865">
                  <c:v>44833</c:v>
                </c:pt>
                <c:pt idx="866">
                  <c:v>44834</c:v>
                </c:pt>
                <c:pt idx="867">
                  <c:v>44837</c:v>
                </c:pt>
                <c:pt idx="868">
                  <c:v>44838</c:v>
                </c:pt>
                <c:pt idx="869">
                  <c:v>44839</c:v>
                </c:pt>
                <c:pt idx="870">
                  <c:v>44840</c:v>
                </c:pt>
                <c:pt idx="871">
                  <c:v>44841</c:v>
                </c:pt>
                <c:pt idx="872">
                  <c:v>44844</c:v>
                </c:pt>
                <c:pt idx="873">
                  <c:v>44845</c:v>
                </c:pt>
                <c:pt idx="874">
                  <c:v>44846</c:v>
                </c:pt>
                <c:pt idx="875">
                  <c:v>44847</c:v>
                </c:pt>
                <c:pt idx="876">
                  <c:v>44848</c:v>
                </c:pt>
                <c:pt idx="877">
                  <c:v>44851</c:v>
                </c:pt>
                <c:pt idx="878">
                  <c:v>44852</c:v>
                </c:pt>
                <c:pt idx="879">
                  <c:v>44853</c:v>
                </c:pt>
                <c:pt idx="880">
                  <c:v>44854</c:v>
                </c:pt>
                <c:pt idx="881">
                  <c:v>44855</c:v>
                </c:pt>
                <c:pt idx="882">
                  <c:v>44858</c:v>
                </c:pt>
                <c:pt idx="883">
                  <c:v>44859</c:v>
                </c:pt>
                <c:pt idx="884">
                  <c:v>44860</c:v>
                </c:pt>
                <c:pt idx="885">
                  <c:v>44861</c:v>
                </c:pt>
                <c:pt idx="886">
                  <c:v>44862</c:v>
                </c:pt>
                <c:pt idx="887">
                  <c:v>44865</c:v>
                </c:pt>
                <c:pt idx="888">
                  <c:v>44866</c:v>
                </c:pt>
                <c:pt idx="889">
                  <c:v>44867</c:v>
                </c:pt>
                <c:pt idx="890">
                  <c:v>44868</c:v>
                </c:pt>
                <c:pt idx="891">
                  <c:v>44869</c:v>
                </c:pt>
                <c:pt idx="892">
                  <c:v>44872</c:v>
                </c:pt>
                <c:pt idx="893">
                  <c:v>44873</c:v>
                </c:pt>
                <c:pt idx="894">
                  <c:v>44874</c:v>
                </c:pt>
                <c:pt idx="895">
                  <c:v>44875</c:v>
                </c:pt>
                <c:pt idx="896">
                  <c:v>44876</c:v>
                </c:pt>
                <c:pt idx="897">
                  <c:v>44879</c:v>
                </c:pt>
                <c:pt idx="898">
                  <c:v>44880</c:v>
                </c:pt>
                <c:pt idx="899">
                  <c:v>44881</c:v>
                </c:pt>
                <c:pt idx="900">
                  <c:v>44882</c:v>
                </c:pt>
                <c:pt idx="901">
                  <c:v>44883</c:v>
                </c:pt>
                <c:pt idx="902">
                  <c:v>44886</c:v>
                </c:pt>
                <c:pt idx="903">
                  <c:v>44887</c:v>
                </c:pt>
                <c:pt idx="904">
                  <c:v>44888</c:v>
                </c:pt>
                <c:pt idx="905">
                  <c:v>44889</c:v>
                </c:pt>
                <c:pt idx="906">
                  <c:v>44890</c:v>
                </c:pt>
                <c:pt idx="907">
                  <c:v>44893</c:v>
                </c:pt>
                <c:pt idx="908">
                  <c:v>44894</c:v>
                </c:pt>
                <c:pt idx="909">
                  <c:v>44895</c:v>
                </c:pt>
                <c:pt idx="910">
                  <c:v>44896</c:v>
                </c:pt>
                <c:pt idx="911">
                  <c:v>44897</c:v>
                </c:pt>
                <c:pt idx="912">
                  <c:v>44900</c:v>
                </c:pt>
                <c:pt idx="913">
                  <c:v>44901</c:v>
                </c:pt>
                <c:pt idx="914">
                  <c:v>44902</c:v>
                </c:pt>
                <c:pt idx="915">
                  <c:v>44903</c:v>
                </c:pt>
                <c:pt idx="916">
                  <c:v>44904</c:v>
                </c:pt>
                <c:pt idx="917">
                  <c:v>44907</c:v>
                </c:pt>
                <c:pt idx="918">
                  <c:v>44908</c:v>
                </c:pt>
                <c:pt idx="919">
                  <c:v>44909</c:v>
                </c:pt>
                <c:pt idx="920">
                  <c:v>44910</c:v>
                </c:pt>
                <c:pt idx="921">
                  <c:v>44911</c:v>
                </c:pt>
                <c:pt idx="922">
                  <c:v>44914</c:v>
                </c:pt>
                <c:pt idx="923">
                  <c:v>44915</c:v>
                </c:pt>
                <c:pt idx="924">
                  <c:v>44916</c:v>
                </c:pt>
                <c:pt idx="925">
                  <c:v>44917</c:v>
                </c:pt>
                <c:pt idx="926">
                  <c:v>44918</c:v>
                </c:pt>
                <c:pt idx="927">
                  <c:v>44922</c:v>
                </c:pt>
                <c:pt idx="928">
                  <c:v>44923</c:v>
                </c:pt>
                <c:pt idx="929">
                  <c:v>44924</c:v>
                </c:pt>
                <c:pt idx="930">
                  <c:v>44925</c:v>
                </c:pt>
                <c:pt idx="931">
                  <c:v>44928</c:v>
                </c:pt>
                <c:pt idx="932">
                  <c:v>44929</c:v>
                </c:pt>
                <c:pt idx="933">
                  <c:v>44930</c:v>
                </c:pt>
                <c:pt idx="934">
                  <c:v>44931</c:v>
                </c:pt>
                <c:pt idx="935">
                  <c:v>44932</c:v>
                </c:pt>
                <c:pt idx="936">
                  <c:v>44935</c:v>
                </c:pt>
                <c:pt idx="937">
                  <c:v>44936</c:v>
                </c:pt>
                <c:pt idx="938">
                  <c:v>44937</c:v>
                </c:pt>
                <c:pt idx="939">
                  <c:v>44938</c:v>
                </c:pt>
                <c:pt idx="940">
                  <c:v>44939</c:v>
                </c:pt>
                <c:pt idx="941">
                  <c:v>44942</c:v>
                </c:pt>
                <c:pt idx="942">
                  <c:v>44943</c:v>
                </c:pt>
                <c:pt idx="943">
                  <c:v>44944</c:v>
                </c:pt>
                <c:pt idx="944">
                  <c:v>44945</c:v>
                </c:pt>
                <c:pt idx="945">
                  <c:v>44946</c:v>
                </c:pt>
                <c:pt idx="946">
                  <c:v>44949</c:v>
                </c:pt>
                <c:pt idx="947">
                  <c:v>44950</c:v>
                </c:pt>
                <c:pt idx="948">
                  <c:v>44951</c:v>
                </c:pt>
                <c:pt idx="949">
                  <c:v>44952</c:v>
                </c:pt>
                <c:pt idx="950">
                  <c:v>44953</c:v>
                </c:pt>
                <c:pt idx="951">
                  <c:v>44956</c:v>
                </c:pt>
                <c:pt idx="952">
                  <c:v>44957</c:v>
                </c:pt>
                <c:pt idx="953">
                  <c:v>44958</c:v>
                </c:pt>
                <c:pt idx="954">
                  <c:v>44959</c:v>
                </c:pt>
                <c:pt idx="955">
                  <c:v>44960</c:v>
                </c:pt>
                <c:pt idx="956">
                  <c:v>44963</c:v>
                </c:pt>
                <c:pt idx="957">
                  <c:v>44964</c:v>
                </c:pt>
                <c:pt idx="958">
                  <c:v>44965</c:v>
                </c:pt>
                <c:pt idx="959">
                  <c:v>44966</c:v>
                </c:pt>
                <c:pt idx="960">
                  <c:v>44967</c:v>
                </c:pt>
                <c:pt idx="961">
                  <c:v>44970</c:v>
                </c:pt>
                <c:pt idx="962">
                  <c:v>44971</c:v>
                </c:pt>
                <c:pt idx="963">
                  <c:v>44972</c:v>
                </c:pt>
                <c:pt idx="964">
                  <c:v>44973</c:v>
                </c:pt>
                <c:pt idx="965">
                  <c:v>44974</c:v>
                </c:pt>
                <c:pt idx="966">
                  <c:v>44977</c:v>
                </c:pt>
                <c:pt idx="967">
                  <c:v>44978</c:v>
                </c:pt>
                <c:pt idx="968">
                  <c:v>44979</c:v>
                </c:pt>
                <c:pt idx="969">
                  <c:v>44980</c:v>
                </c:pt>
                <c:pt idx="970">
                  <c:v>44981</c:v>
                </c:pt>
                <c:pt idx="971">
                  <c:v>44984</c:v>
                </c:pt>
                <c:pt idx="972">
                  <c:v>44985</c:v>
                </c:pt>
                <c:pt idx="973">
                  <c:v>44986</c:v>
                </c:pt>
                <c:pt idx="974">
                  <c:v>44987</c:v>
                </c:pt>
                <c:pt idx="975">
                  <c:v>44988</c:v>
                </c:pt>
                <c:pt idx="976">
                  <c:v>44991</c:v>
                </c:pt>
                <c:pt idx="977">
                  <c:v>44992</c:v>
                </c:pt>
                <c:pt idx="978">
                  <c:v>44993</c:v>
                </c:pt>
                <c:pt idx="979">
                  <c:v>44994</c:v>
                </c:pt>
                <c:pt idx="980">
                  <c:v>44995</c:v>
                </c:pt>
                <c:pt idx="981">
                  <c:v>44998</c:v>
                </c:pt>
                <c:pt idx="982">
                  <c:v>44999</c:v>
                </c:pt>
                <c:pt idx="983">
                  <c:v>45000</c:v>
                </c:pt>
                <c:pt idx="984">
                  <c:v>45001</c:v>
                </c:pt>
                <c:pt idx="985">
                  <c:v>45002</c:v>
                </c:pt>
                <c:pt idx="986">
                  <c:v>45005</c:v>
                </c:pt>
                <c:pt idx="987">
                  <c:v>45006</c:v>
                </c:pt>
                <c:pt idx="988">
                  <c:v>45007</c:v>
                </c:pt>
                <c:pt idx="989">
                  <c:v>45008</c:v>
                </c:pt>
                <c:pt idx="990">
                  <c:v>45009</c:v>
                </c:pt>
                <c:pt idx="991">
                  <c:v>45012</c:v>
                </c:pt>
                <c:pt idx="992">
                  <c:v>45013</c:v>
                </c:pt>
                <c:pt idx="993">
                  <c:v>45014</c:v>
                </c:pt>
                <c:pt idx="994">
                  <c:v>45015</c:v>
                </c:pt>
                <c:pt idx="995">
                  <c:v>45016</c:v>
                </c:pt>
                <c:pt idx="996">
                  <c:v>45019</c:v>
                </c:pt>
                <c:pt idx="997">
                  <c:v>45020</c:v>
                </c:pt>
                <c:pt idx="998">
                  <c:v>45021</c:v>
                </c:pt>
                <c:pt idx="999">
                  <c:v>45022</c:v>
                </c:pt>
                <c:pt idx="1000">
                  <c:v>45023</c:v>
                </c:pt>
                <c:pt idx="1001">
                  <c:v>45026</c:v>
                </c:pt>
                <c:pt idx="1002">
                  <c:v>45027</c:v>
                </c:pt>
                <c:pt idx="1003">
                  <c:v>45028</c:v>
                </c:pt>
                <c:pt idx="1004">
                  <c:v>45029</c:v>
                </c:pt>
                <c:pt idx="1005">
                  <c:v>45030</c:v>
                </c:pt>
                <c:pt idx="1006">
                  <c:v>45033</c:v>
                </c:pt>
                <c:pt idx="1007">
                  <c:v>45034</c:v>
                </c:pt>
                <c:pt idx="1008">
                  <c:v>45035</c:v>
                </c:pt>
                <c:pt idx="1009">
                  <c:v>45036</c:v>
                </c:pt>
                <c:pt idx="1010">
                  <c:v>45037</c:v>
                </c:pt>
                <c:pt idx="1011">
                  <c:v>45040</c:v>
                </c:pt>
                <c:pt idx="1012">
                  <c:v>45041</c:v>
                </c:pt>
                <c:pt idx="1013">
                  <c:v>45042</c:v>
                </c:pt>
                <c:pt idx="1014">
                  <c:v>45043</c:v>
                </c:pt>
                <c:pt idx="1015">
                  <c:v>45044</c:v>
                </c:pt>
                <c:pt idx="1016">
                  <c:v>45047</c:v>
                </c:pt>
                <c:pt idx="1017">
                  <c:v>45048</c:v>
                </c:pt>
                <c:pt idx="1018">
                  <c:v>45049</c:v>
                </c:pt>
                <c:pt idx="1019">
                  <c:v>45050</c:v>
                </c:pt>
                <c:pt idx="1020">
                  <c:v>45051</c:v>
                </c:pt>
                <c:pt idx="1021">
                  <c:v>45054</c:v>
                </c:pt>
                <c:pt idx="1022">
                  <c:v>45055</c:v>
                </c:pt>
                <c:pt idx="1023">
                  <c:v>45056</c:v>
                </c:pt>
                <c:pt idx="1024">
                  <c:v>45057</c:v>
                </c:pt>
                <c:pt idx="1025">
                  <c:v>45058</c:v>
                </c:pt>
                <c:pt idx="1026">
                  <c:v>45061</c:v>
                </c:pt>
                <c:pt idx="1027">
                  <c:v>45062</c:v>
                </c:pt>
                <c:pt idx="1028">
                  <c:v>45063</c:v>
                </c:pt>
                <c:pt idx="1029">
                  <c:v>45064</c:v>
                </c:pt>
                <c:pt idx="1030">
                  <c:v>45065</c:v>
                </c:pt>
                <c:pt idx="1031">
                  <c:v>45068</c:v>
                </c:pt>
                <c:pt idx="1032">
                  <c:v>45069</c:v>
                </c:pt>
                <c:pt idx="1033">
                  <c:v>45070</c:v>
                </c:pt>
                <c:pt idx="1034">
                  <c:v>45071</c:v>
                </c:pt>
                <c:pt idx="1035">
                  <c:v>45072</c:v>
                </c:pt>
                <c:pt idx="1036">
                  <c:v>45075</c:v>
                </c:pt>
                <c:pt idx="1037">
                  <c:v>45076</c:v>
                </c:pt>
                <c:pt idx="1038">
                  <c:v>45077</c:v>
                </c:pt>
                <c:pt idx="1039">
                  <c:v>45078</c:v>
                </c:pt>
                <c:pt idx="1040">
                  <c:v>45079</c:v>
                </c:pt>
                <c:pt idx="1041">
                  <c:v>45082</c:v>
                </c:pt>
                <c:pt idx="1042">
                  <c:v>45083</c:v>
                </c:pt>
                <c:pt idx="1043">
                  <c:v>45084</c:v>
                </c:pt>
                <c:pt idx="1044">
                  <c:v>45085</c:v>
                </c:pt>
                <c:pt idx="1045">
                  <c:v>45086</c:v>
                </c:pt>
                <c:pt idx="1046">
                  <c:v>45089</c:v>
                </c:pt>
                <c:pt idx="1047">
                  <c:v>45090</c:v>
                </c:pt>
                <c:pt idx="1048">
                  <c:v>45091</c:v>
                </c:pt>
                <c:pt idx="1049">
                  <c:v>45092</c:v>
                </c:pt>
                <c:pt idx="1050">
                  <c:v>45093</c:v>
                </c:pt>
                <c:pt idx="1051">
                  <c:v>45096</c:v>
                </c:pt>
                <c:pt idx="1052">
                  <c:v>45097</c:v>
                </c:pt>
                <c:pt idx="1053">
                  <c:v>45098</c:v>
                </c:pt>
                <c:pt idx="1054">
                  <c:v>45099</c:v>
                </c:pt>
                <c:pt idx="1055">
                  <c:v>45100</c:v>
                </c:pt>
                <c:pt idx="1056">
                  <c:v>45103</c:v>
                </c:pt>
                <c:pt idx="1057">
                  <c:v>45104</c:v>
                </c:pt>
                <c:pt idx="1058">
                  <c:v>45105</c:v>
                </c:pt>
                <c:pt idx="1059">
                  <c:v>45106</c:v>
                </c:pt>
                <c:pt idx="1060">
                  <c:v>45107</c:v>
                </c:pt>
                <c:pt idx="1061">
                  <c:v>45110</c:v>
                </c:pt>
                <c:pt idx="1062">
                  <c:v>45111</c:v>
                </c:pt>
                <c:pt idx="1063">
                  <c:v>45112</c:v>
                </c:pt>
                <c:pt idx="1064">
                  <c:v>45113</c:v>
                </c:pt>
                <c:pt idx="1065">
                  <c:v>45114</c:v>
                </c:pt>
                <c:pt idx="1066">
                  <c:v>45117</c:v>
                </c:pt>
                <c:pt idx="1067">
                  <c:v>45118</c:v>
                </c:pt>
                <c:pt idx="1068">
                  <c:v>45119</c:v>
                </c:pt>
                <c:pt idx="1069">
                  <c:v>45120</c:v>
                </c:pt>
                <c:pt idx="1070">
                  <c:v>45121</c:v>
                </c:pt>
                <c:pt idx="1071">
                  <c:v>45124</c:v>
                </c:pt>
                <c:pt idx="1072">
                  <c:v>45125</c:v>
                </c:pt>
                <c:pt idx="1073">
                  <c:v>45126</c:v>
                </c:pt>
                <c:pt idx="1074">
                  <c:v>45127</c:v>
                </c:pt>
                <c:pt idx="1075">
                  <c:v>45128</c:v>
                </c:pt>
                <c:pt idx="1076">
                  <c:v>45131</c:v>
                </c:pt>
                <c:pt idx="1077">
                  <c:v>45132</c:v>
                </c:pt>
                <c:pt idx="1078">
                  <c:v>45133</c:v>
                </c:pt>
                <c:pt idx="1079">
                  <c:v>45134</c:v>
                </c:pt>
                <c:pt idx="1080">
                  <c:v>45135</c:v>
                </c:pt>
                <c:pt idx="1081">
                  <c:v>45138</c:v>
                </c:pt>
                <c:pt idx="1082">
                  <c:v>45139</c:v>
                </c:pt>
                <c:pt idx="1083">
                  <c:v>45140</c:v>
                </c:pt>
                <c:pt idx="1084">
                  <c:v>45141</c:v>
                </c:pt>
                <c:pt idx="1085">
                  <c:v>45142</c:v>
                </c:pt>
                <c:pt idx="1086">
                  <c:v>45145</c:v>
                </c:pt>
                <c:pt idx="1087">
                  <c:v>45146</c:v>
                </c:pt>
                <c:pt idx="1088">
                  <c:v>45147</c:v>
                </c:pt>
                <c:pt idx="1089">
                  <c:v>45148</c:v>
                </c:pt>
                <c:pt idx="1090">
                  <c:v>45149</c:v>
                </c:pt>
                <c:pt idx="1091">
                  <c:v>45152</c:v>
                </c:pt>
                <c:pt idx="1092">
                  <c:v>45153</c:v>
                </c:pt>
                <c:pt idx="1093">
                  <c:v>45154</c:v>
                </c:pt>
                <c:pt idx="1094">
                  <c:v>45155</c:v>
                </c:pt>
                <c:pt idx="1095">
                  <c:v>45156</c:v>
                </c:pt>
                <c:pt idx="1096">
                  <c:v>45159</c:v>
                </c:pt>
                <c:pt idx="1097">
                  <c:v>45160</c:v>
                </c:pt>
                <c:pt idx="1098">
                  <c:v>45161</c:v>
                </c:pt>
                <c:pt idx="1099">
                  <c:v>45162</c:v>
                </c:pt>
                <c:pt idx="1100">
                  <c:v>45163</c:v>
                </c:pt>
                <c:pt idx="1101">
                  <c:v>45166</c:v>
                </c:pt>
                <c:pt idx="1102">
                  <c:v>45167</c:v>
                </c:pt>
                <c:pt idx="1103">
                  <c:v>45168</c:v>
                </c:pt>
                <c:pt idx="1104">
                  <c:v>45169</c:v>
                </c:pt>
                <c:pt idx="1105">
                  <c:v>45170</c:v>
                </c:pt>
                <c:pt idx="1106">
                  <c:v>45173</c:v>
                </c:pt>
                <c:pt idx="1107">
                  <c:v>45174</c:v>
                </c:pt>
                <c:pt idx="1108">
                  <c:v>45175</c:v>
                </c:pt>
                <c:pt idx="1109">
                  <c:v>45176</c:v>
                </c:pt>
                <c:pt idx="1110">
                  <c:v>45177</c:v>
                </c:pt>
                <c:pt idx="1111">
                  <c:v>45180</c:v>
                </c:pt>
                <c:pt idx="1112">
                  <c:v>45181</c:v>
                </c:pt>
                <c:pt idx="1113">
                  <c:v>45182</c:v>
                </c:pt>
                <c:pt idx="1114">
                  <c:v>45183</c:v>
                </c:pt>
                <c:pt idx="1115">
                  <c:v>45184</c:v>
                </c:pt>
                <c:pt idx="1116">
                  <c:v>45187</c:v>
                </c:pt>
                <c:pt idx="1117">
                  <c:v>45188</c:v>
                </c:pt>
                <c:pt idx="1118">
                  <c:v>45189</c:v>
                </c:pt>
                <c:pt idx="1119">
                  <c:v>45190</c:v>
                </c:pt>
                <c:pt idx="1120">
                  <c:v>45191</c:v>
                </c:pt>
                <c:pt idx="1121">
                  <c:v>45194</c:v>
                </c:pt>
                <c:pt idx="1122">
                  <c:v>45195</c:v>
                </c:pt>
                <c:pt idx="1123">
                  <c:v>45196</c:v>
                </c:pt>
                <c:pt idx="1124">
                  <c:v>45197</c:v>
                </c:pt>
                <c:pt idx="1125">
                  <c:v>45198</c:v>
                </c:pt>
                <c:pt idx="1126">
                  <c:v>45201</c:v>
                </c:pt>
                <c:pt idx="1127">
                  <c:v>45202</c:v>
                </c:pt>
                <c:pt idx="1128">
                  <c:v>45203</c:v>
                </c:pt>
                <c:pt idx="1129">
                  <c:v>45204</c:v>
                </c:pt>
                <c:pt idx="1130">
                  <c:v>45205</c:v>
                </c:pt>
                <c:pt idx="1131">
                  <c:v>45208</c:v>
                </c:pt>
                <c:pt idx="1132">
                  <c:v>45209</c:v>
                </c:pt>
                <c:pt idx="1133">
                  <c:v>45210</c:v>
                </c:pt>
                <c:pt idx="1134">
                  <c:v>45211</c:v>
                </c:pt>
                <c:pt idx="1135">
                  <c:v>45212</c:v>
                </c:pt>
                <c:pt idx="1136">
                  <c:v>45215</c:v>
                </c:pt>
                <c:pt idx="1137">
                  <c:v>45216</c:v>
                </c:pt>
                <c:pt idx="1138">
                  <c:v>45217</c:v>
                </c:pt>
                <c:pt idx="1139">
                  <c:v>45218</c:v>
                </c:pt>
                <c:pt idx="1140">
                  <c:v>45219</c:v>
                </c:pt>
                <c:pt idx="1141">
                  <c:v>45222</c:v>
                </c:pt>
                <c:pt idx="1142">
                  <c:v>45223</c:v>
                </c:pt>
                <c:pt idx="1143">
                  <c:v>45224</c:v>
                </c:pt>
                <c:pt idx="1144">
                  <c:v>45225</c:v>
                </c:pt>
                <c:pt idx="1145">
                  <c:v>45226</c:v>
                </c:pt>
                <c:pt idx="1146">
                  <c:v>45229</c:v>
                </c:pt>
                <c:pt idx="1147">
                  <c:v>45230</c:v>
                </c:pt>
                <c:pt idx="1148">
                  <c:v>45231</c:v>
                </c:pt>
                <c:pt idx="1149">
                  <c:v>45232</c:v>
                </c:pt>
                <c:pt idx="1150">
                  <c:v>45233</c:v>
                </c:pt>
                <c:pt idx="1151">
                  <c:v>45236</c:v>
                </c:pt>
                <c:pt idx="1152">
                  <c:v>45237</c:v>
                </c:pt>
                <c:pt idx="1153">
                  <c:v>45238</c:v>
                </c:pt>
                <c:pt idx="1154">
                  <c:v>45239</c:v>
                </c:pt>
                <c:pt idx="1155">
                  <c:v>45240</c:v>
                </c:pt>
                <c:pt idx="1156">
                  <c:v>45243</c:v>
                </c:pt>
                <c:pt idx="1157">
                  <c:v>45244</c:v>
                </c:pt>
                <c:pt idx="1158">
                  <c:v>45245</c:v>
                </c:pt>
                <c:pt idx="1159">
                  <c:v>45246</c:v>
                </c:pt>
                <c:pt idx="1160">
                  <c:v>45247</c:v>
                </c:pt>
                <c:pt idx="1161">
                  <c:v>45250</c:v>
                </c:pt>
                <c:pt idx="1162">
                  <c:v>45251</c:v>
                </c:pt>
                <c:pt idx="1163">
                  <c:v>45252</c:v>
                </c:pt>
                <c:pt idx="1164">
                  <c:v>45253</c:v>
                </c:pt>
                <c:pt idx="1165">
                  <c:v>45254</c:v>
                </c:pt>
                <c:pt idx="1166">
                  <c:v>45257</c:v>
                </c:pt>
                <c:pt idx="1167">
                  <c:v>45258</c:v>
                </c:pt>
                <c:pt idx="1168">
                  <c:v>45259</c:v>
                </c:pt>
                <c:pt idx="1169">
                  <c:v>45260</c:v>
                </c:pt>
                <c:pt idx="1170">
                  <c:v>45261</c:v>
                </c:pt>
                <c:pt idx="1171">
                  <c:v>45264</c:v>
                </c:pt>
                <c:pt idx="1172">
                  <c:v>45265</c:v>
                </c:pt>
                <c:pt idx="1173">
                  <c:v>45266</c:v>
                </c:pt>
                <c:pt idx="1174">
                  <c:v>45267</c:v>
                </c:pt>
                <c:pt idx="1175">
                  <c:v>45268</c:v>
                </c:pt>
                <c:pt idx="1176">
                  <c:v>45271</c:v>
                </c:pt>
                <c:pt idx="1177">
                  <c:v>45272</c:v>
                </c:pt>
                <c:pt idx="1178">
                  <c:v>45273</c:v>
                </c:pt>
                <c:pt idx="1179">
                  <c:v>45274</c:v>
                </c:pt>
                <c:pt idx="1180">
                  <c:v>45275</c:v>
                </c:pt>
                <c:pt idx="1181">
                  <c:v>45278</c:v>
                </c:pt>
                <c:pt idx="1182">
                  <c:v>45279</c:v>
                </c:pt>
                <c:pt idx="1183">
                  <c:v>45280</c:v>
                </c:pt>
                <c:pt idx="1184">
                  <c:v>45281</c:v>
                </c:pt>
                <c:pt idx="1185">
                  <c:v>45282</c:v>
                </c:pt>
                <c:pt idx="1186">
                  <c:v>45287</c:v>
                </c:pt>
                <c:pt idx="1187">
                  <c:v>45288</c:v>
                </c:pt>
                <c:pt idx="1188">
                  <c:v>45289</c:v>
                </c:pt>
                <c:pt idx="1189">
                  <c:v>45293</c:v>
                </c:pt>
                <c:pt idx="1190">
                  <c:v>45294</c:v>
                </c:pt>
                <c:pt idx="1191">
                  <c:v>45295</c:v>
                </c:pt>
                <c:pt idx="1192">
                  <c:v>45296</c:v>
                </c:pt>
                <c:pt idx="1193">
                  <c:v>45299</c:v>
                </c:pt>
                <c:pt idx="1194">
                  <c:v>45300</c:v>
                </c:pt>
                <c:pt idx="1195">
                  <c:v>45301</c:v>
                </c:pt>
                <c:pt idx="1196">
                  <c:v>45302</c:v>
                </c:pt>
                <c:pt idx="1197">
                  <c:v>45303</c:v>
                </c:pt>
                <c:pt idx="1198">
                  <c:v>45306</c:v>
                </c:pt>
                <c:pt idx="1199">
                  <c:v>45307</c:v>
                </c:pt>
                <c:pt idx="1200">
                  <c:v>45308</c:v>
                </c:pt>
                <c:pt idx="1201">
                  <c:v>45309</c:v>
                </c:pt>
                <c:pt idx="1202">
                  <c:v>45310</c:v>
                </c:pt>
                <c:pt idx="1203">
                  <c:v>45313</c:v>
                </c:pt>
                <c:pt idx="1204">
                  <c:v>45314</c:v>
                </c:pt>
                <c:pt idx="1205">
                  <c:v>45315</c:v>
                </c:pt>
                <c:pt idx="1206">
                  <c:v>45316</c:v>
                </c:pt>
                <c:pt idx="1207">
                  <c:v>45317</c:v>
                </c:pt>
                <c:pt idx="1208">
                  <c:v>45320</c:v>
                </c:pt>
                <c:pt idx="1209">
                  <c:v>45321</c:v>
                </c:pt>
                <c:pt idx="1210">
                  <c:v>45322</c:v>
                </c:pt>
                <c:pt idx="1211">
                  <c:v>45323</c:v>
                </c:pt>
                <c:pt idx="1212">
                  <c:v>45324</c:v>
                </c:pt>
                <c:pt idx="1213">
                  <c:v>45327</c:v>
                </c:pt>
                <c:pt idx="1214">
                  <c:v>45328</c:v>
                </c:pt>
                <c:pt idx="1215">
                  <c:v>45329</c:v>
                </c:pt>
                <c:pt idx="1216">
                  <c:v>45330</c:v>
                </c:pt>
                <c:pt idx="1217">
                  <c:v>45331</c:v>
                </c:pt>
                <c:pt idx="1218">
                  <c:v>45334</c:v>
                </c:pt>
                <c:pt idx="1219">
                  <c:v>45335</c:v>
                </c:pt>
                <c:pt idx="1220">
                  <c:v>45336</c:v>
                </c:pt>
                <c:pt idx="1221">
                  <c:v>45337</c:v>
                </c:pt>
                <c:pt idx="1222">
                  <c:v>45338</c:v>
                </c:pt>
                <c:pt idx="1223">
                  <c:v>45341</c:v>
                </c:pt>
                <c:pt idx="1224">
                  <c:v>45342</c:v>
                </c:pt>
                <c:pt idx="1225">
                  <c:v>45343</c:v>
                </c:pt>
                <c:pt idx="1226">
                  <c:v>45344</c:v>
                </c:pt>
                <c:pt idx="1227">
                  <c:v>45345</c:v>
                </c:pt>
                <c:pt idx="1228">
                  <c:v>45348</c:v>
                </c:pt>
                <c:pt idx="1229">
                  <c:v>45349</c:v>
                </c:pt>
                <c:pt idx="1230">
                  <c:v>45350</c:v>
                </c:pt>
                <c:pt idx="1231">
                  <c:v>45351</c:v>
                </c:pt>
                <c:pt idx="1232">
                  <c:v>45352</c:v>
                </c:pt>
                <c:pt idx="1233">
                  <c:v>45355</c:v>
                </c:pt>
                <c:pt idx="1234">
                  <c:v>45356</c:v>
                </c:pt>
                <c:pt idx="1235">
                  <c:v>45357</c:v>
                </c:pt>
                <c:pt idx="1236">
                  <c:v>45358</c:v>
                </c:pt>
                <c:pt idx="1237">
                  <c:v>45359</c:v>
                </c:pt>
                <c:pt idx="1238">
                  <c:v>45362</c:v>
                </c:pt>
                <c:pt idx="1239">
                  <c:v>45363</c:v>
                </c:pt>
                <c:pt idx="1240">
                  <c:v>45364</c:v>
                </c:pt>
                <c:pt idx="1241">
                  <c:v>45365</c:v>
                </c:pt>
                <c:pt idx="1242">
                  <c:v>45366</c:v>
                </c:pt>
                <c:pt idx="1243">
                  <c:v>45369</c:v>
                </c:pt>
                <c:pt idx="1244">
                  <c:v>45370</c:v>
                </c:pt>
                <c:pt idx="1245">
                  <c:v>45371</c:v>
                </c:pt>
                <c:pt idx="1246">
                  <c:v>45372</c:v>
                </c:pt>
                <c:pt idx="1247">
                  <c:v>45373</c:v>
                </c:pt>
                <c:pt idx="1248">
                  <c:v>45376</c:v>
                </c:pt>
                <c:pt idx="1249">
                  <c:v>45377</c:v>
                </c:pt>
                <c:pt idx="1250">
                  <c:v>45378</c:v>
                </c:pt>
                <c:pt idx="1251">
                  <c:v>45379</c:v>
                </c:pt>
                <c:pt idx="1252">
                  <c:v>45380</c:v>
                </c:pt>
                <c:pt idx="1253">
                  <c:v>45383</c:v>
                </c:pt>
                <c:pt idx="1254">
                  <c:v>45384</c:v>
                </c:pt>
                <c:pt idx="1255">
                  <c:v>45385</c:v>
                </c:pt>
                <c:pt idx="1256">
                  <c:v>45386</c:v>
                </c:pt>
                <c:pt idx="1257">
                  <c:v>45387</c:v>
                </c:pt>
                <c:pt idx="1258">
                  <c:v>45390</c:v>
                </c:pt>
                <c:pt idx="1259">
                  <c:v>45391</c:v>
                </c:pt>
                <c:pt idx="1260">
                  <c:v>45392</c:v>
                </c:pt>
                <c:pt idx="1261">
                  <c:v>45393</c:v>
                </c:pt>
                <c:pt idx="1262">
                  <c:v>45394</c:v>
                </c:pt>
                <c:pt idx="1263">
                  <c:v>45397</c:v>
                </c:pt>
                <c:pt idx="1264">
                  <c:v>45398</c:v>
                </c:pt>
                <c:pt idx="1265">
                  <c:v>45399</c:v>
                </c:pt>
                <c:pt idx="1266">
                  <c:v>45400</c:v>
                </c:pt>
                <c:pt idx="1267">
                  <c:v>45401</c:v>
                </c:pt>
                <c:pt idx="1268">
                  <c:v>45404</c:v>
                </c:pt>
                <c:pt idx="1269">
                  <c:v>45405</c:v>
                </c:pt>
                <c:pt idx="1270">
                  <c:v>45406</c:v>
                </c:pt>
                <c:pt idx="1271">
                  <c:v>45407</c:v>
                </c:pt>
                <c:pt idx="1272">
                  <c:v>45408</c:v>
                </c:pt>
                <c:pt idx="1273">
                  <c:v>45411</c:v>
                </c:pt>
                <c:pt idx="1274">
                  <c:v>45412</c:v>
                </c:pt>
                <c:pt idx="1275">
                  <c:v>45413</c:v>
                </c:pt>
                <c:pt idx="1276">
                  <c:v>45414</c:v>
                </c:pt>
                <c:pt idx="1277">
                  <c:v>45415</c:v>
                </c:pt>
                <c:pt idx="1278">
                  <c:v>45419</c:v>
                </c:pt>
                <c:pt idx="1279">
                  <c:v>45420</c:v>
                </c:pt>
                <c:pt idx="1280">
                  <c:v>45421</c:v>
                </c:pt>
                <c:pt idx="1281">
                  <c:v>45422</c:v>
                </c:pt>
                <c:pt idx="1282">
                  <c:v>45425</c:v>
                </c:pt>
                <c:pt idx="1283">
                  <c:v>45426</c:v>
                </c:pt>
                <c:pt idx="1284">
                  <c:v>45427</c:v>
                </c:pt>
                <c:pt idx="1285">
                  <c:v>45428</c:v>
                </c:pt>
                <c:pt idx="1286">
                  <c:v>45429</c:v>
                </c:pt>
                <c:pt idx="1287">
                  <c:v>45432</c:v>
                </c:pt>
                <c:pt idx="1288">
                  <c:v>45433</c:v>
                </c:pt>
                <c:pt idx="1289">
                  <c:v>45434</c:v>
                </c:pt>
                <c:pt idx="1290">
                  <c:v>45435</c:v>
                </c:pt>
                <c:pt idx="1291">
                  <c:v>45436</c:v>
                </c:pt>
              </c:numCache>
            </c:numRef>
          </c:cat>
          <c:val>
            <c:numRef>
              <c:f>'chartdata_795f9c6c-ff87-4b37-ae'!$C$2:$C$1293</c:f>
              <c:numCache>
                <c:formatCode>General</c:formatCode>
                <c:ptCount val="1292"/>
                <c:pt idx="0">
                  <c:v>0</c:v>
                </c:pt>
                <c:pt idx="1">
                  <c:v>-5.9999999999999995E-4</c:v>
                </c:pt>
                <c:pt idx="2">
                  <c:v>9.3799999999999994E-2</c:v>
                </c:pt>
                <c:pt idx="3">
                  <c:v>2.2499999999999999E-2</c:v>
                </c:pt>
                <c:pt idx="4">
                  <c:v>1.67E-2</c:v>
                </c:pt>
                <c:pt idx="5">
                  <c:v>6.0299999999999999E-2</c:v>
                </c:pt>
                <c:pt idx="6">
                  <c:v>4.7100000000000003E-2</c:v>
                </c:pt>
                <c:pt idx="7">
                  <c:v>0.1114</c:v>
                </c:pt>
                <c:pt idx="8">
                  <c:v>0.2482</c:v>
                </c:pt>
                <c:pt idx="9">
                  <c:v>0.4113</c:v>
                </c:pt>
                <c:pt idx="10">
                  <c:v>0.53559999999999997</c:v>
                </c:pt>
                <c:pt idx="11">
                  <c:v>0.73529999999999995</c:v>
                </c:pt>
                <c:pt idx="12">
                  <c:v>0.85450000000000004</c:v>
                </c:pt>
                <c:pt idx="13">
                  <c:v>0.83220000000000005</c:v>
                </c:pt>
                <c:pt idx="14">
                  <c:v>0.8518</c:v>
                </c:pt>
                <c:pt idx="15">
                  <c:v>0.88419999999999999</c:v>
                </c:pt>
                <c:pt idx="16">
                  <c:v>0.82889999999999997</c:v>
                </c:pt>
                <c:pt idx="17">
                  <c:v>1.0056</c:v>
                </c:pt>
                <c:pt idx="18">
                  <c:v>1.1321000000000001</c:v>
                </c:pt>
                <c:pt idx="19">
                  <c:v>1.2775000000000001</c:v>
                </c:pt>
                <c:pt idx="20">
                  <c:v>1.3924000000000001</c:v>
                </c:pt>
                <c:pt idx="21">
                  <c:v>1.3629</c:v>
                </c:pt>
                <c:pt idx="22">
                  <c:v>1.3184</c:v>
                </c:pt>
                <c:pt idx="23">
                  <c:v>1.3073999999999999</c:v>
                </c:pt>
                <c:pt idx="24">
                  <c:v>1.1903999999999999</c:v>
                </c:pt>
                <c:pt idx="25">
                  <c:v>1.2491000000000001</c:v>
                </c:pt>
                <c:pt idx="26">
                  <c:v>1.492</c:v>
                </c:pt>
                <c:pt idx="27">
                  <c:v>1.7501</c:v>
                </c:pt>
                <c:pt idx="28">
                  <c:v>2.1326000000000001</c:v>
                </c:pt>
                <c:pt idx="29">
                  <c:v>2.3422999999999998</c:v>
                </c:pt>
                <c:pt idx="30">
                  <c:v>2.3146</c:v>
                </c:pt>
                <c:pt idx="31">
                  <c:v>2.1395</c:v>
                </c:pt>
                <c:pt idx="32">
                  <c:v>2.0364</c:v>
                </c:pt>
                <c:pt idx="33">
                  <c:v>1.8867</c:v>
                </c:pt>
                <c:pt idx="34">
                  <c:v>1.8264</c:v>
                </c:pt>
                <c:pt idx="35">
                  <c:v>1.7372000000000001</c:v>
                </c:pt>
                <c:pt idx="36">
                  <c:v>1.7821</c:v>
                </c:pt>
                <c:pt idx="37">
                  <c:v>1.9596</c:v>
                </c:pt>
                <c:pt idx="38">
                  <c:v>2.0385</c:v>
                </c:pt>
                <c:pt idx="39">
                  <c:v>2.0177999999999998</c:v>
                </c:pt>
                <c:pt idx="40">
                  <c:v>1.9323999999999999</c:v>
                </c:pt>
                <c:pt idx="41">
                  <c:v>2.0421999999999998</c:v>
                </c:pt>
                <c:pt idx="42">
                  <c:v>2.1593</c:v>
                </c:pt>
                <c:pt idx="43">
                  <c:v>2.1707999999999998</c:v>
                </c:pt>
                <c:pt idx="44">
                  <c:v>2.2734999999999999</c:v>
                </c:pt>
                <c:pt idx="45">
                  <c:v>2.2429000000000001</c:v>
                </c:pt>
                <c:pt idx="46">
                  <c:v>2.4361000000000002</c:v>
                </c:pt>
                <c:pt idx="47">
                  <c:v>2.5815000000000001</c:v>
                </c:pt>
                <c:pt idx="48">
                  <c:v>2.5064000000000002</c:v>
                </c:pt>
                <c:pt idx="49">
                  <c:v>2.4619</c:v>
                </c:pt>
                <c:pt idx="50">
                  <c:v>2.4613999999999998</c:v>
                </c:pt>
                <c:pt idx="51">
                  <c:v>2.1798999999999999</c:v>
                </c:pt>
                <c:pt idx="52">
                  <c:v>2.0116000000000001</c:v>
                </c:pt>
                <c:pt idx="53">
                  <c:v>2.1802000000000001</c:v>
                </c:pt>
                <c:pt idx="54">
                  <c:v>2.1749999999999998</c:v>
                </c:pt>
                <c:pt idx="55">
                  <c:v>2.3298999999999999</c:v>
                </c:pt>
                <c:pt idx="56">
                  <c:v>2.3113000000000001</c:v>
                </c:pt>
                <c:pt idx="57">
                  <c:v>2.2519</c:v>
                </c:pt>
                <c:pt idx="58">
                  <c:v>2.3029999999999999</c:v>
                </c:pt>
                <c:pt idx="59">
                  <c:v>2.2309000000000001</c:v>
                </c:pt>
                <c:pt idx="60">
                  <c:v>2.2488999999999999</c:v>
                </c:pt>
                <c:pt idx="61">
                  <c:v>2.2412999999999998</c:v>
                </c:pt>
                <c:pt idx="62">
                  <c:v>2.4681000000000002</c:v>
                </c:pt>
                <c:pt idx="63">
                  <c:v>2.4746999999999999</c:v>
                </c:pt>
                <c:pt idx="64">
                  <c:v>2.4207999999999998</c:v>
                </c:pt>
                <c:pt idx="65">
                  <c:v>2.2505999999999999</c:v>
                </c:pt>
                <c:pt idx="66">
                  <c:v>2.2490999999999999</c:v>
                </c:pt>
                <c:pt idx="67">
                  <c:v>2.2159</c:v>
                </c:pt>
                <c:pt idx="68">
                  <c:v>2.3744999999999998</c:v>
                </c:pt>
                <c:pt idx="69">
                  <c:v>2.5701000000000001</c:v>
                </c:pt>
                <c:pt idx="70">
                  <c:v>2.6873999999999998</c:v>
                </c:pt>
                <c:pt idx="71">
                  <c:v>2.8079000000000001</c:v>
                </c:pt>
                <c:pt idx="72">
                  <c:v>2.9759000000000002</c:v>
                </c:pt>
                <c:pt idx="73">
                  <c:v>2.8184</c:v>
                </c:pt>
                <c:pt idx="74">
                  <c:v>2.6023999999999998</c:v>
                </c:pt>
                <c:pt idx="75">
                  <c:v>2.5773999999999999</c:v>
                </c:pt>
                <c:pt idx="76">
                  <c:v>2.6349999999999998</c:v>
                </c:pt>
                <c:pt idx="77">
                  <c:v>2.4477000000000002</c:v>
                </c:pt>
                <c:pt idx="78">
                  <c:v>2.4146999999999998</c:v>
                </c:pt>
                <c:pt idx="79">
                  <c:v>2.5360999999999998</c:v>
                </c:pt>
                <c:pt idx="80">
                  <c:v>2.448</c:v>
                </c:pt>
                <c:pt idx="81">
                  <c:v>2.3641999999999999</c:v>
                </c:pt>
                <c:pt idx="82">
                  <c:v>2.4468999999999999</c:v>
                </c:pt>
                <c:pt idx="83">
                  <c:v>2.4721000000000002</c:v>
                </c:pt>
                <c:pt idx="84">
                  <c:v>2.5720999999999998</c:v>
                </c:pt>
                <c:pt idx="85">
                  <c:v>2.63</c:v>
                </c:pt>
                <c:pt idx="86">
                  <c:v>2.7149999999999999</c:v>
                </c:pt>
                <c:pt idx="87">
                  <c:v>2.8010999999999999</c:v>
                </c:pt>
                <c:pt idx="88">
                  <c:v>2.7443</c:v>
                </c:pt>
                <c:pt idx="89">
                  <c:v>2.8037999999999998</c:v>
                </c:pt>
                <c:pt idx="90">
                  <c:v>2.9274</c:v>
                </c:pt>
                <c:pt idx="91">
                  <c:v>2.9283000000000001</c:v>
                </c:pt>
                <c:pt idx="92">
                  <c:v>2.8056999999999999</c:v>
                </c:pt>
                <c:pt idx="93">
                  <c:v>2.7227999999999999</c:v>
                </c:pt>
                <c:pt idx="94">
                  <c:v>2.5034000000000001</c:v>
                </c:pt>
                <c:pt idx="95">
                  <c:v>2.4984000000000002</c:v>
                </c:pt>
                <c:pt idx="96">
                  <c:v>2.6644000000000001</c:v>
                </c:pt>
                <c:pt idx="97">
                  <c:v>2.7326999999999999</c:v>
                </c:pt>
                <c:pt idx="98">
                  <c:v>2.6652</c:v>
                </c:pt>
                <c:pt idx="99">
                  <c:v>2.5032000000000001</c:v>
                </c:pt>
                <c:pt idx="100">
                  <c:v>2.2031000000000001</c:v>
                </c:pt>
                <c:pt idx="101">
                  <c:v>2.0651999999999999</c:v>
                </c:pt>
                <c:pt idx="102">
                  <c:v>2.1099000000000001</c:v>
                </c:pt>
                <c:pt idx="103">
                  <c:v>2.0324</c:v>
                </c:pt>
                <c:pt idx="104">
                  <c:v>1.8749</c:v>
                </c:pt>
                <c:pt idx="105">
                  <c:v>1.8099000000000001</c:v>
                </c:pt>
                <c:pt idx="106">
                  <c:v>1.6823999999999999</c:v>
                </c:pt>
                <c:pt idx="107">
                  <c:v>1.6474</c:v>
                </c:pt>
                <c:pt idx="108">
                  <c:v>1.8278000000000001</c:v>
                </c:pt>
                <c:pt idx="109">
                  <c:v>2.0426000000000002</c:v>
                </c:pt>
                <c:pt idx="110">
                  <c:v>2.1322000000000001</c:v>
                </c:pt>
                <c:pt idx="111">
                  <c:v>2.1467000000000001</c:v>
                </c:pt>
                <c:pt idx="112">
                  <c:v>2.0066999999999999</c:v>
                </c:pt>
                <c:pt idx="113">
                  <c:v>1.9926999999999999</c:v>
                </c:pt>
                <c:pt idx="114">
                  <c:v>2.0853000000000002</c:v>
                </c:pt>
                <c:pt idx="115">
                  <c:v>2.1932</c:v>
                </c:pt>
                <c:pt idx="116">
                  <c:v>2.2650000000000001</c:v>
                </c:pt>
                <c:pt idx="117">
                  <c:v>2.2406999999999999</c:v>
                </c:pt>
                <c:pt idx="118">
                  <c:v>2.1442000000000001</c:v>
                </c:pt>
                <c:pt idx="119">
                  <c:v>2.2130000000000001</c:v>
                </c:pt>
                <c:pt idx="120">
                  <c:v>2.1429999999999998</c:v>
                </c:pt>
                <c:pt idx="121">
                  <c:v>1.9891000000000001</c:v>
                </c:pt>
                <c:pt idx="122">
                  <c:v>1.9363999999999999</c:v>
                </c:pt>
                <c:pt idx="123">
                  <c:v>2.0114000000000001</c:v>
                </c:pt>
                <c:pt idx="124">
                  <c:v>2.0592000000000001</c:v>
                </c:pt>
                <c:pt idx="125">
                  <c:v>2.0228000000000002</c:v>
                </c:pt>
                <c:pt idx="126">
                  <c:v>2.0556999999999999</c:v>
                </c:pt>
                <c:pt idx="127">
                  <c:v>2.141</c:v>
                </c:pt>
                <c:pt idx="128">
                  <c:v>2.1292</c:v>
                </c:pt>
                <c:pt idx="129">
                  <c:v>1.9938</c:v>
                </c:pt>
                <c:pt idx="130">
                  <c:v>2.0585</c:v>
                </c:pt>
                <c:pt idx="131">
                  <c:v>2.2075999999999998</c:v>
                </c:pt>
                <c:pt idx="132">
                  <c:v>2.3914</c:v>
                </c:pt>
                <c:pt idx="133">
                  <c:v>2.5421</c:v>
                </c:pt>
                <c:pt idx="134">
                  <c:v>2.5350999999999999</c:v>
                </c:pt>
                <c:pt idx="135">
                  <c:v>2.5501999999999998</c:v>
                </c:pt>
                <c:pt idx="136">
                  <c:v>2.3498999999999999</c:v>
                </c:pt>
                <c:pt idx="137">
                  <c:v>2.0897999999999999</c:v>
                </c:pt>
                <c:pt idx="138">
                  <c:v>2.0411999999999999</c:v>
                </c:pt>
                <c:pt idx="139">
                  <c:v>1.9034</c:v>
                </c:pt>
                <c:pt idx="140">
                  <c:v>1.9161999999999999</c:v>
                </c:pt>
                <c:pt idx="141">
                  <c:v>2.0093999999999999</c:v>
                </c:pt>
                <c:pt idx="142">
                  <c:v>1.9342999999999999</c:v>
                </c:pt>
                <c:pt idx="143">
                  <c:v>1.9370000000000001</c:v>
                </c:pt>
                <c:pt idx="144">
                  <c:v>2.0699000000000001</c:v>
                </c:pt>
                <c:pt idx="145">
                  <c:v>2.1516000000000002</c:v>
                </c:pt>
                <c:pt idx="146">
                  <c:v>2.4771999999999998</c:v>
                </c:pt>
                <c:pt idx="147">
                  <c:v>2.6297999999999999</c:v>
                </c:pt>
                <c:pt idx="148">
                  <c:v>2.8107000000000002</c:v>
                </c:pt>
                <c:pt idx="149">
                  <c:v>2.8269000000000002</c:v>
                </c:pt>
                <c:pt idx="150">
                  <c:v>2.8900999999999999</c:v>
                </c:pt>
                <c:pt idx="151">
                  <c:v>3.0583</c:v>
                </c:pt>
                <c:pt idx="152">
                  <c:v>3.1591</c:v>
                </c:pt>
                <c:pt idx="153">
                  <c:v>3.202</c:v>
                </c:pt>
                <c:pt idx="154">
                  <c:v>3.1055999999999999</c:v>
                </c:pt>
                <c:pt idx="155">
                  <c:v>2.8494000000000002</c:v>
                </c:pt>
                <c:pt idx="156">
                  <c:v>2.8736000000000002</c:v>
                </c:pt>
                <c:pt idx="157">
                  <c:v>3.181</c:v>
                </c:pt>
                <c:pt idx="158">
                  <c:v>3.2189000000000001</c:v>
                </c:pt>
                <c:pt idx="159">
                  <c:v>3.1842999999999999</c:v>
                </c:pt>
                <c:pt idx="160">
                  <c:v>3.1541999999999999</c:v>
                </c:pt>
                <c:pt idx="161">
                  <c:v>3.1968999999999999</c:v>
                </c:pt>
                <c:pt idx="162">
                  <c:v>3.2395999999999998</c:v>
                </c:pt>
                <c:pt idx="163">
                  <c:v>3.4146000000000001</c:v>
                </c:pt>
                <c:pt idx="164">
                  <c:v>3.5266000000000002</c:v>
                </c:pt>
                <c:pt idx="165">
                  <c:v>3.7008999999999999</c:v>
                </c:pt>
                <c:pt idx="166">
                  <c:v>3.7534999999999998</c:v>
                </c:pt>
                <c:pt idx="167">
                  <c:v>3.8885999999999998</c:v>
                </c:pt>
                <c:pt idx="168">
                  <c:v>3.9272</c:v>
                </c:pt>
                <c:pt idx="169">
                  <c:v>3.7892999999999999</c:v>
                </c:pt>
                <c:pt idx="170">
                  <c:v>3.8328000000000002</c:v>
                </c:pt>
                <c:pt idx="171">
                  <c:v>3.8317999999999999</c:v>
                </c:pt>
                <c:pt idx="172">
                  <c:v>3.9723000000000002</c:v>
                </c:pt>
                <c:pt idx="173">
                  <c:v>3.8504</c:v>
                </c:pt>
                <c:pt idx="174">
                  <c:v>3.7722000000000002</c:v>
                </c:pt>
                <c:pt idx="175">
                  <c:v>3.8355000000000001</c:v>
                </c:pt>
                <c:pt idx="176">
                  <c:v>3.8157999999999999</c:v>
                </c:pt>
                <c:pt idx="177">
                  <c:v>3.6232000000000002</c:v>
                </c:pt>
                <c:pt idx="178">
                  <c:v>3.5137999999999998</c:v>
                </c:pt>
                <c:pt idx="179">
                  <c:v>3.6522999999999999</c:v>
                </c:pt>
                <c:pt idx="180">
                  <c:v>3.7633000000000001</c:v>
                </c:pt>
                <c:pt idx="181">
                  <c:v>3.9005999999999998</c:v>
                </c:pt>
                <c:pt idx="182">
                  <c:v>3.9977</c:v>
                </c:pt>
                <c:pt idx="183">
                  <c:v>4.0065999999999997</c:v>
                </c:pt>
                <c:pt idx="184">
                  <c:v>4.1271000000000004</c:v>
                </c:pt>
                <c:pt idx="185">
                  <c:v>4.1902999999999997</c:v>
                </c:pt>
                <c:pt idx="186">
                  <c:v>4.0884</c:v>
                </c:pt>
                <c:pt idx="187">
                  <c:v>4.0499000000000001</c:v>
                </c:pt>
                <c:pt idx="188">
                  <c:v>4.0494000000000003</c:v>
                </c:pt>
                <c:pt idx="189">
                  <c:v>4.0247000000000002</c:v>
                </c:pt>
                <c:pt idx="190">
                  <c:v>4.1067</c:v>
                </c:pt>
                <c:pt idx="191">
                  <c:v>4.2834000000000003</c:v>
                </c:pt>
                <c:pt idx="192">
                  <c:v>4.3228999999999997</c:v>
                </c:pt>
                <c:pt idx="193">
                  <c:v>4.0152000000000001</c:v>
                </c:pt>
                <c:pt idx="194">
                  <c:v>3.653</c:v>
                </c:pt>
                <c:pt idx="195">
                  <c:v>3.2844000000000002</c:v>
                </c:pt>
                <c:pt idx="196">
                  <c:v>3.0771999999999999</c:v>
                </c:pt>
                <c:pt idx="197">
                  <c:v>2.4123999999999999</c:v>
                </c:pt>
                <c:pt idx="198">
                  <c:v>2.137</c:v>
                </c:pt>
                <c:pt idx="199">
                  <c:v>2.5872000000000002</c:v>
                </c:pt>
                <c:pt idx="200">
                  <c:v>2.9584000000000001</c:v>
                </c:pt>
                <c:pt idx="201">
                  <c:v>2.9655999999999998</c:v>
                </c:pt>
                <c:pt idx="202">
                  <c:v>2.7229999999999999</c:v>
                </c:pt>
                <c:pt idx="203">
                  <c:v>2.2844000000000002</c:v>
                </c:pt>
                <c:pt idx="204">
                  <c:v>1.5748</c:v>
                </c:pt>
                <c:pt idx="205">
                  <c:v>0.99850000000000005</c:v>
                </c:pt>
                <c:pt idx="206">
                  <c:v>-9.0499999999999997E-2</c:v>
                </c:pt>
                <c:pt idx="207">
                  <c:v>-1.0370999999999999</c:v>
                </c:pt>
                <c:pt idx="208">
                  <c:v>-2.4946000000000002</c:v>
                </c:pt>
                <c:pt idx="209">
                  <c:v>-3.6339999999999999</c:v>
                </c:pt>
                <c:pt idx="210">
                  <c:v>-4.6422999999999996</c:v>
                </c:pt>
                <c:pt idx="211">
                  <c:v>-5.8217999999999996</c:v>
                </c:pt>
                <c:pt idx="212">
                  <c:v>-5.6071</c:v>
                </c:pt>
                <c:pt idx="213">
                  <c:v>-5.3403</c:v>
                </c:pt>
                <c:pt idx="214">
                  <c:v>-4.9531999999999998</c:v>
                </c:pt>
                <c:pt idx="215">
                  <c:v>-4.2584</c:v>
                </c:pt>
                <c:pt idx="216">
                  <c:v>-3.6297999999999999</c:v>
                </c:pt>
                <c:pt idx="217">
                  <c:v>-3.3262</c:v>
                </c:pt>
                <c:pt idx="218">
                  <c:v>-3.2450999999999999</c:v>
                </c:pt>
                <c:pt idx="219">
                  <c:v>-3.0678999999999998</c:v>
                </c:pt>
                <c:pt idx="220">
                  <c:v>-3.0453999999999999</c:v>
                </c:pt>
                <c:pt idx="221">
                  <c:v>-3.2706</c:v>
                </c:pt>
                <c:pt idx="222">
                  <c:v>-3.3929999999999998</c:v>
                </c:pt>
                <c:pt idx="223">
                  <c:v>-3.1425999999999998</c:v>
                </c:pt>
                <c:pt idx="224">
                  <c:v>-2.4599000000000002</c:v>
                </c:pt>
                <c:pt idx="225">
                  <c:v>-2.3639000000000001</c:v>
                </c:pt>
                <c:pt idx="226">
                  <c:v>-1.9948999999999999</c:v>
                </c:pt>
                <c:pt idx="227">
                  <c:v>-1.9912000000000001</c:v>
                </c:pt>
                <c:pt idx="228">
                  <c:v>-1.9912000000000001</c:v>
                </c:pt>
                <c:pt idx="229">
                  <c:v>-1.3676999999999999</c:v>
                </c:pt>
                <c:pt idx="230">
                  <c:v>-1.2332000000000001</c:v>
                </c:pt>
                <c:pt idx="231">
                  <c:v>-1.23</c:v>
                </c:pt>
                <c:pt idx="232">
                  <c:v>-0.88470000000000004</c:v>
                </c:pt>
                <c:pt idx="233">
                  <c:v>-0.87970000000000004</c:v>
                </c:pt>
                <c:pt idx="234">
                  <c:v>-0.99519999999999997</c:v>
                </c:pt>
                <c:pt idx="235">
                  <c:v>-1.0696000000000001</c:v>
                </c:pt>
                <c:pt idx="236">
                  <c:v>-0.98799999999999999</c:v>
                </c:pt>
                <c:pt idx="237">
                  <c:v>-0.81310000000000004</c:v>
                </c:pt>
                <c:pt idx="238">
                  <c:v>-0.72689999999999999</c:v>
                </c:pt>
                <c:pt idx="239">
                  <c:v>-0.53769999999999996</c:v>
                </c:pt>
                <c:pt idx="240">
                  <c:v>-0.2762</c:v>
                </c:pt>
                <c:pt idx="241">
                  <c:v>5.0999999999999997E-2</c:v>
                </c:pt>
                <c:pt idx="242">
                  <c:v>-0.36230000000000001</c:v>
                </c:pt>
                <c:pt idx="243">
                  <c:v>-0.56779999999999997</c:v>
                </c:pt>
                <c:pt idx="244">
                  <c:v>-0.53439999999999999</c:v>
                </c:pt>
                <c:pt idx="245">
                  <c:v>-0.3967</c:v>
                </c:pt>
                <c:pt idx="246">
                  <c:v>-0.4012</c:v>
                </c:pt>
                <c:pt idx="247">
                  <c:v>-0.40510000000000002</c:v>
                </c:pt>
                <c:pt idx="248">
                  <c:v>-0.22309999999999999</c:v>
                </c:pt>
                <c:pt idx="249">
                  <c:v>-0.16830000000000001</c:v>
                </c:pt>
                <c:pt idx="250">
                  <c:v>-0.17610000000000001</c:v>
                </c:pt>
                <c:pt idx="251">
                  <c:v>-0.47849999999999998</c:v>
                </c:pt>
                <c:pt idx="252">
                  <c:v>-0.4803</c:v>
                </c:pt>
                <c:pt idx="253">
                  <c:v>-0.20949999999999999</c:v>
                </c:pt>
                <c:pt idx="254">
                  <c:v>9.4000000000000004E-3</c:v>
                </c:pt>
                <c:pt idx="255">
                  <c:v>0.17560000000000001</c:v>
                </c:pt>
                <c:pt idx="256">
                  <c:v>0.44650000000000001</c:v>
                </c:pt>
                <c:pt idx="257">
                  <c:v>0.52349999999999997</c:v>
                </c:pt>
                <c:pt idx="258">
                  <c:v>0.52280000000000004</c:v>
                </c:pt>
                <c:pt idx="259">
                  <c:v>0.75239999999999996</c:v>
                </c:pt>
                <c:pt idx="260">
                  <c:v>0.93869999999999998</c:v>
                </c:pt>
                <c:pt idx="261">
                  <c:v>1.3044</c:v>
                </c:pt>
                <c:pt idx="262">
                  <c:v>1.4277</c:v>
                </c:pt>
                <c:pt idx="263">
                  <c:v>1.4345000000000001</c:v>
                </c:pt>
                <c:pt idx="264">
                  <c:v>1.4930000000000001</c:v>
                </c:pt>
                <c:pt idx="265">
                  <c:v>1.6142000000000001</c:v>
                </c:pt>
                <c:pt idx="266">
                  <c:v>1.8378000000000001</c:v>
                </c:pt>
                <c:pt idx="267">
                  <c:v>1.9012</c:v>
                </c:pt>
                <c:pt idx="268">
                  <c:v>2.1160000000000001</c:v>
                </c:pt>
                <c:pt idx="269">
                  <c:v>2.1417999999999999</c:v>
                </c:pt>
                <c:pt idx="270">
                  <c:v>2.0863</c:v>
                </c:pt>
                <c:pt idx="271">
                  <c:v>1.9722999999999999</c:v>
                </c:pt>
                <c:pt idx="272">
                  <c:v>1.7152000000000001</c:v>
                </c:pt>
                <c:pt idx="273">
                  <c:v>1.4931000000000001</c:v>
                </c:pt>
                <c:pt idx="274">
                  <c:v>1.75</c:v>
                </c:pt>
                <c:pt idx="275">
                  <c:v>2.0419999999999998</c:v>
                </c:pt>
                <c:pt idx="276">
                  <c:v>2.2423000000000002</c:v>
                </c:pt>
                <c:pt idx="277">
                  <c:v>2.169</c:v>
                </c:pt>
                <c:pt idx="278">
                  <c:v>2.1924999999999999</c:v>
                </c:pt>
                <c:pt idx="279">
                  <c:v>2.2974000000000001</c:v>
                </c:pt>
                <c:pt idx="280">
                  <c:v>2.0726</c:v>
                </c:pt>
                <c:pt idx="281">
                  <c:v>1.9918</c:v>
                </c:pt>
                <c:pt idx="282">
                  <c:v>2.0867</c:v>
                </c:pt>
                <c:pt idx="283">
                  <c:v>2.0251000000000001</c:v>
                </c:pt>
                <c:pt idx="284">
                  <c:v>2.0922000000000001</c:v>
                </c:pt>
                <c:pt idx="285">
                  <c:v>1.9075</c:v>
                </c:pt>
                <c:pt idx="286">
                  <c:v>2.0019999999999998</c:v>
                </c:pt>
                <c:pt idx="287">
                  <c:v>2.1640999999999999</c:v>
                </c:pt>
                <c:pt idx="288">
                  <c:v>2.3477999999999999</c:v>
                </c:pt>
                <c:pt idx="289">
                  <c:v>2.4152999999999998</c:v>
                </c:pt>
                <c:pt idx="290">
                  <c:v>2.4020999999999999</c:v>
                </c:pt>
                <c:pt idx="291">
                  <c:v>2.3184999999999998</c:v>
                </c:pt>
                <c:pt idx="292">
                  <c:v>2.2492999999999999</c:v>
                </c:pt>
                <c:pt idx="293">
                  <c:v>2.3090000000000002</c:v>
                </c:pt>
                <c:pt idx="294">
                  <c:v>2.3536999999999999</c:v>
                </c:pt>
                <c:pt idx="295">
                  <c:v>2.5144000000000002</c:v>
                </c:pt>
                <c:pt idx="296">
                  <c:v>2.6089000000000002</c:v>
                </c:pt>
                <c:pt idx="297">
                  <c:v>2.6709000000000001</c:v>
                </c:pt>
                <c:pt idx="298">
                  <c:v>2.6781000000000001</c:v>
                </c:pt>
                <c:pt idx="299">
                  <c:v>2.8347000000000002</c:v>
                </c:pt>
                <c:pt idx="300">
                  <c:v>2.9100999999999999</c:v>
                </c:pt>
                <c:pt idx="301">
                  <c:v>3.0762999999999998</c:v>
                </c:pt>
                <c:pt idx="302">
                  <c:v>2.9053</c:v>
                </c:pt>
                <c:pt idx="303">
                  <c:v>2.7692000000000001</c:v>
                </c:pt>
                <c:pt idx="304">
                  <c:v>2.7513999999999998</c:v>
                </c:pt>
                <c:pt idx="305">
                  <c:v>2.7361</c:v>
                </c:pt>
                <c:pt idx="306">
                  <c:v>2.5996000000000001</c:v>
                </c:pt>
                <c:pt idx="307">
                  <c:v>2.5293999999999999</c:v>
                </c:pt>
                <c:pt idx="308">
                  <c:v>2.4238</c:v>
                </c:pt>
                <c:pt idx="309">
                  <c:v>2.6309999999999998</c:v>
                </c:pt>
                <c:pt idx="310">
                  <c:v>2.8317000000000001</c:v>
                </c:pt>
                <c:pt idx="311">
                  <c:v>2.7663000000000002</c:v>
                </c:pt>
                <c:pt idx="312">
                  <c:v>2.8597000000000001</c:v>
                </c:pt>
                <c:pt idx="313">
                  <c:v>2.9449000000000001</c:v>
                </c:pt>
                <c:pt idx="314">
                  <c:v>3.0371000000000001</c:v>
                </c:pt>
                <c:pt idx="315">
                  <c:v>2.9121000000000001</c:v>
                </c:pt>
                <c:pt idx="316">
                  <c:v>2.9386999999999999</c:v>
                </c:pt>
                <c:pt idx="317">
                  <c:v>2.6760999999999999</c:v>
                </c:pt>
                <c:pt idx="318">
                  <c:v>2.6259999999999999</c:v>
                </c:pt>
                <c:pt idx="319">
                  <c:v>2.7743000000000002</c:v>
                </c:pt>
                <c:pt idx="320">
                  <c:v>2.7128000000000001</c:v>
                </c:pt>
                <c:pt idx="321">
                  <c:v>2.5371000000000001</c:v>
                </c:pt>
                <c:pt idx="322">
                  <c:v>2.4738000000000002</c:v>
                </c:pt>
                <c:pt idx="323">
                  <c:v>2.6996000000000002</c:v>
                </c:pt>
                <c:pt idx="324">
                  <c:v>2.7412000000000001</c:v>
                </c:pt>
                <c:pt idx="325">
                  <c:v>2.5806</c:v>
                </c:pt>
                <c:pt idx="326">
                  <c:v>2.5529999999999999</c:v>
                </c:pt>
                <c:pt idx="327">
                  <c:v>2.3447</c:v>
                </c:pt>
                <c:pt idx="328">
                  <c:v>2.3437999999999999</c:v>
                </c:pt>
                <c:pt idx="329">
                  <c:v>2.1977000000000002</c:v>
                </c:pt>
                <c:pt idx="330">
                  <c:v>2.3946000000000001</c:v>
                </c:pt>
                <c:pt idx="331">
                  <c:v>2.7562000000000002</c:v>
                </c:pt>
                <c:pt idx="332">
                  <c:v>2.5807000000000002</c:v>
                </c:pt>
                <c:pt idx="333">
                  <c:v>2.4087000000000001</c:v>
                </c:pt>
                <c:pt idx="334">
                  <c:v>2.5415999999999999</c:v>
                </c:pt>
                <c:pt idx="335">
                  <c:v>2.7071000000000001</c:v>
                </c:pt>
                <c:pt idx="336">
                  <c:v>2.6680999999999999</c:v>
                </c:pt>
                <c:pt idx="337">
                  <c:v>2.8031999999999999</c:v>
                </c:pt>
                <c:pt idx="338">
                  <c:v>2.9944999999999999</c:v>
                </c:pt>
                <c:pt idx="339">
                  <c:v>3.0868000000000002</c:v>
                </c:pt>
                <c:pt idx="340">
                  <c:v>3.1791</c:v>
                </c:pt>
                <c:pt idx="341">
                  <c:v>3.0299</c:v>
                </c:pt>
                <c:pt idx="342">
                  <c:v>3.0596000000000001</c:v>
                </c:pt>
                <c:pt idx="343">
                  <c:v>2.7143000000000002</c:v>
                </c:pt>
                <c:pt idx="344">
                  <c:v>2.4839000000000002</c:v>
                </c:pt>
                <c:pt idx="345">
                  <c:v>2.5975000000000001</c:v>
                </c:pt>
                <c:pt idx="346">
                  <c:v>2.3748999999999998</c:v>
                </c:pt>
                <c:pt idx="347">
                  <c:v>2.1467000000000001</c:v>
                </c:pt>
                <c:pt idx="348">
                  <c:v>2.2768000000000002</c:v>
                </c:pt>
                <c:pt idx="349">
                  <c:v>2.4121999999999999</c:v>
                </c:pt>
                <c:pt idx="350">
                  <c:v>2.4986999999999999</c:v>
                </c:pt>
                <c:pt idx="351">
                  <c:v>2.4708999999999999</c:v>
                </c:pt>
                <c:pt idx="352">
                  <c:v>2.4064000000000001</c:v>
                </c:pt>
                <c:pt idx="353">
                  <c:v>2.4070999999999998</c:v>
                </c:pt>
                <c:pt idx="354">
                  <c:v>2.4544999999999999</c:v>
                </c:pt>
                <c:pt idx="355">
                  <c:v>2.5268000000000002</c:v>
                </c:pt>
                <c:pt idx="356">
                  <c:v>2.6253000000000002</c:v>
                </c:pt>
                <c:pt idx="357">
                  <c:v>2.8037000000000001</c:v>
                </c:pt>
                <c:pt idx="358">
                  <c:v>2.9024000000000001</c:v>
                </c:pt>
                <c:pt idx="359">
                  <c:v>2.9580000000000002</c:v>
                </c:pt>
                <c:pt idx="360">
                  <c:v>3.0605000000000002</c:v>
                </c:pt>
                <c:pt idx="361">
                  <c:v>2.9655</c:v>
                </c:pt>
                <c:pt idx="362">
                  <c:v>3.0640999999999998</c:v>
                </c:pt>
                <c:pt idx="363">
                  <c:v>3.0428000000000002</c:v>
                </c:pt>
                <c:pt idx="364">
                  <c:v>3.0204</c:v>
                </c:pt>
                <c:pt idx="365">
                  <c:v>2.7961</c:v>
                </c:pt>
                <c:pt idx="366">
                  <c:v>2.5074999999999998</c:v>
                </c:pt>
                <c:pt idx="367">
                  <c:v>2.5104000000000002</c:v>
                </c:pt>
                <c:pt idx="368">
                  <c:v>2.59</c:v>
                </c:pt>
                <c:pt idx="369">
                  <c:v>2.4784000000000002</c:v>
                </c:pt>
                <c:pt idx="370">
                  <c:v>2.3079999999999998</c:v>
                </c:pt>
                <c:pt idx="371">
                  <c:v>2.0406</c:v>
                </c:pt>
                <c:pt idx="372">
                  <c:v>1.849</c:v>
                </c:pt>
                <c:pt idx="373">
                  <c:v>1.8134999999999999</c:v>
                </c:pt>
                <c:pt idx="374">
                  <c:v>2.0678000000000001</c:v>
                </c:pt>
                <c:pt idx="375">
                  <c:v>2.2993999999999999</c:v>
                </c:pt>
                <c:pt idx="376">
                  <c:v>2.8298000000000001</c:v>
                </c:pt>
                <c:pt idx="377">
                  <c:v>3.0084</c:v>
                </c:pt>
                <c:pt idx="378">
                  <c:v>3.4186999999999999</c:v>
                </c:pt>
                <c:pt idx="379">
                  <c:v>3.4727999999999999</c:v>
                </c:pt>
                <c:pt idx="380">
                  <c:v>3.4557000000000002</c:v>
                </c:pt>
                <c:pt idx="381">
                  <c:v>3.6524000000000001</c:v>
                </c:pt>
                <c:pt idx="382">
                  <c:v>3.7713000000000001</c:v>
                </c:pt>
                <c:pt idx="383">
                  <c:v>3.9001999999999999</c:v>
                </c:pt>
                <c:pt idx="384">
                  <c:v>4.0946999999999996</c:v>
                </c:pt>
                <c:pt idx="385">
                  <c:v>4.2153</c:v>
                </c:pt>
                <c:pt idx="386">
                  <c:v>4.1887999999999996</c:v>
                </c:pt>
                <c:pt idx="387">
                  <c:v>4.2812000000000001</c:v>
                </c:pt>
                <c:pt idx="388">
                  <c:v>4.2812000000000001</c:v>
                </c:pt>
                <c:pt idx="389">
                  <c:v>4.4147999999999996</c:v>
                </c:pt>
                <c:pt idx="390">
                  <c:v>4.5214999999999996</c:v>
                </c:pt>
                <c:pt idx="391">
                  <c:v>4.5563000000000002</c:v>
                </c:pt>
                <c:pt idx="392">
                  <c:v>4.5899000000000001</c:v>
                </c:pt>
                <c:pt idx="393">
                  <c:v>4.6632999999999996</c:v>
                </c:pt>
                <c:pt idx="394">
                  <c:v>4.6767000000000003</c:v>
                </c:pt>
                <c:pt idx="395">
                  <c:v>4.6938000000000004</c:v>
                </c:pt>
                <c:pt idx="396">
                  <c:v>4.7885</c:v>
                </c:pt>
                <c:pt idx="397">
                  <c:v>4.9702000000000002</c:v>
                </c:pt>
                <c:pt idx="398">
                  <c:v>5.1688000000000001</c:v>
                </c:pt>
                <c:pt idx="399">
                  <c:v>5.2476000000000003</c:v>
                </c:pt>
                <c:pt idx="400">
                  <c:v>5.34</c:v>
                </c:pt>
                <c:pt idx="401">
                  <c:v>5.4930000000000003</c:v>
                </c:pt>
                <c:pt idx="402">
                  <c:v>5.5986000000000002</c:v>
                </c:pt>
                <c:pt idx="403">
                  <c:v>5.4856999999999996</c:v>
                </c:pt>
                <c:pt idx="404">
                  <c:v>5.3929</c:v>
                </c:pt>
                <c:pt idx="405">
                  <c:v>5.3048999999999999</c:v>
                </c:pt>
                <c:pt idx="406">
                  <c:v>5.3978999999999999</c:v>
                </c:pt>
                <c:pt idx="407">
                  <c:v>5.4785000000000004</c:v>
                </c:pt>
                <c:pt idx="408">
                  <c:v>5.4485000000000001</c:v>
                </c:pt>
                <c:pt idx="409">
                  <c:v>5.3815999999999997</c:v>
                </c:pt>
                <c:pt idx="410">
                  <c:v>5.5006000000000004</c:v>
                </c:pt>
                <c:pt idx="411">
                  <c:v>5.4084000000000003</c:v>
                </c:pt>
                <c:pt idx="412">
                  <c:v>5.7782999999999998</c:v>
                </c:pt>
                <c:pt idx="413">
                  <c:v>5.8266</c:v>
                </c:pt>
                <c:pt idx="414">
                  <c:v>5.766</c:v>
                </c:pt>
                <c:pt idx="415">
                  <c:v>5.9583000000000004</c:v>
                </c:pt>
                <c:pt idx="416">
                  <c:v>5.9752999999999998</c:v>
                </c:pt>
                <c:pt idx="417">
                  <c:v>6.0212000000000003</c:v>
                </c:pt>
                <c:pt idx="418">
                  <c:v>6.1272000000000002</c:v>
                </c:pt>
                <c:pt idx="419">
                  <c:v>6.2214999999999998</c:v>
                </c:pt>
                <c:pt idx="420">
                  <c:v>6.2667000000000002</c:v>
                </c:pt>
                <c:pt idx="421">
                  <c:v>5.9972000000000003</c:v>
                </c:pt>
                <c:pt idx="422">
                  <c:v>5.8403</c:v>
                </c:pt>
                <c:pt idx="423">
                  <c:v>6.0053999999999998</c:v>
                </c:pt>
                <c:pt idx="424">
                  <c:v>5.9791999999999996</c:v>
                </c:pt>
                <c:pt idx="425">
                  <c:v>5.9028999999999998</c:v>
                </c:pt>
                <c:pt idx="426">
                  <c:v>5.9438000000000004</c:v>
                </c:pt>
                <c:pt idx="427">
                  <c:v>5.9763999999999999</c:v>
                </c:pt>
                <c:pt idx="428">
                  <c:v>6.0669000000000004</c:v>
                </c:pt>
                <c:pt idx="429">
                  <c:v>5.9231999999999996</c:v>
                </c:pt>
                <c:pt idx="430">
                  <c:v>5.8868999999999998</c:v>
                </c:pt>
                <c:pt idx="431">
                  <c:v>5.9642999999999997</c:v>
                </c:pt>
                <c:pt idx="432">
                  <c:v>5.7968999999999999</c:v>
                </c:pt>
                <c:pt idx="433">
                  <c:v>5.5176999999999996</c:v>
                </c:pt>
                <c:pt idx="434">
                  <c:v>5.2868000000000004</c:v>
                </c:pt>
                <c:pt idx="435">
                  <c:v>5.1955</c:v>
                </c:pt>
                <c:pt idx="436">
                  <c:v>5.2881999999999998</c:v>
                </c:pt>
                <c:pt idx="437">
                  <c:v>5.4702000000000002</c:v>
                </c:pt>
                <c:pt idx="438">
                  <c:v>5.4958</c:v>
                </c:pt>
                <c:pt idx="439">
                  <c:v>5.3254000000000001</c:v>
                </c:pt>
                <c:pt idx="440">
                  <c:v>5.3982999999999999</c:v>
                </c:pt>
                <c:pt idx="441">
                  <c:v>5.5406000000000004</c:v>
                </c:pt>
                <c:pt idx="442">
                  <c:v>5.5430999999999999</c:v>
                </c:pt>
                <c:pt idx="443">
                  <c:v>5.5509000000000004</c:v>
                </c:pt>
                <c:pt idx="444">
                  <c:v>5.5974000000000004</c:v>
                </c:pt>
                <c:pt idx="445">
                  <c:v>5.6208999999999998</c:v>
                </c:pt>
                <c:pt idx="446">
                  <c:v>5.6481000000000003</c:v>
                </c:pt>
                <c:pt idx="447">
                  <c:v>5.5255999999999998</c:v>
                </c:pt>
                <c:pt idx="448">
                  <c:v>5.3815999999999997</c:v>
                </c:pt>
                <c:pt idx="449">
                  <c:v>5.0960999999999999</c:v>
                </c:pt>
                <c:pt idx="450">
                  <c:v>4.8456000000000001</c:v>
                </c:pt>
                <c:pt idx="451">
                  <c:v>4.6925999999999997</c:v>
                </c:pt>
                <c:pt idx="452">
                  <c:v>4.5547000000000004</c:v>
                </c:pt>
                <c:pt idx="453">
                  <c:v>4.4957000000000003</c:v>
                </c:pt>
                <c:pt idx="454">
                  <c:v>4.2656000000000001</c:v>
                </c:pt>
                <c:pt idx="455">
                  <c:v>4.2088000000000001</c:v>
                </c:pt>
                <c:pt idx="456">
                  <c:v>4.5067000000000004</c:v>
                </c:pt>
                <c:pt idx="457">
                  <c:v>4.7766999999999999</c:v>
                </c:pt>
                <c:pt idx="458">
                  <c:v>4.5975999999999999</c:v>
                </c:pt>
                <c:pt idx="459">
                  <c:v>4.4847000000000001</c:v>
                </c:pt>
                <c:pt idx="460">
                  <c:v>4.4306999999999999</c:v>
                </c:pt>
                <c:pt idx="461">
                  <c:v>4.6211000000000002</c:v>
                </c:pt>
                <c:pt idx="462">
                  <c:v>4.6580000000000004</c:v>
                </c:pt>
                <c:pt idx="463">
                  <c:v>4.7641</c:v>
                </c:pt>
                <c:pt idx="464">
                  <c:v>4.7766000000000002</c:v>
                </c:pt>
                <c:pt idx="465">
                  <c:v>4.6676000000000002</c:v>
                </c:pt>
                <c:pt idx="466">
                  <c:v>4.9027000000000003</c:v>
                </c:pt>
                <c:pt idx="467">
                  <c:v>4.7685000000000004</c:v>
                </c:pt>
                <c:pt idx="468">
                  <c:v>4.5730000000000004</c:v>
                </c:pt>
                <c:pt idx="469">
                  <c:v>4.5077999999999996</c:v>
                </c:pt>
                <c:pt idx="470">
                  <c:v>4.5319000000000003</c:v>
                </c:pt>
                <c:pt idx="471">
                  <c:v>4.6501000000000001</c:v>
                </c:pt>
                <c:pt idx="472">
                  <c:v>4.7351000000000001</c:v>
                </c:pt>
                <c:pt idx="473">
                  <c:v>4.7255000000000003</c:v>
                </c:pt>
                <c:pt idx="474">
                  <c:v>4.7453000000000003</c:v>
                </c:pt>
                <c:pt idx="475">
                  <c:v>4.8653000000000004</c:v>
                </c:pt>
                <c:pt idx="476">
                  <c:v>4.7460000000000004</c:v>
                </c:pt>
                <c:pt idx="477">
                  <c:v>4.7190000000000003</c:v>
                </c:pt>
                <c:pt idx="478">
                  <c:v>4.7449000000000003</c:v>
                </c:pt>
                <c:pt idx="479">
                  <c:v>4.7449000000000003</c:v>
                </c:pt>
                <c:pt idx="480">
                  <c:v>5.0119999999999996</c:v>
                </c:pt>
                <c:pt idx="481">
                  <c:v>5.3185000000000002</c:v>
                </c:pt>
                <c:pt idx="482">
                  <c:v>5.4946000000000002</c:v>
                </c:pt>
                <c:pt idx="483">
                  <c:v>5.6191000000000004</c:v>
                </c:pt>
                <c:pt idx="484">
                  <c:v>5.5887000000000002</c:v>
                </c:pt>
                <c:pt idx="485">
                  <c:v>5.5574000000000003</c:v>
                </c:pt>
                <c:pt idx="486">
                  <c:v>5.6219000000000001</c:v>
                </c:pt>
                <c:pt idx="487">
                  <c:v>5.7175000000000002</c:v>
                </c:pt>
                <c:pt idx="488">
                  <c:v>5.9653</c:v>
                </c:pt>
                <c:pt idx="489">
                  <c:v>6.0041000000000002</c:v>
                </c:pt>
                <c:pt idx="490">
                  <c:v>5.79</c:v>
                </c:pt>
                <c:pt idx="491">
                  <c:v>5.6062000000000003</c:v>
                </c:pt>
                <c:pt idx="492">
                  <c:v>5.6654</c:v>
                </c:pt>
                <c:pt idx="493">
                  <c:v>5.8128000000000002</c:v>
                </c:pt>
                <c:pt idx="494">
                  <c:v>5.8762999999999996</c:v>
                </c:pt>
                <c:pt idx="495">
                  <c:v>5.9142000000000001</c:v>
                </c:pt>
                <c:pt idx="496">
                  <c:v>5.8486000000000002</c:v>
                </c:pt>
                <c:pt idx="497">
                  <c:v>5.8430999999999997</c:v>
                </c:pt>
                <c:pt idx="498">
                  <c:v>5.7656999999999998</c:v>
                </c:pt>
                <c:pt idx="499">
                  <c:v>5.7643000000000004</c:v>
                </c:pt>
                <c:pt idx="500">
                  <c:v>5.7813999999999997</c:v>
                </c:pt>
                <c:pt idx="501">
                  <c:v>5.7834000000000003</c:v>
                </c:pt>
                <c:pt idx="502">
                  <c:v>5.8818000000000001</c:v>
                </c:pt>
                <c:pt idx="503">
                  <c:v>6.0922000000000001</c:v>
                </c:pt>
                <c:pt idx="504">
                  <c:v>6.1618000000000004</c:v>
                </c:pt>
                <c:pt idx="505">
                  <c:v>5.7465000000000002</c:v>
                </c:pt>
                <c:pt idx="506">
                  <c:v>5.4756999999999998</c:v>
                </c:pt>
                <c:pt idx="507">
                  <c:v>5.0214999999999996</c:v>
                </c:pt>
                <c:pt idx="508">
                  <c:v>5.1973000000000003</c:v>
                </c:pt>
                <c:pt idx="509">
                  <c:v>5.3997000000000002</c:v>
                </c:pt>
                <c:pt idx="510">
                  <c:v>5.4749999999999996</c:v>
                </c:pt>
                <c:pt idx="511">
                  <c:v>5.2881</c:v>
                </c:pt>
                <c:pt idx="512">
                  <c:v>5.2511999999999999</c:v>
                </c:pt>
                <c:pt idx="513">
                  <c:v>5.4055999999999997</c:v>
                </c:pt>
                <c:pt idx="514">
                  <c:v>5.5561999999999996</c:v>
                </c:pt>
                <c:pt idx="515">
                  <c:v>5.7114000000000003</c:v>
                </c:pt>
                <c:pt idx="516">
                  <c:v>5.8667999999999996</c:v>
                </c:pt>
                <c:pt idx="517">
                  <c:v>5.9329999999999998</c:v>
                </c:pt>
                <c:pt idx="518">
                  <c:v>5.9099000000000004</c:v>
                </c:pt>
                <c:pt idx="519">
                  <c:v>5.9090999999999996</c:v>
                </c:pt>
                <c:pt idx="520">
                  <c:v>6.0187999999999997</c:v>
                </c:pt>
                <c:pt idx="521">
                  <c:v>6.056</c:v>
                </c:pt>
                <c:pt idx="522">
                  <c:v>6.0315000000000003</c:v>
                </c:pt>
                <c:pt idx="523">
                  <c:v>5.9798999999999998</c:v>
                </c:pt>
                <c:pt idx="524">
                  <c:v>6.1173000000000002</c:v>
                </c:pt>
                <c:pt idx="525">
                  <c:v>6.2026000000000003</c:v>
                </c:pt>
                <c:pt idx="526">
                  <c:v>6.2565</c:v>
                </c:pt>
                <c:pt idx="527">
                  <c:v>6.3692000000000002</c:v>
                </c:pt>
                <c:pt idx="528">
                  <c:v>6.4965000000000002</c:v>
                </c:pt>
                <c:pt idx="529">
                  <c:v>6.6112000000000002</c:v>
                </c:pt>
                <c:pt idx="530">
                  <c:v>6.6134000000000004</c:v>
                </c:pt>
                <c:pt idx="531">
                  <c:v>6.5468999999999999</c:v>
                </c:pt>
                <c:pt idx="532">
                  <c:v>6.4112</c:v>
                </c:pt>
                <c:pt idx="533">
                  <c:v>6.4188999999999998</c:v>
                </c:pt>
                <c:pt idx="534">
                  <c:v>6.3308999999999997</c:v>
                </c:pt>
                <c:pt idx="535">
                  <c:v>6.3365</c:v>
                </c:pt>
                <c:pt idx="536">
                  <c:v>6.3573000000000004</c:v>
                </c:pt>
                <c:pt idx="537">
                  <c:v>6.3578000000000001</c:v>
                </c:pt>
                <c:pt idx="538">
                  <c:v>6.5171000000000001</c:v>
                </c:pt>
                <c:pt idx="539">
                  <c:v>6.5011999999999999</c:v>
                </c:pt>
                <c:pt idx="540">
                  <c:v>6.6220999999999997</c:v>
                </c:pt>
                <c:pt idx="541">
                  <c:v>6.5910000000000002</c:v>
                </c:pt>
                <c:pt idx="542">
                  <c:v>6.5534999999999997</c:v>
                </c:pt>
                <c:pt idx="543">
                  <c:v>6.7866999999999997</c:v>
                </c:pt>
                <c:pt idx="544">
                  <c:v>6.8655999999999997</c:v>
                </c:pt>
                <c:pt idx="545">
                  <c:v>6.9054000000000002</c:v>
                </c:pt>
                <c:pt idx="546">
                  <c:v>7.0526</c:v>
                </c:pt>
                <c:pt idx="547">
                  <c:v>7.0804</c:v>
                </c:pt>
                <c:pt idx="548">
                  <c:v>6.9339000000000004</c:v>
                </c:pt>
                <c:pt idx="549">
                  <c:v>6.9283999999999999</c:v>
                </c:pt>
                <c:pt idx="550">
                  <c:v>7.0541</c:v>
                </c:pt>
                <c:pt idx="551">
                  <c:v>6.9873000000000003</c:v>
                </c:pt>
                <c:pt idx="552">
                  <c:v>6.9443000000000001</c:v>
                </c:pt>
                <c:pt idx="553">
                  <c:v>6.9123000000000001</c:v>
                </c:pt>
                <c:pt idx="554">
                  <c:v>6.7979000000000003</c:v>
                </c:pt>
                <c:pt idx="555">
                  <c:v>6.8634000000000004</c:v>
                </c:pt>
                <c:pt idx="556">
                  <c:v>7.0730000000000004</c:v>
                </c:pt>
                <c:pt idx="557">
                  <c:v>7.1157000000000004</c:v>
                </c:pt>
                <c:pt idx="558">
                  <c:v>7.2464000000000004</c:v>
                </c:pt>
                <c:pt idx="559">
                  <c:v>7.3457999999999997</c:v>
                </c:pt>
                <c:pt idx="560">
                  <c:v>7.3333000000000004</c:v>
                </c:pt>
                <c:pt idx="561">
                  <c:v>7.2903000000000002</c:v>
                </c:pt>
                <c:pt idx="562">
                  <c:v>7.2641</c:v>
                </c:pt>
                <c:pt idx="563">
                  <c:v>7.2935999999999996</c:v>
                </c:pt>
                <c:pt idx="564">
                  <c:v>7.3887</c:v>
                </c:pt>
                <c:pt idx="565">
                  <c:v>7.5229999999999997</c:v>
                </c:pt>
                <c:pt idx="566">
                  <c:v>7.6742999999999997</c:v>
                </c:pt>
                <c:pt idx="567">
                  <c:v>7.7233999999999998</c:v>
                </c:pt>
                <c:pt idx="568">
                  <c:v>7.7271000000000001</c:v>
                </c:pt>
                <c:pt idx="569">
                  <c:v>7.6085000000000003</c:v>
                </c:pt>
                <c:pt idx="570">
                  <c:v>7.6866000000000003</c:v>
                </c:pt>
                <c:pt idx="571">
                  <c:v>7.7038000000000002</c:v>
                </c:pt>
                <c:pt idx="572">
                  <c:v>7.7830000000000004</c:v>
                </c:pt>
                <c:pt idx="573">
                  <c:v>7.8254000000000001</c:v>
                </c:pt>
                <c:pt idx="574">
                  <c:v>7.8304999999999998</c:v>
                </c:pt>
                <c:pt idx="575">
                  <c:v>7.9042000000000003</c:v>
                </c:pt>
                <c:pt idx="576">
                  <c:v>7.9058999999999999</c:v>
                </c:pt>
                <c:pt idx="577">
                  <c:v>7.7267999999999999</c:v>
                </c:pt>
                <c:pt idx="578">
                  <c:v>7.7320000000000002</c:v>
                </c:pt>
                <c:pt idx="579">
                  <c:v>7.8274999999999997</c:v>
                </c:pt>
                <c:pt idx="580">
                  <c:v>7.9111000000000002</c:v>
                </c:pt>
                <c:pt idx="581">
                  <c:v>7.9490999999999996</c:v>
                </c:pt>
                <c:pt idx="582">
                  <c:v>7.8616999999999999</c:v>
                </c:pt>
                <c:pt idx="583">
                  <c:v>7.8072999999999997</c:v>
                </c:pt>
                <c:pt idx="584">
                  <c:v>7.8059000000000003</c:v>
                </c:pt>
                <c:pt idx="585">
                  <c:v>7.9542999999999999</c:v>
                </c:pt>
                <c:pt idx="586">
                  <c:v>7.9591000000000003</c:v>
                </c:pt>
                <c:pt idx="587">
                  <c:v>8.0569000000000006</c:v>
                </c:pt>
                <c:pt idx="588">
                  <c:v>8.0946999999999996</c:v>
                </c:pt>
                <c:pt idx="589">
                  <c:v>8.0543999999999993</c:v>
                </c:pt>
                <c:pt idx="590">
                  <c:v>8.0495999999999999</c:v>
                </c:pt>
                <c:pt idx="591">
                  <c:v>7.9524999999999997</c:v>
                </c:pt>
                <c:pt idx="592">
                  <c:v>7.7199</c:v>
                </c:pt>
                <c:pt idx="593">
                  <c:v>7.6832000000000003</c:v>
                </c:pt>
                <c:pt idx="594">
                  <c:v>7.6978</c:v>
                </c:pt>
                <c:pt idx="595">
                  <c:v>7.6006999999999998</c:v>
                </c:pt>
                <c:pt idx="596">
                  <c:v>7.6470000000000002</c:v>
                </c:pt>
                <c:pt idx="597">
                  <c:v>7.5749000000000004</c:v>
                </c:pt>
                <c:pt idx="598">
                  <c:v>7.4870000000000001</c:v>
                </c:pt>
                <c:pt idx="599">
                  <c:v>7.1731999999999996</c:v>
                </c:pt>
                <c:pt idx="600">
                  <c:v>7.25</c:v>
                </c:pt>
                <c:pt idx="601">
                  <c:v>7.3156999999999996</c:v>
                </c:pt>
                <c:pt idx="602">
                  <c:v>7.4509999999999996</c:v>
                </c:pt>
                <c:pt idx="603">
                  <c:v>7.2465000000000002</c:v>
                </c:pt>
                <c:pt idx="604">
                  <c:v>7.0572999999999997</c:v>
                </c:pt>
                <c:pt idx="605">
                  <c:v>6.8093000000000004</c:v>
                </c:pt>
                <c:pt idx="606">
                  <c:v>6.7081</c:v>
                </c:pt>
                <c:pt idx="607">
                  <c:v>6.6779000000000002</c:v>
                </c:pt>
                <c:pt idx="608">
                  <c:v>6.4259000000000004</c:v>
                </c:pt>
                <c:pt idx="609">
                  <c:v>6.3377999999999997</c:v>
                </c:pt>
                <c:pt idx="610">
                  <c:v>6.2572000000000001</c:v>
                </c:pt>
                <c:pt idx="611">
                  <c:v>5.8765999999999998</c:v>
                </c:pt>
                <c:pt idx="612">
                  <c:v>6.0768000000000004</c:v>
                </c:pt>
                <c:pt idx="613">
                  <c:v>6.0716000000000001</c:v>
                </c:pt>
                <c:pt idx="614">
                  <c:v>5.8715999999999999</c:v>
                </c:pt>
                <c:pt idx="615">
                  <c:v>5.8654000000000002</c:v>
                </c:pt>
                <c:pt idx="616">
                  <c:v>6.0350999999999999</c:v>
                </c:pt>
                <c:pt idx="617">
                  <c:v>6.2870999999999997</c:v>
                </c:pt>
                <c:pt idx="618">
                  <c:v>6.4858000000000002</c:v>
                </c:pt>
                <c:pt idx="619">
                  <c:v>6.431</c:v>
                </c:pt>
                <c:pt idx="620">
                  <c:v>6.4714999999999998</c:v>
                </c:pt>
                <c:pt idx="621">
                  <c:v>6.5164999999999997</c:v>
                </c:pt>
                <c:pt idx="622">
                  <c:v>6.3841000000000001</c:v>
                </c:pt>
                <c:pt idx="623">
                  <c:v>6.3738000000000001</c:v>
                </c:pt>
                <c:pt idx="624">
                  <c:v>6.5026000000000002</c:v>
                </c:pt>
                <c:pt idx="625">
                  <c:v>6.6016000000000004</c:v>
                </c:pt>
                <c:pt idx="626">
                  <c:v>6.8350999999999997</c:v>
                </c:pt>
                <c:pt idx="627">
                  <c:v>7.1094999999999997</c:v>
                </c:pt>
                <c:pt idx="628">
                  <c:v>7.0030000000000001</c:v>
                </c:pt>
                <c:pt idx="629">
                  <c:v>7.0410000000000004</c:v>
                </c:pt>
                <c:pt idx="630">
                  <c:v>7.0880999999999998</c:v>
                </c:pt>
                <c:pt idx="631">
                  <c:v>7.1226000000000003</c:v>
                </c:pt>
                <c:pt idx="632">
                  <c:v>7.1797000000000004</c:v>
                </c:pt>
                <c:pt idx="633">
                  <c:v>7.7180999999999997</c:v>
                </c:pt>
                <c:pt idx="634">
                  <c:v>7.8989000000000003</c:v>
                </c:pt>
                <c:pt idx="635">
                  <c:v>8.0168999999999997</c:v>
                </c:pt>
                <c:pt idx="636">
                  <c:v>7.9917999999999996</c:v>
                </c:pt>
                <c:pt idx="637">
                  <c:v>7.8704999999999998</c:v>
                </c:pt>
                <c:pt idx="638">
                  <c:v>7.8703000000000003</c:v>
                </c:pt>
                <c:pt idx="639">
                  <c:v>7.9036</c:v>
                </c:pt>
                <c:pt idx="640">
                  <c:v>7.8319999999999999</c:v>
                </c:pt>
                <c:pt idx="641">
                  <c:v>7.6360999999999999</c:v>
                </c:pt>
                <c:pt idx="642">
                  <c:v>7.6148999999999996</c:v>
                </c:pt>
                <c:pt idx="643">
                  <c:v>7.7077</c:v>
                </c:pt>
                <c:pt idx="644">
                  <c:v>7.6913999999999998</c:v>
                </c:pt>
                <c:pt idx="645">
                  <c:v>7.5487000000000002</c:v>
                </c:pt>
                <c:pt idx="646">
                  <c:v>7.4058000000000002</c:v>
                </c:pt>
                <c:pt idx="647">
                  <c:v>7.4348999999999998</c:v>
                </c:pt>
                <c:pt idx="648">
                  <c:v>7.3851000000000004</c:v>
                </c:pt>
                <c:pt idx="649">
                  <c:v>7.2812999999999999</c:v>
                </c:pt>
                <c:pt idx="650">
                  <c:v>7.2782</c:v>
                </c:pt>
                <c:pt idx="651">
                  <c:v>7.3757999999999999</c:v>
                </c:pt>
                <c:pt idx="652">
                  <c:v>7.3602999999999996</c:v>
                </c:pt>
                <c:pt idx="653">
                  <c:v>7.4714</c:v>
                </c:pt>
                <c:pt idx="654">
                  <c:v>7.6136999999999997</c:v>
                </c:pt>
                <c:pt idx="655">
                  <c:v>7.9066999999999998</c:v>
                </c:pt>
                <c:pt idx="656">
                  <c:v>8.31</c:v>
                </c:pt>
                <c:pt idx="657">
                  <c:v>8.3497000000000003</c:v>
                </c:pt>
                <c:pt idx="658">
                  <c:v>8.1273</c:v>
                </c:pt>
                <c:pt idx="659">
                  <c:v>8.1132000000000009</c:v>
                </c:pt>
                <c:pt idx="660">
                  <c:v>8.0048999999999992</c:v>
                </c:pt>
                <c:pt idx="661">
                  <c:v>7.7416</c:v>
                </c:pt>
                <c:pt idx="662">
                  <c:v>7.8288000000000002</c:v>
                </c:pt>
                <c:pt idx="663">
                  <c:v>7.7988</c:v>
                </c:pt>
                <c:pt idx="664">
                  <c:v>7.6253000000000002</c:v>
                </c:pt>
                <c:pt idx="665">
                  <c:v>7.4954999999999998</c:v>
                </c:pt>
                <c:pt idx="666">
                  <c:v>7.3639000000000001</c:v>
                </c:pt>
                <c:pt idx="667">
                  <c:v>7.4535</c:v>
                </c:pt>
                <c:pt idx="668">
                  <c:v>7.5423999999999998</c:v>
                </c:pt>
                <c:pt idx="669">
                  <c:v>7.5423999999999998</c:v>
                </c:pt>
                <c:pt idx="670">
                  <c:v>7.6124000000000001</c:v>
                </c:pt>
                <c:pt idx="671">
                  <c:v>7.5431999999999997</c:v>
                </c:pt>
                <c:pt idx="672">
                  <c:v>7.5754000000000001</c:v>
                </c:pt>
                <c:pt idx="673">
                  <c:v>7.5754000000000001</c:v>
                </c:pt>
                <c:pt idx="674">
                  <c:v>7.5914000000000001</c:v>
                </c:pt>
                <c:pt idx="675">
                  <c:v>7.4667000000000003</c:v>
                </c:pt>
                <c:pt idx="676">
                  <c:v>7.0877999999999997</c:v>
                </c:pt>
                <c:pt idx="677">
                  <c:v>6.8071000000000002</c:v>
                </c:pt>
                <c:pt idx="678">
                  <c:v>6.6882999999999999</c:v>
                </c:pt>
                <c:pt idx="679">
                  <c:v>6.6371000000000002</c:v>
                </c:pt>
                <c:pt idx="680">
                  <c:v>6.7431999999999999</c:v>
                </c:pt>
                <c:pt idx="681">
                  <c:v>6.7834000000000003</c:v>
                </c:pt>
                <c:pt idx="682">
                  <c:v>6.7156000000000002</c:v>
                </c:pt>
                <c:pt idx="683">
                  <c:v>6.5732999999999997</c:v>
                </c:pt>
                <c:pt idx="684">
                  <c:v>6.4497</c:v>
                </c:pt>
                <c:pt idx="685">
                  <c:v>6.1155999999999997</c:v>
                </c:pt>
                <c:pt idx="686">
                  <c:v>6.0545</c:v>
                </c:pt>
                <c:pt idx="687">
                  <c:v>5.9892000000000003</c:v>
                </c:pt>
                <c:pt idx="688">
                  <c:v>5.7862999999999998</c:v>
                </c:pt>
                <c:pt idx="689">
                  <c:v>5.5529999999999999</c:v>
                </c:pt>
                <c:pt idx="690">
                  <c:v>5.5631000000000004</c:v>
                </c:pt>
                <c:pt idx="691">
                  <c:v>5.4263000000000003</c:v>
                </c:pt>
                <c:pt idx="692">
                  <c:v>5.1955999999999998</c:v>
                </c:pt>
                <c:pt idx="693">
                  <c:v>5.2630999999999997</c:v>
                </c:pt>
                <c:pt idx="694">
                  <c:v>5.4694000000000003</c:v>
                </c:pt>
                <c:pt idx="695">
                  <c:v>5.6067999999999998</c:v>
                </c:pt>
                <c:pt idx="696">
                  <c:v>5.6668000000000003</c:v>
                </c:pt>
                <c:pt idx="697">
                  <c:v>5.1989999999999998</c:v>
                </c:pt>
                <c:pt idx="698">
                  <c:v>4.8502999999999998</c:v>
                </c:pt>
                <c:pt idx="699">
                  <c:v>4.7519</c:v>
                </c:pt>
                <c:pt idx="700">
                  <c:v>4.8536000000000001</c:v>
                </c:pt>
                <c:pt idx="701">
                  <c:v>5.1447000000000003</c:v>
                </c:pt>
                <c:pt idx="702">
                  <c:v>4.7782999999999998</c:v>
                </c:pt>
                <c:pt idx="703">
                  <c:v>4.4175000000000004</c:v>
                </c:pt>
                <c:pt idx="704">
                  <c:v>4.2123999999999997</c:v>
                </c:pt>
                <c:pt idx="705">
                  <c:v>4.2644000000000002</c:v>
                </c:pt>
                <c:pt idx="706">
                  <c:v>4.3574000000000002</c:v>
                </c:pt>
                <c:pt idx="707">
                  <c:v>4.3343999999999996</c:v>
                </c:pt>
                <c:pt idx="708">
                  <c:v>4.2369000000000003</c:v>
                </c:pt>
                <c:pt idx="709">
                  <c:v>4.0842000000000001</c:v>
                </c:pt>
                <c:pt idx="710">
                  <c:v>3.9222999999999999</c:v>
                </c:pt>
                <c:pt idx="711">
                  <c:v>3.5977000000000001</c:v>
                </c:pt>
                <c:pt idx="712">
                  <c:v>3.4348999999999998</c:v>
                </c:pt>
                <c:pt idx="713">
                  <c:v>3.6869999999999998</c:v>
                </c:pt>
                <c:pt idx="714">
                  <c:v>4.0978000000000003</c:v>
                </c:pt>
                <c:pt idx="715">
                  <c:v>4.3554000000000004</c:v>
                </c:pt>
                <c:pt idx="716">
                  <c:v>4.0446999999999997</c:v>
                </c:pt>
                <c:pt idx="717">
                  <c:v>3.4784000000000002</c:v>
                </c:pt>
                <c:pt idx="718">
                  <c:v>3.1568999999999998</c:v>
                </c:pt>
                <c:pt idx="719">
                  <c:v>2.8306</c:v>
                </c:pt>
                <c:pt idx="720">
                  <c:v>2.5497000000000001</c:v>
                </c:pt>
                <c:pt idx="721">
                  <c:v>2.7073999999999998</c:v>
                </c:pt>
                <c:pt idx="722">
                  <c:v>2.7890999999999999</c:v>
                </c:pt>
                <c:pt idx="723">
                  <c:v>2.6021999999999998</c:v>
                </c:pt>
                <c:pt idx="724">
                  <c:v>2.2526999999999999</c:v>
                </c:pt>
                <c:pt idx="725">
                  <c:v>2.415</c:v>
                </c:pt>
                <c:pt idx="726">
                  <c:v>2.7448000000000001</c:v>
                </c:pt>
                <c:pt idx="727">
                  <c:v>3.1204000000000001</c:v>
                </c:pt>
                <c:pt idx="728">
                  <c:v>3.3715999999999999</c:v>
                </c:pt>
                <c:pt idx="729">
                  <c:v>3.1459999999999999</c:v>
                </c:pt>
                <c:pt idx="730">
                  <c:v>3.0112999999999999</c:v>
                </c:pt>
                <c:pt idx="731">
                  <c:v>2.9998</c:v>
                </c:pt>
                <c:pt idx="732">
                  <c:v>3.1701000000000001</c:v>
                </c:pt>
                <c:pt idx="733">
                  <c:v>3.0352000000000001</c:v>
                </c:pt>
                <c:pt idx="734">
                  <c:v>3.2618</c:v>
                </c:pt>
                <c:pt idx="735">
                  <c:v>3.5127000000000002</c:v>
                </c:pt>
                <c:pt idx="736">
                  <c:v>3.6840999999999999</c:v>
                </c:pt>
                <c:pt idx="737">
                  <c:v>3.5954000000000002</c:v>
                </c:pt>
                <c:pt idx="738">
                  <c:v>3.7583000000000002</c:v>
                </c:pt>
                <c:pt idx="739">
                  <c:v>3.7700999999999998</c:v>
                </c:pt>
                <c:pt idx="740">
                  <c:v>3.4049</c:v>
                </c:pt>
                <c:pt idx="741">
                  <c:v>3.1709000000000001</c:v>
                </c:pt>
                <c:pt idx="742">
                  <c:v>3.1141999999999999</c:v>
                </c:pt>
                <c:pt idx="743">
                  <c:v>2.9285999999999999</c:v>
                </c:pt>
                <c:pt idx="744">
                  <c:v>2.5695999999999999</c:v>
                </c:pt>
                <c:pt idx="745">
                  <c:v>2.4786999999999999</c:v>
                </c:pt>
                <c:pt idx="746">
                  <c:v>2.5068000000000001</c:v>
                </c:pt>
                <c:pt idx="747">
                  <c:v>2.5051999999999999</c:v>
                </c:pt>
                <c:pt idx="748">
                  <c:v>2.1322000000000001</c:v>
                </c:pt>
                <c:pt idx="749">
                  <c:v>2.1589999999999998</c:v>
                </c:pt>
                <c:pt idx="750">
                  <c:v>2.2454000000000001</c:v>
                </c:pt>
                <c:pt idx="751">
                  <c:v>2.0099</c:v>
                </c:pt>
                <c:pt idx="752">
                  <c:v>1.7354000000000001</c:v>
                </c:pt>
                <c:pt idx="753">
                  <c:v>1.8785000000000001</c:v>
                </c:pt>
                <c:pt idx="754">
                  <c:v>1.891</c:v>
                </c:pt>
                <c:pt idx="755">
                  <c:v>1.9503999999999999</c:v>
                </c:pt>
                <c:pt idx="756">
                  <c:v>1.9451000000000001</c:v>
                </c:pt>
                <c:pt idx="757">
                  <c:v>1.9463999999999999</c:v>
                </c:pt>
                <c:pt idx="758">
                  <c:v>1.5270999999999999</c:v>
                </c:pt>
                <c:pt idx="759">
                  <c:v>1.3158000000000001</c:v>
                </c:pt>
                <c:pt idx="760">
                  <c:v>1.5124</c:v>
                </c:pt>
                <c:pt idx="761">
                  <c:v>1.1888000000000001</c:v>
                </c:pt>
                <c:pt idx="762">
                  <c:v>0.35389999999999999</c:v>
                </c:pt>
                <c:pt idx="763">
                  <c:v>0.28899999999999998</c:v>
                </c:pt>
                <c:pt idx="764">
                  <c:v>0.50109999999999999</c:v>
                </c:pt>
                <c:pt idx="765">
                  <c:v>0.54179999999999995</c:v>
                </c:pt>
                <c:pt idx="766">
                  <c:v>0.76970000000000005</c:v>
                </c:pt>
                <c:pt idx="767">
                  <c:v>0.91249999999999998</c:v>
                </c:pt>
                <c:pt idx="768">
                  <c:v>0.9819</c:v>
                </c:pt>
                <c:pt idx="769">
                  <c:v>0.89710000000000001</c:v>
                </c:pt>
                <c:pt idx="770">
                  <c:v>0.49419999999999997</c:v>
                </c:pt>
                <c:pt idx="771">
                  <c:v>0.3634</c:v>
                </c:pt>
                <c:pt idx="772">
                  <c:v>0.45329999999999998</c:v>
                </c:pt>
                <c:pt idx="773">
                  <c:v>0.48370000000000002</c:v>
                </c:pt>
                <c:pt idx="774">
                  <c:v>0.60950000000000004</c:v>
                </c:pt>
                <c:pt idx="775">
                  <c:v>0.66139999999999999</c:v>
                </c:pt>
                <c:pt idx="776">
                  <c:v>0.85360000000000003</c:v>
                </c:pt>
                <c:pt idx="777">
                  <c:v>1.1200000000000001</c:v>
                </c:pt>
                <c:pt idx="778">
                  <c:v>1.151</c:v>
                </c:pt>
                <c:pt idx="779">
                  <c:v>0.83489999999999998</c:v>
                </c:pt>
                <c:pt idx="780">
                  <c:v>0.83230000000000004</c:v>
                </c:pt>
                <c:pt idx="781">
                  <c:v>0.79920000000000002</c:v>
                </c:pt>
                <c:pt idx="782">
                  <c:v>0.65749999999999997</c:v>
                </c:pt>
                <c:pt idx="783">
                  <c:v>0.44340000000000002</c:v>
                </c:pt>
                <c:pt idx="784">
                  <c:v>0.44009999999999999</c:v>
                </c:pt>
                <c:pt idx="785">
                  <c:v>0.33439999999999998</c:v>
                </c:pt>
                <c:pt idx="786">
                  <c:v>-0.1196</c:v>
                </c:pt>
                <c:pt idx="787">
                  <c:v>-0.97809999999999997</c:v>
                </c:pt>
                <c:pt idx="788">
                  <c:v>-1.5465</c:v>
                </c:pt>
                <c:pt idx="789">
                  <c:v>-1.8153999999999999</c:v>
                </c:pt>
                <c:pt idx="790">
                  <c:v>-2.0331999999999999</c:v>
                </c:pt>
                <c:pt idx="791">
                  <c:v>-2.2242999999999999</c:v>
                </c:pt>
                <c:pt idx="792">
                  <c:v>-2.3597000000000001</c:v>
                </c:pt>
                <c:pt idx="793">
                  <c:v>-2.5186999999999999</c:v>
                </c:pt>
                <c:pt idx="794">
                  <c:v>-2.5621</c:v>
                </c:pt>
                <c:pt idx="795">
                  <c:v>-2.2002999999999999</c:v>
                </c:pt>
                <c:pt idx="796">
                  <c:v>-1.9475</c:v>
                </c:pt>
                <c:pt idx="797">
                  <c:v>-1.6345000000000001</c:v>
                </c:pt>
                <c:pt idx="798">
                  <c:v>-1.6037999999999999</c:v>
                </c:pt>
                <c:pt idx="799">
                  <c:v>-1.7984</c:v>
                </c:pt>
                <c:pt idx="800">
                  <c:v>-1.9635</c:v>
                </c:pt>
                <c:pt idx="801">
                  <c:v>-1.7632000000000001</c:v>
                </c:pt>
                <c:pt idx="802">
                  <c:v>-1.4751000000000001</c:v>
                </c:pt>
                <c:pt idx="803">
                  <c:v>-1.5346</c:v>
                </c:pt>
                <c:pt idx="804">
                  <c:v>-1.3495999999999999</c:v>
                </c:pt>
                <c:pt idx="805">
                  <c:v>-1.4296</c:v>
                </c:pt>
                <c:pt idx="806">
                  <c:v>-1.3846000000000001</c:v>
                </c:pt>
                <c:pt idx="807">
                  <c:v>-1.4817</c:v>
                </c:pt>
                <c:pt idx="808">
                  <c:v>-1.3028</c:v>
                </c:pt>
                <c:pt idx="809">
                  <c:v>-1.4076</c:v>
                </c:pt>
                <c:pt idx="810">
                  <c:v>-1.5786</c:v>
                </c:pt>
                <c:pt idx="811">
                  <c:v>-1.6444000000000001</c:v>
                </c:pt>
                <c:pt idx="812">
                  <c:v>-1.5790999999999999</c:v>
                </c:pt>
                <c:pt idx="813">
                  <c:v>-1.5994999999999999</c:v>
                </c:pt>
                <c:pt idx="814">
                  <c:v>-1.4128000000000001</c:v>
                </c:pt>
                <c:pt idx="815">
                  <c:v>-1.3888</c:v>
                </c:pt>
                <c:pt idx="816">
                  <c:v>-0.8337</c:v>
                </c:pt>
                <c:pt idx="817">
                  <c:v>-0.69059999999999999</c:v>
                </c:pt>
                <c:pt idx="818">
                  <c:v>-0.60160000000000002</c:v>
                </c:pt>
                <c:pt idx="819">
                  <c:v>-0.66239999999999999</c:v>
                </c:pt>
                <c:pt idx="820">
                  <c:v>-0.63639999999999997</c:v>
                </c:pt>
                <c:pt idx="821">
                  <c:v>-0.2472</c:v>
                </c:pt>
                <c:pt idx="822">
                  <c:v>0.1193</c:v>
                </c:pt>
                <c:pt idx="823">
                  <c:v>0.38800000000000001</c:v>
                </c:pt>
                <c:pt idx="824">
                  <c:v>0.12559999999999999</c:v>
                </c:pt>
                <c:pt idx="825">
                  <c:v>0.2205</c:v>
                </c:pt>
                <c:pt idx="826">
                  <c:v>0.35820000000000002</c:v>
                </c:pt>
                <c:pt idx="827">
                  <c:v>0.20069999999999999</c:v>
                </c:pt>
                <c:pt idx="828">
                  <c:v>0.2031</c:v>
                </c:pt>
                <c:pt idx="829">
                  <c:v>0.1673</c:v>
                </c:pt>
                <c:pt idx="830">
                  <c:v>0.23699999999999999</c:v>
                </c:pt>
                <c:pt idx="831">
                  <c:v>0.1313</c:v>
                </c:pt>
                <c:pt idx="832">
                  <c:v>0.2394</c:v>
                </c:pt>
                <c:pt idx="833">
                  <c:v>0.49780000000000002</c:v>
                </c:pt>
                <c:pt idx="834">
                  <c:v>0.14979999999999999</c:v>
                </c:pt>
                <c:pt idx="835">
                  <c:v>-0.10349999999999999</c:v>
                </c:pt>
                <c:pt idx="836">
                  <c:v>-0.18709999999999999</c:v>
                </c:pt>
                <c:pt idx="837">
                  <c:v>-0.434</c:v>
                </c:pt>
                <c:pt idx="838">
                  <c:v>-0.87809999999999999</c:v>
                </c:pt>
                <c:pt idx="839">
                  <c:v>-1.2652000000000001</c:v>
                </c:pt>
                <c:pt idx="840">
                  <c:v>-1.3253999999999999</c:v>
                </c:pt>
                <c:pt idx="841">
                  <c:v>-1.1786000000000001</c:v>
                </c:pt>
                <c:pt idx="842">
                  <c:v>-1.1774</c:v>
                </c:pt>
                <c:pt idx="843">
                  <c:v>-1.4302999999999999</c:v>
                </c:pt>
                <c:pt idx="844">
                  <c:v>-1.8682000000000001</c:v>
                </c:pt>
                <c:pt idx="845">
                  <c:v>-2.3334999999999999</c:v>
                </c:pt>
                <c:pt idx="846">
                  <c:v>-2.6602999999999999</c:v>
                </c:pt>
                <c:pt idx="847">
                  <c:v>-2.7044000000000001</c:v>
                </c:pt>
                <c:pt idx="848">
                  <c:v>-2.6465000000000001</c:v>
                </c:pt>
                <c:pt idx="849">
                  <c:v>-2.9068999999999998</c:v>
                </c:pt>
                <c:pt idx="850">
                  <c:v>-2.7936000000000001</c:v>
                </c:pt>
                <c:pt idx="851">
                  <c:v>-2.6728000000000001</c:v>
                </c:pt>
                <c:pt idx="852">
                  <c:v>-2.5041000000000002</c:v>
                </c:pt>
                <c:pt idx="853">
                  <c:v>-2.3292000000000002</c:v>
                </c:pt>
                <c:pt idx="854">
                  <c:v>-2.8536999999999999</c:v>
                </c:pt>
                <c:pt idx="855">
                  <c:v>-2.9950000000000001</c:v>
                </c:pt>
                <c:pt idx="856">
                  <c:v>-3.0831</c:v>
                </c:pt>
                <c:pt idx="857">
                  <c:v>-3.0916000000000001</c:v>
                </c:pt>
                <c:pt idx="858">
                  <c:v>-3.4098999999999999</c:v>
                </c:pt>
                <c:pt idx="859">
                  <c:v>-3.6480999999999999</c:v>
                </c:pt>
                <c:pt idx="860">
                  <c:v>-3.7526000000000002</c:v>
                </c:pt>
                <c:pt idx="861">
                  <c:v>-4.5731000000000002</c:v>
                </c:pt>
                <c:pt idx="862">
                  <c:v>-5.1776999999999997</c:v>
                </c:pt>
                <c:pt idx="863">
                  <c:v>-5.6554000000000002</c:v>
                </c:pt>
                <c:pt idx="864">
                  <c:v>-6.3140999999999998</c:v>
                </c:pt>
                <c:pt idx="865">
                  <c:v>-5.9774000000000003</c:v>
                </c:pt>
                <c:pt idx="866">
                  <c:v>-6.0994999999999999</c:v>
                </c:pt>
                <c:pt idx="867">
                  <c:v>-6.3533999999999997</c:v>
                </c:pt>
                <c:pt idx="868">
                  <c:v>-5.91</c:v>
                </c:pt>
                <c:pt idx="869">
                  <c:v>-5.7652999999999999</c:v>
                </c:pt>
                <c:pt idx="870">
                  <c:v>-5.9983000000000004</c:v>
                </c:pt>
                <c:pt idx="871">
                  <c:v>-6.1795</c:v>
                </c:pt>
                <c:pt idx="872">
                  <c:v>-6.6455000000000002</c:v>
                </c:pt>
                <c:pt idx="873">
                  <c:v>-7.1189999999999998</c:v>
                </c:pt>
                <c:pt idx="874">
                  <c:v>-7.5312999999999999</c:v>
                </c:pt>
                <c:pt idx="875">
                  <c:v>-7.5617999999999999</c:v>
                </c:pt>
                <c:pt idx="876">
                  <c:v>-7.2119999999999997</c:v>
                </c:pt>
                <c:pt idx="877">
                  <c:v>-7.3198999999999996</c:v>
                </c:pt>
                <c:pt idx="878">
                  <c:v>-6.9978999999999996</c:v>
                </c:pt>
                <c:pt idx="879">
                  <c:v>-6.7290999999999999</c:v>
                </c:pt>
                <c:pt idx="880">
                  <c:v>-6.6185</c:v>
                </c:pt>
                <c:pt idx="881">
                  <c:v>-6.9576000000000002</c:v>
                </c:pt>
                <c:pt idx="882">
                  <c:v>-6.7721</c:v>
                </c:pt>
                <c:pt idx="883">
                  <c:v>-6.4584999999999999</c:v>
                </c:pt>
                <c:pt idx="884">
                  <c:v>-6.1776999999999997</c:v>
                </c:pt>
                <c:pt idx="885">
                  <c:v>-5.8860999999999999</c:v>
                </c:pt>
                <c:pt idx="886">
                  <c:v>-5.6740000000000004</c:v>
                </c:pt>
                <c:pt idx="887">
                  <c:v>-5.6142000000000003</c:v>
                </c:pt>
                <c:pt idx="888">
                  <c:v>-5.4326999999999996</c:v>
                </c:pt>
                <c:pt idx="889">
                  <c:v>-5.3333000000000004</c:v>
                </c:pt>
                <c:pt idx="890">
                  <c:v>-5.4574999999999996</c:v>
                </c:pt>
                <c:pt idx="891">
                  <c:v>-5.4599000000000002</c:v>
                </c:pt>
                <c:pt idx="892">
                  <c:v>-5.3644999999999996</c:v>
                </c:pt>
                <c:pt idx="893">
                  <c:v>-5.508</c:v>
                </c:pt>
                <c:pt idx="894">
                  <c:v>-5.2690000000000001</c:v>
                </c:pt>
                <c:pt idx="895">
                  <c:v>-5.0286999999999997</c:v>
                </c:pt>
                <c:pt idx="896">
                  <c:v>-4.2557</c:v>
                </c:pt>
                <c:pt idx="897">
                  <c:v>-3.9422000000000001</c:v>
                </c:pt>
                <c:pt idx="898">
                  <c:v>-3.9</c:v>
                </c:pt>
                <c:pt idx="899">
                  <c:v>-3.8328000000000002</c:v>
                </c:pt>
                <c:pt idx="900">
                  <c:v>-3.7302</c:v>
                </c:pt>
                <c:pt idx="901">
                  <c:v>-3.7387000000000001</c:v>
                </c:pt>
                <c:pt idx="902">
                  <c:v>-3.7528999999999999</c:v>
                </c:pt>
                <c:pt idx="903">
                  <c:v>-3.6231</c:v>
                </c:pt>
                <c:pt idx="904">
                  <c:v>-3.3816999999999999</c:v>
                </c:pt>
                <c:pt idx="905">
                  <c:v>-3.1027999999999998</c:v>
                </c:pt>
                <c:pt idx="906">
                  <c:v>-3.1997</c:v>
                </c:pt>
                <c:pt idx="907">
                  <c:v>-3.3382000000000001</c:v>
                </c:pt>
                <c:pt idx="908">
                  <c:v>-3.2776999999999998</c:v>
                </c:pt>
                <c:pt idx="909">
                  <c:v>-3.3618999999999999</c:v>
                </c:pt>
                <c:pt idx="910">
                  <c:v>-3.1863999999999999</c:v>
                </c:pt>
                <c:pt idx="911">
                  <c:v>-3.0348999999999999</c:v>
                </c:pt>
                <c:pt idx="912">
                  <c:v>-3.0350999999999999</c:v>
                </c:pt>
                <c:pt idx="913">
                  <c:v>-3.1196999999999999</c:v>
                </c:pt>
                <c:pt idx="914">
                  <c:v>-3.2565</c:v>
                </c:pt>
                <c:pt idx="915">
                  <c:v>-3.2292999999999998</c:v>
                </c:pt>
                <c:pt idx="916">
                  <c:v>-3.3111000000000002</c:v>
                </c:pt>
                <c:pt idx="917">
                  <c:v>-3.4249999999999998</c:v>
                </c:pt>
                <c:pt idx="918">
                  <c:v>-3.5731999999999999</c:v>
                </c:pt>
                <c:pt idx="919">
                  <c:v>-3.5867</c:v>
                </c:pt>
                <c:pt idx="920">
                  <c:v>-3.4868000000000001</c:v>
                </c:pt>
                <c:pt idx="921">
                  <c:v>-3.7993999999999999</c:v>
                </c:pt>
                <c:pt idx="922">
                  <c:v>-4.0450999999999997</c:v>
                </c:pt>
                <c:pt idx="923">
                  <c:v>-4.3304</c:v>
                </c:pt>
                <c:pt idx="924">
                  <c:v>-4.4074999999999998</c:v>
                </c:pt>
                <c:pt idx="925">
                  <c:v>-4.1460999999999997</c:v>
                </c:pt>
                <c:pt idx="926">
                  <c:v>-4.2569999999999997</c:v>
                </c:pt>
                <c:pt idx="927">
                  <c:v>-4.2586000000000004</c:v>
                </c:pt>
                <c:pt idx="928">
                  <c:v>-4.4063999999999997</c:v>
                </c:pt>
                <c:pt idx="929">
                  <c:v>-4.5938999999999997</c:v>
                </c:pt>
                <c:pt idx="930">
                  <c:v>-4.5247000000000002</c:v>
                </c:pt>
                <c:pt idx="931">
                  <c:v>-4.5223000000000004</c:v>
                </c:pt>
                <c:pt idx="932">
                  <c:v>-4.2163000000000004</c:v>
                </c:pt>
                <c:pt idx="933">
                  <c:v>-4.0011999999999999</c:v>
                </c:pt>
                <c:pt idx="934">
                  <c:v>-3.7471000000000001</c:v>
                </c:pt>
                <c:pt idx="935">
                  <c:v>-3.7381000000000002</c:v>
                </c:pt>
                <c:pt idx="936">
                  <c:v>-3.5609999999999999</c:v>
                </c:pt>
                <c:pt idx="937">
                  <c:v>-3.4691999999999998</c:v>
                </c:pt>
                <c:pt idx="938">
                  <c:v>-3.1627999999999998</c:v>
                </c:pt>
                <c:pt idx="939">
                  <c:v>-2.7073999999999998</c:v>
                </c:pt>
                <c:pt idx="940">
                  <c:v>-2.3424999999999998</c:v>
                </c:pt>
                <c:pt idx="941">
                  <c:v>-2.2886000000000002</c:v>
                </c:pt>
                <c:pt idx="942">
                  <c:v>-2.4005000000000001</c:v>
                </c:pt>
                <c:pt idx="943">
                  <c:v>-2.2778999999999998</c:v>
                </c:pt>
                <c:pt idx="944">
                  <c:v>-2.3856999999999999</c:v>
                </c:pt>
                <c:pt idx="945">
                  <c:v>-2.4824000000000002</c:v>
                </c:pt>
                <c:pt idx="946">
                  <c:v>-2.4298000000000002</c:v>
                </c:pt>
                <c:pt idx="947">
                  <c:v>-2.2501000000000002</c:v>
                </c:pt>
                <c:pt idx="948">
                  <c:v>-2.0436999999999999</c:v>
                </c:pt>
                <c:pt idx="949">
                  <c:v>-2.0693000000000001</c:v>
                </c:pt>
                <c:pt idx="950">
                  <c:v>-2.1200999999999999</c:v>
                </c:pt>
                <c:pt idx="951">
                  <c:v>-2.1785000000000001</c:v>
                </c:pt>
                <c:pt idx="952">
                  <c:v>-2.2823000000000002</c:v>
                </c:pt>
                <c:pt idx="953">
                  <c:v>-2.1282000000000001</c:v>
                </c:pt>
                <c:pt idx="954">
                  <c:v>-1.7249000000000001</c:v>
                </c:pt>
                <c:pt idx="955">
                  <c:v>-1.1169</c:v>
                </c:pt>
                <c:pt idx="956">
                  <c:v>-1.3188</c:v>
                </c:pt>
                <c:pt idx="957">
                  <c:v>-1.5688</c:v>
                </c:pt>
                <c:pt idx="958">
                  <c:v>-1.5867</c:v>
                </c:pt>
                <c:pt idx="959">
                  <c:v>-1.5235000000000001</c:v>
                </c:pt>
                <c:pt idx="960">
                  <c:v>-1.9389000000000001</c:v>
                </c:pt>
                <c:pt idx="961">
                  <c:v>-2.1291000000000002</c:v>
                </c:pt>
                <c:pt idx="962">
                  <c:v>-2.1055999999999999</c:v>
                </c:pt>
                <c:pt idx="963">
                  <c:v>-2.1374</c:v>
                </c:pt>
                <c:pt idx="964">
                  <c:v>-2.1333000000000002</c:v>
                </c:pt>
                <c:pt idx="965">
                  <c:v>-2.3622000000000001</c:v>
                </c:pt>
                <c:pt idx="966">
                  <c:v>-2.3649</c:v>
                </c:pt>
                <c:pt idx="967">
                  <c:v>-2.5686</c:v>
                </c:pt>
                <c:pt idx="968">
                  <c:v>-3.0790999999999999</c:v>
                </c:pt>
                <c:pt idx="969">
                  <c:v>-3.113</c:v>
                </c:pt>
                <c:pt idx="970">
                  <c:v>-2.9964</c:v>
                </c:pt>
                <c:pt idx="971">
                  <c:v>-3.2084999999999999</c:v>
                </c:pt>
                <c:pt idx="972">
                  <c:v>-3.4097</c:v>
                </c:pt>
                <c:pt idx="973">
                  <c:v>-3.3321999999999998</c:v>
                </c:pt>
                <c:pt idx="974">
                  <c:v>-3.4056999999999999</c:v>
                </c:pt>
                <c:pt idx="975">
                  <c:v>-3.3883000000000001</c:v>
                </c:pt>
                <c:pt idx="976">
                  <c:v>-3.2197</c:v>
                </c:pt>
                <c:pt idx="977">
                  <c:v>-3.0424000000000002</c:v>
                </c:pt>
                <c:pt idx="978">
                  <c:v>-3.0893999999999999</c:v>
                </c:pt>
                <c:pt idx="979">
                  <c:v>-3.1316000000000002</c:v>
                </c:pt>
                <c:pt idx="980">
                  <c:v>-3.3151000000000002</c:v>
                </c:pt>
                <c:pt idx="981">
                  <c:v>-3.1535000000000002</c:v>
                </c:pt>
                <c:pt idx="982">
                  <c:v>-3.2437999999999998</c:v>
                </c:pt>
                <c:pt idx="983">
                  <c:v>-3.1842000000000001</c:v>
                </c:pt>
                <c:pt idx="984">
                  <c:v>-3.1467999999999998</c:v>
                </c:pt>
                <c:pt idx="985">
                  <c:v>-3.1145999999999998</c:v>
                </c:pt>
                <c:pt idx="986">
                  <c:v>-3.2124000000000001</c:v>
                </c:pt>
                <c:pt idx="987">
                  <c:v>-3.2204999999999999</c:v>
                </c:pt>
                <c:pt idx="988">
                  <c:v>-3.3388</c:v>
                </c:pt>
                <c:pt idx="989">
                  <c:v>-3.2351000000000001</c:v>
                </c:pt>
                <c:pt idx="990">
                  <c:v>-2.9089999999999998</c:v>
                </c:pt>
                <c:pt idx="991">
                  <c:v>-3.0278999999999998</c:v>
                </c:pt>
                <c:pt idx="992">
                  <c:v>-3.2509000000000001</c:v>
                </c:pt>
                <c:pt idx="993">
                  <c:v>-3.2448000000000001</c:v>
                </c:pt>
                <c:pt idx="994">
                  <c:v>-2.9902000000000002</c:v>
                </c:pt>
                <c:pt idx="995">
                  <c:v>-2.9982000000000002</c:v>
                </c:pt>
                <c:pt idx="996">
                  <c:v>-2.7810999999999999</c:v>
                </c:pt>
                <c:pt idx="997">
                  <c:v>-2.5893999999999999</c:v>
                </c:pt>
                <c:pt idx="998">
                  <c:v>-2.5817999999999999</c:v>
                </c:pt>
                <c:pt idx="999">
                  <c:v>-2.4138000000000002</c:v>
                </c:pt>
                <c:pt idx="1000">
                  <c:v>-2.4138000000000002</c:v>
                </c:pt>
                <c:pt idx="1001">
                  <c:v>-2.4127999999999998</c:v>
                </c:pt>
                <c:pt idx="1002">
                  <c:v>-2.4487999999999999</c:v>
                </c:pt>
                <c:pt idx="1003">
                  <c:v>-2.4577</c:v>
                </c:pt>
                <c:pt idx="1004">
                  <c:v>-2.528</c:v>
                </c:pt>
                <c:pt idx="1005">
                  <c:v>-2.4125999999999999</c:v>
                </c:pt>
                <c:pt idx="1006">
                  <c:v>-2.4718</c:v>
                </c:pt>
                <c:pt idx="1007">
                  <c:v>-2.5987</c:v>
                </c:pt>
                <c:pt idx="1008">
                  <c:v>-2.8662999999999998</c:v>
                </c:pt>
                <c:pt idx="1009">
                  <c:v>-2.8935</c:v>
                </c:pt>
                <c:pt idx="1010">
                  <c:v>-2.7168999999999999</c:v>
                </c:pt>
                <c:pt idx="1011">
                  <c:v>-2.7385000000000002</c:v>
                </c:pt>
                <c:pt idx="1012">
                  <c:v>-2.7017000000000002</c:v>
                </c:pt>
                <c:pt idx="1013">
                  <c:v>-2.6171000000000002</c:v>
                </c:pt>
                <c:pt idx="1014">
                  <c:v>-2.6981999999999999</c:v>
                </c:pt>
                <c:pt idx="1015">
                  <c:v>-2.7641</c:v>
                </c:pt>
                <c:pt idx="1016">
                  <c:v>-2.7623000000000002</c:v>
                </c:pt>
                <c:pt idx="1017">
                  <c:v>-2.7618</c:v>
                </c:pt>
                <c:pt idx="1018">
                  <c:v>-2.6627000000000001</c:v>
                </c:pt>
                <c:pt idx="1019">
                  <c:v>-2.7429000000000001</c:v>
                </c:pt>
                <c:pt idx="1020">
                  <c:v>-2.8159999999999998</c:v>
                </c:pt>
                <c:pt idx="1021">
                  <c:v>-2.8176000000000001</c:v>
                </c:pt>
                <c:pt idx="1022">
                  <c:v>-2.9344999999999999</c:v>
                </c:pt>
                <c:pt idx="1023">
                  <c:v>-3.0977999999999999</c:v>
                </c:pt>
                <c:pt idx="1024">
                  <c:v>-2.9201999999999999</c:v>
                </c:pt>
                <c:pt idx="1025">
                  <c:v>-2.8007</c:v>
                </c:pt>
                <c:pt idx="1026">
                  <c:v>-2.8323999999999998</c:v>
                </c:pt>
                <c:pt idx="1027">
                  <c:v>-2.8269000000000002</c:v>
                </c:pt>
                <c:pt idx="1028">
                  <c:v>-2.9847000000000001</c:v>
                </c:pt>
                <c:pt idx="1029">
                  <c:v>-3.0975000000000001</c:v>
                </c:pt>
                <c:pt idx="1030">
                  <c:v>-3.2704</c:v>
                </c:pt>
                <c:pt idx="1031">
                  <c:v>-3.3125</c:v>
                </c:pt>
                <c:pt idx="1032">
                  <c:v>-3.4483000000000001</c:v>
                </c:pt>
                <c:pt idx="1033">
                  <c:v>-3.7896000000000001</c:v>
                </c:pt>
                <c:pt idx="1034">
                  <c:v>-4.0999999999999996</c:v>
                </c:pt>
                <c:pt idx="1035">
                  <c:v>-4.3124000000000002</c:v>
                </c:pt>
                <c:pt idx="1036">
                  <c:v>-4.3106999999999998</c:v>
                </c:pt>
                <c:pt idx="1037">
                  <c:v>-4.2728000000000002</c:v>
                </c:pt>
                <c:pt idx="1038">
                  <c:v>-4.0804</c:v>
                </c:pt>
                <c:pt idx="1039">
                  <c:v>-4.0984999999999996</c:v>
                </c:pt>
                <c:pt idx="1040">
                  <c:v>-3.8714</c:v>
                </c:pt>
                <c:pt idx="1041">
                  <c:v>-3.7435</c:v>
                </c:pt>
                <c:pt idx="1042">
                  <c:v>-3.7286000000000001</c:v>
                </c:pt>
                <c:pt idx="1043">
                  <c:v>-3.65</c:v>
                </c:pt>
                <c:pt idx="1044">
                  <c:v>-3.9106999999999998</c:v>
                </c:pt>
                <c:pt idx="1045">
                  <c:v>-3.8936000000000002</c:v>
                </c:pt>
                <c:pt idx="1046">
                  <c:v>-3.8927</c:v>
                </c:pt>
                <c:pt idx="1047">
                  <c:v>-3.9910999999999999</c:v>
                </c:pt>
                <c:pt idx="1048">
                  <c:v>-4.1048999999999998</c:v>
                </c:pt>
                <c:pt idx="1049">
                  <c:v>-4.1460999999999997</c:v>
                </c:pt>
                <c:pt idx="1050">
                  <c:v>-4.0061</c:v>
                </c:pt>
                <c:pt idx="1051">
                  <c:v>-4.1627999999999998</c:v>
                </c:pt>
                <c:pt idx="1052">
                  <c:v>-4.1687000000000003</c:v>
                </c:pt>
                <c:pt idx="1053">
                  <c:v>-4.1992000000000003</c:v>
                </c:pt>
                <c:pt idx="1054">
                  <c:v>-4.3841999999999999</c:v>
                </c:pt>
                <c:pt idx="1055">
                  <c:v>-4.3917999999999999</c:v>
                </c:pt>
                <c:pt idx="1056">
                  <c:v>-4.3967999999999998</c:v>
                </c:pt>
                <c:pt idx="1057">
                  <c:v>-4.3970000000000002</c:v>
                </c:pt>
                <c:pt idx="1058">
                  <c:v>-4.3135000000000003</c:v>
                </c:pt>
                <c:pt idx="1059">
                  <c:v>-4.2253999999999996</c:v>
                </c:pt>
                <c:pt idx="1060">
                  <c:v>-4.391</c:v>
                </c:pt>
                <c:pt idx="1061">
                  <c:v>-4.2885</c:v>
                </c:pt>
                <c:pt idx="1062">
                  <c:v>-4.3055000000000003</c:v>
                </c:pt>
                <c:pt idx="1063">
                  <c:v>-4.3329000000000004</c:v>
                </c:pt>
                <c:pt idx="1064">
                  <c:v>-4.8083999999999998</c:v>
                </c:pt>
                <c:pt idx="1065">
                  <c:v>-5.2952000000000004</c:v>
                </c:pt>
                <c:pt idx="1066">
                  <c:v>-5.4173999999999998</c:v>
                </c:pt>
                <c:pt idx="1067">
                  <c:v>-5.3564999999999996</c:v>
                </c:pt>
                <c:pt idx="1068">
                  <c:v>-5.1996000000000002</c:v>
                </c:pt>
                <c:pt idx="1069">
                  <c:v>-4.7229000000000001</c:v>
                </c:pt>
                <c:pt idx="1070">
                  <c:v>-4.4286000000000003</c:v>
                </c:pt>
                <c:pt idx="1071">
                  <c:v>-4.3779000000000003</c:v>
                </c:pt>
                <c:pt idx="1072">
                  <c:v>-4.3642000000000003</c:v>
                </c:pt>
                <c:pt idx="1073">
                  <c:v>-3.7301000000000002</c:v>
                </c:pt>
                <c:pt idx="1074">
                  <c:v>-3.4249999999999998</c:v>
                </c:pt>
                <c:pt idx="1075">
                  <c:v>-3.5598000000000001</c:v>
                </c:pt>
                <c:pt idx="1076">
                  <c:v>-3.4462000000000002</c:v>
                </c:pt>
                <c:pt idx="1077">
                  <c:v>-3.5066999999999999</c:v>
                </c:pt>
                <c:pt idx="1078">
                  <c:v>-3.6137000000000001</c:v>
                </c:pt>
                <c:pt idx="1079">
                  <c:v>-3.5446</c:v>
                </c:pt>
                <c:pt idx="1080">
                  <c:v>-3.6333000000000002</c:v>
                </c:pt>
                <c:pt idx="1081">
                  <c:v>-3.6294</c:v>
                </c:pt>
                <c:pt idx="1082">
                  <c:v>-3.5558000000000001</c:v>
                </c:pt>
                <c:pt idx="1083">
                  <c:v>-3.7964000000000002</c:v>
                </c:pt>
                <c:pt idx="1084">
                  <c:v>-4.0361000000000002</c:v>
                </c:pt>
                <c:pt idx="1085">
                  <c:v>-4.2622999999999998</c:v>
                </c:pt>
                <c:pt idx="1086">
                  <c:v>-4.1798000000000002</c:v>
                </c:pt>
                <c:pt idx="1087">
                  <c:v>-4.0027999999999997</c:v>
                </c:pt>
                <c:pt idx="1088">
                  <c:v>-3.9417</c:v>
                </c:pt>
                <c:pt idx="1089">
                  <c:v>-3.9081000000000001</c:v>
                </c:pt>
                <c:pt idx="1090">
                  <c:v>-4.0347</c:v>
                </c:pt>
                <c:pt idx="1091">
                  <c:v>-4.2793000000000001</c:v>
                </c:pt>
                <c:pt idx="1092">
                  <c:v>-4.5716000000000001</c:v>
                </c:pt>
                <c:pt idx="1093">
                  <c:v>-4.7807000000000004</c:v>
                </c:pt>
                <c:pt idx="1094">
                  <c:v>-5.0933999999999999</c:v>
                </c:pt>
                <c:pt idx="1095">
                  <c:v>-5.2606000000000002</c:v>
                </c:pt>
                <c:pt idx="1096">
                  <c:v>-5.298</c:v>
                </c:pt>
                <c:pt idx="1097">
                  <c:v>-5.3277999999999999</c:v>
                </c:pt>
                <c:pt idx="1098">
                  <c:v>-5.0331999999999999</c:v>
                </c:pt>
                <c:pt idx="1099">
                  <c:v>-4.6249000000000002</c:v>
                </c:pt>
                <c:pt idx="1100">
                  <c:v>-4.5923999999999996</c:v>
                </c:pt>
                <c:pt idx="1101">
                  <c:v>-4.5941000000000001</c:v>
                </c:pt>
                <c:pt idx="1102">
                  <c:v>-4.4451000000000001</c:v>
                </c:pt>
                <c:pt idx="1103">
                  <c:v>-4.2367999999999997</c:v>
                </c:pt>
                <c:pt idx="1104">
                  <c:v>-4.0698999999999996</c:v>
                </c:pt>
                <c:pt idx="1105">
                  <c:v>-3.9832999999999998</c:v>
                </c:pt>
                <c:pt idx="1106">
                  <c:v>-4.0598000000000001</c:v>
                </c:pt>
                <c:pt idx="1107">
                  <c:v>-4.1978</c:v>
                </c:pt>
                <c:pt idx="1108">
                  <c:v>-4.3959999999999999</c:v>
                </c:pt>
                <c:pt idx="1109">
                  <c:v>-4.3391999999999999</c:v>
                </c:pt>
                <c:pt idx="1110">
                  <c:v>-4.2491000000000003</c:v>
                </c:pt>
                <c:pt idx="1111">
                  <c:v>-4.2237999999999998</c:v>
                </c:pt>
                <c:pt idx="1112">
                  <c:v>-4.1647999999999996</c:v>
                </c:pt>
                <c:pt idx="1113">
                  <c:v>-4.1322999999999999</c:v>
                </c:pt>
                <c:pt idx="1114">
                  <c:v>-3.8656000000000001</c:v>
                </c:pt>
                <c:pt idx="1115">
                  <c:v>-3.6147999999999998</c:v>
                </c:pt>
                <c:pt idx="1116">
                  <c:v>-3.7787000000000002</c:v>
                </c:pt>
                <c:pt idx="1117">
                  <c:v>-3.8005</c:v>
                </c:pt>
                <c:pt idx="1118">
                  <c:v>-3.6619000000000002</c:v>
                </c:pt>
                <c:pt idx="1119">
                  <c:v>-3.6764000000000001</c:v>
                </c:pt>
                <c:pt idx="1120">
                  <c:v>-3.7974000000000001</c:v>
                </c:pt>
                <c:pt idx="1121">
                  <c:v>-3.9062000000000001</c:v>
                </c:pt>
                <c:pt idx="1122">
                  <c:v>-3.9958</c:v>
                </c:pt>
                <c:pt idx="1123">
                  <c:v>-4.0999999999999996</c:v>
                </c:pt>
                <c:pt idx="1124">
                  <c:v>-4.4714999999999998</c:v>
                </c:pt>
                <c:pt idx="1125">
                  <c:v>-4.4984999999999999</c:v>
                </c:pt>
                <c:pt idx="1126">
                  <c:v>-4.4996</c:v>
                </c:pt>
                <c:pt idx="1127">
                  <c:v>-4.726</c:v>
                </c:pt>
                <c:pt idx="1128">
                  <c:v>-5.1581000000000001</c:v>
                </c:pt>
                <c:pt idx="1129">
                  <c:v>-5.2019000000000002</c:v>
                </c:pt>
                <c:pt idx="1130">
                  <c:v>-5.1529999999999996</c:v>
                </c:pt>
                <c:pt idx="1131">
                  <c:v>-5.1558000000000002</c:v>
                </c:pt>
                <c:pt idx="1132">
                  <c:v>-4.8865999999999996</c:v>
                </c:pt>
                <c:pt idx="1133">
                  <c:v>-4.4885000000000002</c:v>
                </c:pt>
                <c:pt idx="1134">
                  <c:v>-4.2622</c:v>
                </c:pt>
                <c:pt idx="1135">
                  <c:v>-4.3776000000000002</c:v>
                </c:pt>
                <c:pt idx="1136">
                  <c:v>-4.5265000000000004</c:v>
                </c:pt>
                <c:pt idx="1137">
                  <c:v>-4.6069000000000004</c:v>
                </c:pt>
                <c:pt idx="1138">
                  <c:v>-4.7759</c:v>
                </c:pt>
                <c:pt idx="1139">
                  <c:v>-5.1833</c:v>
                </c:pt>
                <c:pt idx="1140">
                  <c:v>-5.4424999999999999</c:v>
                </c:pt>
                <c:pt idx="1141">
                  <c:v>-5.6802000000000001</c:v>
                </c:pt>
                <c:pt idx="1142">
                  <c:v>-5.5156999999999998</c:v>
                </c:pt>
                <c:pt idx="1143">
                  <c:v>-5.3459000000000003</c:v>
                </c:pt>
                <c:pt idx="1144">
                  <c:v>-5.5515999999999996</c:v>
                </c:pt>
                <c:pt idx="1145">
                  <c:v>-5.5366999999999997</c:v>
                </c:pt>
                <c:pt idx="1146">
                  <c:v>-5.5209999999999999</c:v>
                </c:pt>
                <c:pt idx="1147">
                  <c:v>-5.3853</c:v>
                </c:pt>
                <c:pt idx="1148">
                  <c:v>-5.4903000000000004</c:v>
                </c:pt>
                <c:pt idx="1149">
                  <c:v>-5.0491999999999999</c:v>
                </c:pt>
                <c:pt idx="1150">
                  <c:v>-4.6109999999999998</c:v>
                </c:pt>
                <c:pt idx="1151">
                  <c:v>-4.4131999999999998</c:v>
                </c:pt>
                <c:pt idx="1152">
                  <c:v>-4.3895</c:v>
                </c:pt>
                <c:pt idx="1153">
                  <c:v>-4.1769999999999996</c:v>
                </c:pt>
                <c:pt idx="1154">
                  <c:v>-4.0564999999999998</c:v>
                </c:pt>
                <c:pt idx="1155">
                  <c:v>-4.2142999999999997</c:v>
                </c:pt>
                <c:pt idx="1156">
                  <c:v>-4.1989999999999998</c:v>
                </c:pt>
                <c:pt idx="1157">
                  <c:v>-4.1878000000000002</c:v>
                </c:pt>
                <c:pt idx="1158">
                  <c:v>-3.4765000000000001</c:v>
                </c:pt>
                <c:pt idx="1159">
                  <c:v>-3.3538000000000001</c:v>
                </c:pt>
                <c:pt idx="1160">
                  <c:v>-3.1703000000000001</c:v>
                </c:pt>
                <c:pt idx="1161">
                  <c:v>-3.1861999999999999</c:v>
                </c:pt>
                <c:pt idx="1162">
                  <c:v>-3.1646000000000001</c:v>
                </c:pt>
                <c:pt idx="1163">
                  <c:v>-3.1105</c:v>
                </c:pt>
                <c:pt idx="1164">
                  <c:v>-3.2742</c:v>
                </c:pt>
                <c:pt idx="1165">
                  <c:v>-3.4186999999999999</c:v>
                </c:pt>
                <c:pt idx="1166">
                  <c:v>-3.4529000000000001</c:v>
                </c:pt>
                <c:pt idx="1167">
                  <c:v>-3.3902999999999999</c:v>
                </c:pt>
                <c:pt idx="1168">
                  <c:v>-3.1547000000000001</c:v>
                </c:pt>
                <c:pt idx="1169">
                  <c:v>-3.0017999999999998</c:v>
                </c:pt>
                <c:pt idx="1170">
                  <c:v>-3.0528</c:v>
                </c:pt>
                <c:pt idx="1171">
                  <c:v>-2.8578000000000001</c:v>
                </c:pt>
                <c:pt idx="1172">
                  <c:v>-2.8228</c:v>
                </c:pt>
                <c:pt idx="1173">
                  <c:v>-2.4906000000000001</c:v>
                </c:pt>
                <c:pt idx="1174">
                  <c:v>-2.2801</c:v>
                </c:pt>
                <c:pt idx="1175">
                  <c:v>-2.2488000000000001</c:v>
                </c:pt>
                <c:pt idx="1176">
                  <c:v>-2.3313000000000001</c:v>
                </c:pt>
                <c:pt idx="1177">
                  <c:v>-2.2025000000000001</c:v>
                </c:pt>
                <c:pt idx="1178">
                  <c:v>-1.9925999999999999</c:v>
                </c:pt>
                <c:pt idx="1179">
                  <c:v>-1.3275999999999999</c:v>
                </c:pt>
                <c:pt idx="1180">
                  <c:v>-1.1148</c:v>
                </c:pt>
                <c:pt idx="1181">
                  <c:v>-0.86350000000000005</c:v>
                </c:pt>
                <c:pt idx="1182">
                  <c:v>-0.85560000000000003</c:v>
                </c:pt>
                <c:pt idx="1183">
                  <c:v>-0.49180000000000001</c:v>
                </c:pt>
                <c:pt idx="1184">
                  <c:v>-0.38059999999999999</c:v>
                </c:pt>
                <c:pt idx="1185">
                  <c:v>-0.30330000000000001</c:v>
                </c:pt>
                <c:pt idx="1186">
                  <c:v>-0.10879999999999999</c:v>
                </c:pt>
                <c:pt idx="1187">
                  <c:v>-4.4600000000000001E-2</c:v>
                </c:pt>
                <c:pt idx="1188">
                  <c:v>-8.4699999999999998E-2</c:v>
                </c:pt>
                <c:pt idx="1189">
                  <c:v>-0.30590000000000001</c:v>
                </c:pt>
                <c:pt idx="1190">
                  <c:v>-0.5171</c:v>
                </c:pt>
                <c:pt idx="1191">
                  <c:v>-0.73899999999999999</c:v>
                </c:pt>
                <c:pt idx="1192">
                  <c:v>-1.0783</c:v>
                </c:pt>
                <c:pt idx="1193">
                  <c:v>-1.2001999999999999</c:v>
                </c:pt>
                <c:pt idx="1194">
                  <c:v>-1.1245000000000001</c:v>
                </c:pt>
                <c:pt idx="1195">
                  <c:v>-1.0545</c:v>
                </c:pt>
                <c:pt idx="1196">
                  <c:v>-1.0172000000000001</c:v>
                </c:pt>
                <c:pt idx="1197">
                  <c:v>-1.0146999999999999</c:v>
                </c:pt>
                <c:pt idx="1198">
                  <c:v>-0.94710000000000005</c:v>
                </c:pt>
                <c:pt idx="1199">
                  <c:v>-0.9425</c:v>
                </c:pt>
                <c:pt idx="1200">
                  <c:v>-1.3841000000000001</c:v>
                </c:pt>
                <c:pt idx="1201">
                  <c:v>-1.6684000000000001</c:v>
                </c:pt>
                <c:pt idx="1202">
                  <c:v>-1.5923</c:v>
                </c:pt>
                <c:pt idx="1203">
                  <c:v>-1.4939</c:v>
                </c:pt>
                <c:pt idx="1204">
                  <c:v>-1.4564999999999999</c:v>
                </c:pt>
                <c:pt idx="1205">
                  <c:v>-1.4789000000000001</c:v>
                </c:pt>
                <c:pt idx="1206">
                  <c:v>-1.5078</c:v>
                </c:pt>
                <c:pt idx="1207">
                  <c:v>-1.3115000000000001</c:v>
                </c:pt>
                <c:pt idx="1208">
                  <c:v>-1.1276999999999999</c:v>
                </c:pt>
                <c:pt idx="1209">
                  <c:v>-0.86680000000000001</c:v>
                </c:pt>
                <c:pt idx="1210">
                  <c:v>-0.79579999999999995</c:v>
                </c:pt>
                <c:pt idx="1211">
                  <c:v>-0.67969999999999997</c:v>
                </c:pt>
                <c:pt idx="1212">
                  <c:v>-0.56259999999999999</c:v>
                </c:pt>
                <c:pt idx="1213">
                  <c:v>-0.77059999999999995</c:v>
                </c:pt>
                <c:pt idx="1214">
                  <c:v>-1.0248999999999999</c:v>
                </c:pt>
                <c:pt idx="1215">
                  <c:v>-0.97040000000000004</c:v>
                </c:pt>
                <c:pt idx="1216">
                  <c:v>-0.96599999999999997</c:v>
                </c:pt>
                <c:pt idx="1217">
                  <c:v>-1.0502</c:v>
                </c:pt>
                <c:pt idx="1218">
                  <c:v>-1.0478000000000001</c:v>
                </c:pt>
                <c:pt idx="1219">
                  <c:v>-1.0802</c:v>
                </c:pt>
                <c:pt idx="1220">
                  <c:v>-1.2414000000000001</c:v>
                </c:pt>
                <c:pt idx="1221">
                  <c:v>-1.0657000000000001</c:v>
                </c:pt>
                <c:pt idx="1222">
                  <c:v>-0.96109999999999995</c:v>
                </c:pt>
                <c:pt idx="1223">
                  <c:v>-0.99119999999999997</c:v>
                </c:pt>
                <c:pt idx="1224">
                  <c:v>-0.89119999999999999</c:v>
                </c:pt>
                <c:pt idx="1225">
                  <c:v>-0.90990000000000004</c:v>
                </c:pt>
                <c:pt idx="1226">
                  <c:v>-0.92810000000000004</c:v>
                </c:pt>
                <c:pt idx="1227">
                  <c:v>-0.88300000000000001</c:v>
                </c:pt>
                <c:pt idx="1228">
                  <c:v>-0.73680000000000001</c:v>
                </c:pt>
                <c:pt idx="1229">
                  <c:v>-0.78129999999999999</c:v>
                </c:pt>
                <c:pt idx="1230">
                  <c:v>-0.90980000000000005</c:v>
                </c:pt>
                <c:pt idx="1231">
                  <c:v>-0.9929</c:v>
                </c:pt>
                <c:pt idx="1232">
                  <c:v>-0.73870000000000002</c:v>
                </c:pt>
                <c:pt idx="1233">
                  <c:v>-0.58099999999999996</c:v>
                </c:pt>
                <c:pt idx="1234">
                  <c:v>-0.48099999999999998</c:v>
                </c:pt>
                <c:pt idx="1235">
                  <c:v>-0.37709999999999999</c:v>
                </c:pt>
                <c:pt idx="1236">
                  <c:v>-0.21490000000000001</c:v>
                </c:pt>
                <c:pt idx="1237">
                  <c:v>-3.9100000000000003E-2</c:v>
                </c:pt>
                <c:pt idx="1238">
                  <c:v>-5.4899999999999997E-2</c:v>
                </c:pt>
                <c:pt idx="1239">
                  <c:v>7.3800000000000004E-2</c:v>
                </c:pt>
                <c:pt idx="1240">
                  <c:v>4.1799999999999997E-2</c:v>
                </c:pt>
                <c:pt idx="1241">
                  <c:v>1.2999999999999999E-2</c:v>
                </c:pt>
                <c:pt idx="1242">
                  <c:v>-0.1855</c:v>
                </c:pt>
                <c:pt idx="1243">
                  <c:v>-0.25840000000000002</c:v>
                </c:pt>
                <c:pt idx="1244">
                  <c:v>-0.2369</c:v>
                </c:pt>
                <c:pt idx="1245">
                  <c:v>-0.1234</c:v>
                </c:pt>
                <c:pt idx="1246">
                  <c:v>0.15579999999999999</c:v>
                </c:pt>
                <c:pt idx="1247">
                  <c:v>0.42909999999999998</c:v>
                </c:pt>
                <c:pt idx="1248">
                  <c:v>0.44950000000000001</c:v>
                </c:pt>
                <c:pt idx="1249">
                  <c:v>0.432</c:v>
                </c:pt>
                <c:pt idx="1250">
                  <c:v>0.53269999999999995</c:v>
                </c:pt>
                <c:pt idx="1251">
                  <c:v>0.60960000000000003</c:v>
                </c:pt>
                <c:pt idx="1252">
                  <c:v>0.60960000000000003</c:v>
                </c:pt>
                <c:pt idx="1253">
                  <c:v>0.61839999999999995</c:v>
                </c:pt>
                <c:pt idx="1254">
                  <c:v>0.54759999999999998</c:v>
                </c:pt>
                <c:pt idx="1255">
                  <c:v>0.35820000000000002</c:v>
                </c:pt>
                <c:pt idx="1256">
                  <c:v>0.35149999999999998</c:v>
                </c:pt>
                <c:pt idx="1257">
                  <c:v>0.26900000000000002</c:v>
                </c:pt>
                <c:pt idx="1258">
                  <c:v>0.15989999999999999</c:v>
                </c:pt>
                <c:pt idx="1259">
                  <c:v>0.21490000000000001</c:v>
                </c:pt>
                <c:pt idx="1260">
                  <c:v>0.35670000000000002</c:v>
                </c:pt>
                <c:pt idx="1261">
                  <c:v>6.9500000000000006E-2</c:v>
                </c:pt>
                <c:pt idx="1262">
                  <c:v>7.46E-2</c:v>
                </c:pt>
                <c:pt idx="1263">
                  <c:v>-4.3900000000000002E-2</c:v>
                </c:pt>
                <c:pt idx="1264">
                  <c:v>-0.46650000000000003</c:v>
                </c:pt>
                <c:pt idx="1265">
                  <c:v>-0.72529999999999994</c:v>
                </c:pt>
                <c:pt idx="1266">
                  <c:v>-0.65859999999999996</c:v>
                </c:pt>
                <c:pt idx="1267">
                  <c:v>-0.66690000000000005</c:v>
                </c:pt>
                <c:pt idx="1268">
                  <c:v>-0.52180000000000004</c:v>
                </c:pt>
                <c:pt idx="1269">
                  <c:v>-0.2621</c:v>
                </c:pt>
                <c:pt idx="1270">
                  <c:v>-0.27360000000000001</c:v>
                </c:pt>
                <c:pt idx="1271">
                  <c:v>-0.43769999999999998</c:v>
                </c:pt>
                <c:pt idx="1272">
                  <c:v>-0.55779999999999996</c:v>
                </c:pt>
                <c:pt idx="1273">
                  <c:v>-0.3498</c:v>
                </c:pt>
                <c:pt idx="1274">
                  <c:v>-0.24529999999999999</c:v>
                </c:pt>
                <c:pt idx="1275">
                  <c:v>-0.47120000000000001</c:v>
                </c:pt>
                <c:pt idx="1276">
                  <c:v>-0.40400000000000003</c:v>
                </c:pt>
                <c:pt idx="1277">
                  <c:v>-0.186</c:v>
                </c:pt>
                <c:pt idx="1278">
                  <c:v>0.3609</c:v>
                </c:pt>
                <c:pt idx="1279">
                  <c:v>0.67830000000000001</c:v>
                </c:pt>
                <c:pt idx="1280">
                  <c:v>0.72760000000000002</c:v>
                </c:pt>
                <c:pt idx="1281">
                  <c:v>0.8891</c:v>
                </c:pt>
                <c:pt idx="1282">
                  <c:v>0.87439999999999996</c:v>
                </c:pt>
                <c:pt idx="1283">
                  <c:v>0.7984</c:v>
                </c:pt>
                <c:pt idx="1284">
                  <c:v>0.91100000000000003</c:v>
                </c:pt>
                <c:pt idx="1285">
                  <c:v>1.2097</c:v>
                </c:pt>
                <c:pt idx="1286">
                  <c:v>1.1888000000000001</c:v>
                </c:pt>
                <c:pt idx="1287">
                  <c:v>1.1156999999999999</c:v>
                </c:pt>
                <c:pt idx="1288">
                  <c:v>1.0202</c:v>
                </c:pt>
                <c:pt idx="1289">
                  <c:v>0.8952</c:v>
                </c:pt>
                <c:pt idx="1290">
                  <c:v>0.83430000000000004</c:v>
                </c:pt>
                <c:pt idx="1291">
                  <c:v>0.61270000000000002</c:v>
                </c:pt>
              </c:numCache>
            </c:numRef>
          </c:val>
          <c:smooth val="0"/>
          <c:extLst>
            <c:ext xmlns:c16="http://schemas.microsoft.com/office/drawing/2014/chart" uri="{C3380CC4-5D6E-409C-BE32-E72D297353CC}">
              <c16:uniqueId val="{00000001-7FB4-4832-820D-3ECC51E7F19A}"/>
            </c:ext>
          </c:extLst>
        </c:ser>
        <c:dLbls>
          <c:showLegendKey val="0"/>
          <c:showVal val="0"/>
          <c:showCatName val="0"/>
          <c:showSerName val="0"/>
          <c:showPercent val="0"/>
          <c:showBubbleSize val="0"/>
        </c:dLbls>
        <c:smooth val="0"/>
        <c:axId val="551238648"/>
        <c:axId val="852090704"/>
      </c:lineChart>
      <c:dateAx>
        <c:axId val="551238648"/>
        <c:scaling>
          <c:orientation val="minMax"/>
          <c:max val="45438"/>
          <c:min val="43611"/>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090704"/>
        <c:crosses val="autoZero"/>
        <c:auto val="1"/>
        <c:lblOffset val="100"/>
        <c:baseTimeUnit val="days"/>
      </c:dateAx>
      <c:valAx>
        <c:axId val="85209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238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'chartdata_ad9569a1-c80a-483e-9a'!$B$1</c:f>
              <c:strCache>
                <c:ptCount val="1"/>
                <c:pt idx="0">
                  <c:v>PruFund Growth Fund S2 (0.76% pa charge) TR in GB</c:v>
                </c:pt>
              </c:strCache>
            </c:strRef>
          </c:tx>
          <c:spPr>
            <a:ln w="28575" cap="rnd">
              <a:solidFill>
                <a:schemeClr val="accent1"/>
              </a:solidFill>
              <a:round/>
            </a:ln>
            <a:effectLst/>
          </c:spPr>
          <c:marker>
            <c:symbol val="none"/>
          </c:marker>
          <c:cat>
            <c:numRef>
              <c:f>'chartdata_ad9569a1-c80a-483e-9a'!$A$2:$A$780</c:f>
              <c:numCache>
                <c:formatCode>m/d/yyyy</c:formatCode>
                <c:ptCount val="779"/>
                <c:pt idx="0">
                  <c:v>44342</c:v>
                </c:pt>
                <c:pt idx="1">
                  <c:v>44343</c:v>
                </c:pt>
                <c:pt idx="2">
                  <c:v>44344</c:v>
                </c:pt>
                <c:pt idx="3">
                  <c:v>44347</c:v>
                </c:pt>
                <c:pt idx="4">
                  <c:v>44348</c:v>
                </c:pt>
                <c:pt idx="5">
                  <c:v>44349</c:v>
                </c:pt>
                <c:pt idx="6">
                  <c:v>44350</c:v>
                </c:pt>
                <c:pt idx="7">
                  <c:v>44351</c:v>
                </c:pt>
                <c:pt idx="8">
                  <c:v>44354</c:v>
                </c:pt>
                <c:pt idx="9">
                  <c:v>44355</c:v>
                </c:pt>
                <c:pt idx="10">
                  <c:v>44356</c:v>
                </c:pt>
                <c:pt idx="11">
                  <c:v>44357</c:v>
                </c:pt>
                <c:pt idx="12">
                  <c:v>44358</c:v>
                </c:pt>
                <c:pt idx="13">
                  <c:v>44361</c:v>
                </c:pt>
                <c:pt idx="14">
                  <c:v>44362</c:v>
                </c:pt>
                <c:pt idx="15">
                  <c:v>44363</c:v>
                </c:pt>
                <c:pt idx="16">
                  <c:v>44364</c:v>
                </c:pt>
                <c:pt idx="17">
                  <c:v>44365</c:v>
                </c:pt>
                <c:pt idx="18">
                  <c:v>44368</c:v>
                </c:pt>
                <c:pt idx="19">
                  <c:v>44369</c:v>
                </c:pt>
                <c:pt idx="20">
                  <c:v>44370</c:v>
                </c:pt>
                <c:pt idx="21">
                  <c:v>44371</c:v>
                </c:pt>
                <c:pt idx="22">
                  <c:v>44372</c:v>
                </c:pt>
                <c:pt idx="23">
                  <c:v>44375</c:v>
                </c:pt>
                <c:pt idx="24">
                  <c:v>44376</c:v>
                </c:pt>
                <c:pt idx="25">
                  <c:v>44377</c:v>
                </c:pt>
                <c:pt idx="26">
                  <c:v>44378</c:v>
                </c:pt>
                <c:pt idx="27">
                  <c:v>44379</c:v>
                </c:pt>
                <c:pt idx="28">
                  <c:v>44382</c:v>
                </c:pt>
                <c:pt idx="29">
                  <c:v>44383</c:v>
                </c:pt>
                <c:pt idx="30">
                  <c:v>44384</c:v>
                </c:pt>
                <c:pt idx="31">
                  <c:v>44385</c:v>
                </c:pt>
                <c:pt idx="32">
                  <c:v>44386</c:v>
                </c:pt>
                <c:pt idx="33">
                  <c:v>44389</c:v>
                </c:pt>
                <c:pt idx="34">
                  <c:v>44390</c:v>
                </c:pt>
                <c:pt idx="35">
                  <c:v>44391</c:v>
                </c:pt>
                <c:pt idx="36">
                  <c:v>44392</c:v>
                </c:pt>
                <c:pt idx="37">
                  <c:v>44393</c:v>
                </c:pt>
                <c:pt idx="38">
                  <c:v>44396</c:v>
                </c:pt>
                <c:pt idx="39">
                  <c:v>44397</c:v>
                </c:pt>
                <c:pt idx="40">
                  <c:v>44398</c:v>
                </c:pt>
                <c:pt idx="41">
                  <c:v>44399</c:v>
                </c:pt>
                <c:pt idx="42">
                  <c:v>44400</c:v>
                </c:pt>
                <c:pt idx="43">
                  <c:v>44403</c:v>
                </c:pt>
                <c:pt idx="44">
                  <c:v>44404</c:v>
                </c:pt>
                <c:pt idx="45">
                  <c:v>44405</c:v>
                </c:pt>
                <c:pt idx="46">
                  <c:v>44406</c:v>
                </c:pt>
                <c:pt idx="47">
                  <c:v>44407</c:v>
                </c:pt>
                <c:pt idx="48">
                  <c:v>44410</c:v>
                </c:pt>
                <c:pt idx="49">
                  <c:v>44411</c:v>
                </c:pt>
                <c:pt idx="50">
                  <c:v>44412</c:v>
                </c:pt>
                <c:pt idx="51">
                  <c:v>44413</c:v>
                </c:pt>
                <c:pt idx="52">
                  <c:v>44414</c:v>
                </c:pt>
                <c:pt idx="53">
                  <c:v>44417</c:v>
                </c:pt>
                <c:pt idx="54">
                  <c:v>44418</c:v>
                </c:pt>
                <c:pt idx="55">
                  <c:v>44419</c:v>
                </c:pt>
                <c:pt idx="56">
                  <c:v>44420</c:v>
                </c:pt>
                <c:pt idx="57">
                  <c:v>44421</c:v>
                </c:pt>
                <c:pt idx="58">
                  <c:v>44424</c:v>
                </c:pt>
                <c:pt idx="59">
                  <c:v>44425</c:v>
                </c:pt>
                <c:pt idx="60">
                  <c:v>44426</c:v>
                </c:pt>
                <c:pt idx="61">
                  <c:v>44427</c:v>
                </c:pt>
                <c:pt idx="62">
                  <c:v>44428</c:v>
                </c:pt>
                <c:pt idx="63">
                  <c:v>44431</c:v>
                </c:pt>
                <c:pt idx="64">
                  <c:v>44432</c:v>
                </c:pt>
                <c:pt idx="65">
                  <c:v>44433</c:v>
                </c:pt>
                <c:pt idx="66">
                  <c:v>44434</c:v>
                </c:pt>
                <c:pt idx="67">
                  <c:v>44435</c:v>
                </c:pt>
                <c:pt idx="68">
                  <c:v>44438</c:v>
                </c:pt>
                <c:pt idx="69">
                  <c:v>44439</c:v>
                </c:pt>
                <c:pt idx="70">
                  <c:v>44440</c:v>
                </c:pt>
                <c:pt idx="71">
                  <c:v>44441</c:v>
                </c:pt>
                <c:pt idx="72">
                  <c:v>44442</c:v>
                </c:pt>
                <c:pt idx="73">
                  <c:v>44445</c:v>
                </c:pt>
                <c:pt idx="74">
                  <c:v>44446</c:v>
                </c:pt>
                <c:pt idx="75">
                  <c:v>44447</c:v>
                </c:pt>
                <c:pt idx="76">
                  <c:v>44448</c:v>
                </c:pt>
                <c:pt idx="77">
                  <c:v>44449</c:v>
                </c:pt>
                <c:pt idx="78">
                  <c:v>44452</c:v>
                </c:pt>
                <c:pt idx="79">
                  <c:v>44453</c:v>
                </c:pt>
                <c:pt idx="80">
                  <c:v>44454</c:v>
                </c:pt>
                <c:pt idx="81">
                  <c:v>44455</c:v>
                </c:pt>
                <c:pt idx="82">
                  <c:v>44456</c:v>
                </c:pt>
                <c:pt idx="83">
                  <c:v>44459</c:v>
                </c:pt>
                <c:pt idx="84">
                  <c:v>44460</c:v>
                </c:pt>
                <c:pt idx="85">
                  <c:v>44461</c:v>
                </c:pt>
                <c:pt idx="86">
                  <c:v>44462</c:v>
                </c:pt>
                <c:pt idx="87">
                  <c:v>44463</c:v>
                </c:pt>
                <c:pt idx="88">
                  <c:v>44466</c:v>
                </c:pt>
                <c:pt idx="89">
                  <c:v>44467</c:v>
                </c:pt>
                <c:pt idx="90">
                  <c:v>44468</c:v>
                </c:pt>
                <c:pt idx="91">
                  <c:v>44469</c:v>
                </c:pt>
                <c:pt idx="92">
                  <c:v>44470</c:v>
                </c:pt>
                <c:pt idx="93">
                  <c:v>44473</c:v>
                </c:pt>
                <c:pt idx="94">
                  <c:v>44474</c:v>
                </c:pt>
                <c:pt idx="95">
                  <c:v>44475</c:v>
                </c:pt>
                <c:pt idx="96">
                  <c:v>44476</c:v>
                </c:pt>
                <c:pt idx="97">
                  <c:v>44477</c:v>
                </c:pt>
                <c:pt idx="98">
                  <c:v>44480</c:v>
                </c:pt>
                <c:pt idx="99">
                  <c:v>44481</c:v>
                </c:pt>
                <c:pt idx="100">
                  <c:v>44482</c:v>
                </c:pt>
                <c:pt idx="101">
                  <c:v>44483</c:v>
                </c:pt>
                <c:pt idx="102">
                  <c:v>44484</c:v>
                </c:pt>
                <c:pt idx="103">
                  <c:v>44487</c:v>
                </c:pt>
                <c:pt idx="104">
                  <c:v>44488</c:v>
                </c:pt>
                <c:pt idx="105">
                  <c:v>44489</c:v>
                </c:pt>
                <c:pt idx="106">
                  <c:v>44490</c:v>
                </c:pt>
                <c:pt idx="107">
                  <c:v>44491</c:v>
                </c:pt>
                <c:pt idx="108">
                  <c:v>44494</c:v>
                </c:pt>
                <c:pt idx="109">
                  <c:v>44495</c:v>
                </c:pt>
                <c:pt idx="110">
                  <c:v>44496</c:v>
                </c:pt>
                <c:pt idx="111">
                  <c:v>44497</c:v>
                </c:pt>
                <c:pt idx="112">
                  <c:v>44498</c:v>
                </c:pt>
                <c:pt idx="113">
                  <c:v>44501</c:v>
                </c:pt>
                <c:pt idx="114">
                  <c:v>44502</c:v>
                </c:pt>
                <c:pt idx="115">
                  <c:v>44503</c:v>
                </c:pt>
                <c:pt idx="116">
                  <c:v>44504</c:v>
                </c:pt>
                <c:pt idx="117">
                  <c:v>44505</c:v>
                </c:pt>
                <c:pt idx="118">
                  <c:v>44508</c:v>
                </c:pt>
                <c:pt idx="119">
                  <c:v>44509</c:v>
                </c:pt>
                <c:pt idx="120">
                  <c:v>44510</c:v>
                </c:pt>
                <c:pt idx="121">
                  <c:v>44511</c:v>
                </c:pt>
                <c:pt idx="122">
                  <c:v>44512</c:v>
                </c:pt>
                <c:pt idx="123">
                  <c:v>44515</c:v>
                </c:pt>
                <c:pt idx="124">
                  <c:v>44516</c:v>
                </c:pt>
                <c:pt idx="125">
                  <c:v>44517</c:v>
                </c:pt>
                <c:pt idx="126">
                  <c:v>44518</c:v>
                </c:pt>
                <c:pt idx="127">
                  <c:v>44519</c:v>
                </c:pt>
                <c:pt idx="128">
                  <c:v>44522</c:v>
                </c:pt>
                <c:pt idx="129">
                  <c:v>44523</c:v>
                </c:pt>
                <c:pt idx="130">
                  <c:v>44524</c:v>
                </c:pt>
                <c:pt idx="131">
                  <c:v>44525</c:v>
                </c:pt>
                <c:pt idx="132">
                  <c:v>44526</c:v>
                </c:pt>
                <c:pt idx="133">
                  <c:v>44529</c:v>
                </c:pt>
                <c:pt idx="134">
                  <c:v>44530</c:v>
                </c:pt>
                <c:pt idx="135">
                  <c:v>44531</c:v>
                </c:pt>
                <c:pt idx="136">
                  <c:v>44532</c:v>
                </c:pt>
                <c:pt idx="137">
                  <c:v>44533</c:v>
                </c:pt>
                <c:pt idx="138">
                  <c:v>44536</c:v>
                </c:pt>
                <c:pt idx="139">
                  <c:v>44537</c:v>
                </c:pt>
                <c:pt idx="140">
                  <c:v>44538</c:v>
                </c:pt>
                <c:pt idx="141">
                  <c:v>44539</c:v>
                </c:pt>
                <c:pt idx="142">
                  <c:v>44540</c:v>
                </c:pt>
                <c:pt idx="143">
                  <c:v>44543</c:v>
                </c:pt>
                <c:pt idx="144">
                  <c:v>44544</c:v>
                </c:pt>
                <c:pt idx="145">
                  <c:v>44545</c:v>
                </c:pt>
                <c:pt idx="146">
                  <c:v>44546</c:v>
                </c:pt>
                <c:pt idx="147">
                  <c:v>44547</c:v>
                </c:pt>
                <c:pt idx="148">
                  <c:v>44550</c:v>
                </c:pt>
                <c:pt idx="149">
                  <c:v>44551</c:v>
                </c:pt>
                <c:pt idx="150">
                  <c:v>44552</c:v>
                </c:pt>
                <c:pt idx="151">
                  <c:v>44553</c:v>
                </c:pt>
                <c:pt idx="152">
                  <c:v>44554</c:v>
                </c:pt>
                <c:pt idx="153">
                  <c:v>44557</c:v>
                </c:pt>
                <c:pt idx="154">
                  <c:v>44558</c:v>
                </c:pt>
                <c:pt idx="155">
                  <c:v>44559</c:v>
                </c:pt>
                <c:pt idx="156">
                  <c:v>44560</c:v>
                </c:pt>
                <c:pt idx="157">
                  <c:v>44561</c:v>
                </c:pt>
                <c:pt idx="158">
                  <c:v>44564</c:v>
                </c:pt>
                <c:pt idx="159">
                  <c:v>44565</c:v>
                </c:pt>
                <c:pt idx="160">
                  <c:v>44566</c:v>
                </c:pt>
                <c:pt idx="161">
                  <c:v>44567</c:v>
                </c:pt>
                <c:pt idx="162">
                  <c:v>44568</c:v>
                </c:pt>
                <c:pt idx="163">
                  <c:v>44571</c:v>
                </c:pt>
                <c:pt idx="164">
                  <c:v>44572</c:v>
                </c:pt>
                <c:pt idx="165">
                  <c:v>44573</c:v>
                </c:pt>
                <c:pt idx="166">
                  <c:v>44574</c:v>
                </c:pt>
                <c:pt idx="167">
                  <c:v>44575</c:v>
                </c:pt>
                <c:pt idx="168">
                  <c:v>44578</c:v>
                </c:pt>
                <c:pt idx="169">
                  <c:v>44579</c:v>
                </c:pt>
                <c:pt idx="170">
                  <c:v>44580</c:v>
                </c:pt>
                <c:pt idx="171">
                  <c:v>44581</c:v>
                </c:pt>
                <c:pt idx="172">
                  <c:v>44582</c:v>
                </c:pt>
                <c:pt idx="173">
                  <c:v>44585</c:v>
                </c:pt>
                <c:pt idx="174">
                  <c:v>44586</c:v>
                </c:pt>
                <c:pt idx="175">
                  <c:v>44587</c:v>
                </c:pt>
                <c:pt idx="176">
                  <c:v>44588</c:v>
                </c:pt>
                <c:pt idx="177">
                  <c:v>44589</c:v>
                </c:pt>
                <c:pt idx="178">
                  <c:v>44592</c:v>
                </c:pt>
                <c:pt idx="179">
                  <c:v>44593</c:v>
                </c:pt>
                <c:pt idx="180">
                  <c:v>44594</c:v>
                </c:pt>
                <c:pt idx="181">
                  <c:v>44595</c:v>
                </c:pt>
                <c:pt idx="182">
                  <c:v>44596</c:v>
                </c:pt>
                <c:pt idx="183">
                  <c:v>44599</c:v>
                </c:pt>
                <c:pt idx="184">
                  <c:v>44600</c:v>
                </c:pt>
                <c:pt idx="185">
                  <c:v>44601</c:v>
                </c:pt>
                <c:pt idx="186">
                  <c:v>44602</c:v>
                </c:pt>
                <c:pt idx="187">
                  <c:v>44603</c:v>
                </c:pt>
                <c:pt idx="188">
                  <c:v>44606</c:v>
                </c:pt>
                <c:pt idx="189">
                  <c:v>44607</c:v>
                </c:pt>
                <c:pt idx="190">
                  <c:v>44608</c:v>
                </c:pt>
                <c:pt idx="191">
                  <c:v>44609</c:v>
                </c:pt>
                <c:pt idx="192">
                  <c:v>44610</c:v>
                </c:pt>
                <c:pt idx="193">
                  <c:v>44613</c:v>
                </c:pt>
                <c:pt idx="194">
                  <c:v>44614</c:v>
                </c:pt>
                <c:pt idx="195">
                  <c:v>44615</c:v>
                </c:pt>
                <c:pt idx="196">
                  <c:v>44616</c:v>
                </c:pt>
                <c:pt idx="197">
                  <c:v>44617</c:v>
                </c:pt>
                <c:pt idx="198">
                  <c:v>44620</c:v>
                </c:pt>
                <c:pt idx="199">
                  <c:v>44621</c:v>
                </c:pt>
                <c:pt idx="200">
                  <c:v>44622</c:v>
                </c:pt>
                <c:pt idx="201">
                  <c:v>44623</c:v>
                </c:pt>
                <c:pt idx="202">
                  <c:v>44624</c:v>
                </c:pt>
                <c:pt idx="203">
                  <c:v>44627</c:v>
                </c:pt>
                <c:pt idx="204">
                  <c:v>44628</c:v>
                </c:pt>
                <c:pt idx="205">
                  <c:v>44629</c:v>
                </c:pt>
                <c:pt idx="206">
                  <c:v>44630</c:v>
                </c:pt>
                <c:pt idx="207">
                  <c:v>44631</c:v>
                </c:pt>
                <c:pt idx="208">
                  <c:v>44634</c:v>
                </c:pt>
                <c:pt idx="209">
                  <c:v>44635</c:v>
                </c:pt>
                <c:pt idx="210">
                  <c:v>44636</c:v>
                </c:pt>
                <c:pt idx="211">
                  <c:v>44637</c:v>
                </c:pt>
                <c:pt idx="212">
                  <c:v>44638</c:v>
                </c:pt>
                <c:pt idx="213">
                  <c:v>44641</c:v>
                </c:pt>
                <c:pt idx="214">
                  <c:v>44642</c:v>
                </c:pt>
                <c:pt idx="215">
                  <c:v>44643</c:v>
                </c:pt>
                <c:pt idx="216">
                  <c:v>44644</c:v>
                </c:pt>
                <c:pt idx="217">
                  <c:v>44645</c:v>
                </c:pt>
                <c:pt idx="218">
                  <c:v>44648</c:v>
                </c:pt>
                <c:pt idx="219">
                  <c:v>44649</c:v>
                </c:pt>
                <c:pt idx="220">
                  <c:v>44650</c:v>
                </c:pt>
                <c:pt idx="221">
                  <c:v>44651</c:v>
                </c:pt>
                <c:pt idx="222">
                  <c:v>44652</c:v>
                </c:pt>
                <c:pt idx="223">
                  <c:v>44655</c:v>
                </c:pt>
                <c:pt idx="224">
                  <c:v>44656</c:v>
                </c:pt>
                <c:pt idx="225">
                  <c:v>44657</c:v>
                </c:pt>
                <c:pt idx="226">
                  <c:v>44658</c:v>
                </c:pt>
                <c:pt idx="227">
                  <c:v>44659</c:v>
                </c:pt>
                <c:pt idx="228">
                  <c:v>44662</c:v>
                </c:pt>
                <c:pt idx="229">
                  <c:v>44663</c:v>
                </c:pt>
                <c:pt idx="230">
                  <c:v>44664</c:v>
                </c:pt>
                <c:pt idx="231">
                  <c:v>44665</c:v>
                </c:pt>
                <c:pt idx="232">
                  <c:v>44669</c:v>
                </c:pt>
                <c:pt idx="233">
                  <c:v>44670</c:v>
                </c:pt>
                <c:pt idx="234">
                  <c:v>44671</c:v>
                </c:pt>
                <c:pt idx="235">
                  <c:v>44672</c:v>
                </c:pt>
                <c:pt idx="236">
                  <c:v>44673</c:v>
                </c:pt>
                <c:pt idx="237">
                  <c:v>44676</c:v>
                </c:pt>
                <c:pt idx="238">
                  <c:v>44677</c:v>
                </c:pt>
                <c:pt idx="239">
                  <c:v>44678</c:v>
                </c:pt>
                <c:pt idx="240">
                  <c:v>44679</c:v>
                </c:pt>
                <c:pt idx="241">
                  <c:v>44680</c:v>
                </c:pt>
                <c:pt idx="242">
                  <c:v>44683</c:v>
                </c:pt>
                <c:pt idx="243">
                  <c:v>44684</c:v>
                </c:pt>
                <c:pt idx="244">
                  <c:v>44685</c:v>
                </c:pt>
                <c:pt idx="245">
                  <c:v>44686</c:v>
                </c:pt>
                <c:pt idx="246">
                  <c:v>44687</c:v>
                </c:pt>
                <c:pt idx="247">
                  <c:v>44690</c:v>
                </c:pt>
                <c:pt idx="248">
                  <c:v>44691</c:v>
                </c:pt>
                <c:pt idx="249">
                  <c:v>44692</c:v>
                </c:pt>
                <c:pt idx="250">
                  <c:v>44693</c:v>
                </c:pt>
                <c:pt idx="251">
                  <c:v>44694</c:v>
                </c:pt>
                <c:pt idx="252">
                  <c:v>44697</c:v>
                </c:pt>
                <c:pt idx="253">
                  <c:v>44698</c:v>
                </c:pt>
                <c:pt idx="254">
                  <c:v>44699</c:v>
                </c:pt>
                <c:pt idx="255">
                  <c:v>44700</c:v>
                </c:pt>
                <c:pt idx="256">
                  <c:v>44701</c:v>
                </c:pt>
                <c:pt idx="257">
                  <c:v>44704</c:v>
                </c:pt>
                <c:pt idx="258">
                  <c:v>44705</c:v>
                </c:pt>
                <c:pt idx="259">
                  <c:v>44706</c:v>
                </c:pt>
                <c:pt idx="260">
                  <c:v>44707</c:v>
                </c:pt>
                <c:pt idx="261">
                  <c:v>44708</c:v>
                </c:pt>
                <c:pt idx="262">
                  <c:v>44711</c:v>
                </c:pt>
                <c:pt idx="263">
                  <c:v>44712</c:v>
                </c:pt>
                <c:pt idx="264">
                  <c:v>44713</c:v>
                </c:pt>
                <c:pt idx="265">
                  <c:v>44714</c:v>
                </c:pt>
                <c:pt idx="266">
                  <c:v>44715</c:v>
                </c:pt>
                <c:pt idx="267">
                  <c:v>44718</c:v>
                </c:pt>
                <c:pt idx="268">
                  <c:v>44719</c:v>
                </c:pt>
                <c:pt idx="269">
                  <c:v>44720</c:v>
                </c:pt>
                <c:pt idx="270">
                  <c:v>44721</c:v>
                </c:pt>
                <c:pt idx="271">
                  <c:v>44722</c:v>
                </c:pt>
                <c:pt idx="272">
                  <c:v>44725</c:v>
                </c:pt>
                <c:pt idx="273">
                  <c:v>44726</c:v>
                </c:pt>
                <c:pt idx="274">
                  <c:v>44727</c:v>
                </c:pt>
                <c:pt idx="275">
                  <c:v>44728</c:v>
                </c:pt>
                <c:pt idx="276">
                  <c:v>44729</c:v>
                </c:pt>
                <c:pt idx="277">
                  <c:v>44732</c:v>
                </c:pt>
                <c:pt idx="278">
                  <c:v>44733</c:v>
                </c:pt>
                <c:pt idx="279">
                  <c:v>44734</c:v>
                </c:pt>
                <c:pt idx="280">
                  <c:v>44735</c:v>
                </c:pt>
                <c:pt idx="281">
                  <c:v>44736</c:v>
                </c:pt>
                <c:pt idx="282">
                  <c:v>44739</c:v>
                </c:pt>
                <c:pt idx="283">
                  <c:v>44740</c:v>
                </c:pt>
                <c:pt idx="284">
                  <c:v>44741</c:v>
                </c:pt>
                <c:pt idx="285">
                  <c:v>44742</c:v>
                </c:pt>
                <c:pt idx="286">
                  <c:v>44743</c:v>
                </c:pt>
                <c:pt idx="287">
                  <c:v>44746</c:v>
                </c:pt>
                <c:pt idx="288">
                  <c:v>44747</c:v>
                </c:pt>
                <c:pt idx="289">
                  <c:v>44748</c:v>
                </c:pt>
                <c:pt idx="290">
                  <c:v>44749</c:v>
                </c:pt>
                <c:pt idx="291">
                  <c:v>44750</c:v>
                </c:pt>
                <c:pt idx="292">
                  <c:v>44753</c:v>
                </c:pt>
                <c:pt idx="293">
                  <c:v>44754</c:v>
                </c:pt>
                <c:pt idx="294">
                  <c:v>44755</c:v>
                </c:pt>
                <c:pt idx="295">
                  <c:v>44756</c:v>
                </c:pt>
                <c:pt idx="296">
                  <c:v>44757</c:v>
                </c:pt>
                <c:pt idx="297">
                  <c:v>44760</c:v>
                </c:pt>
                <c:pt idx="298">
                  <c:v>44761</c:v>
                </c:pt>
                <c:pt idx="299">
                  <c:v>44762</c:v>
                </c:pt>
                <c:pt idx="300">
                  <c:v>44763</c:v>
                </c:pt>
                <c:pt idx="301">
                  <c:v>44764</c:v>
                </c:pt>
                <c:pt idx="302">
                  <c:v>44767</c:v>
                </c:pt>
                <c:pt idx="303">
                  <c:v>44768</c:v>
                </c:pt>
                <c:pt idx="304">
                  <c:v>44769</c:v>
                </c:pt>
                <c:pt idx="305">
                  <c:v>44770</c:v>
                </c:pt>
                <c:pt idx="306">
                  <c:v>44771</c:v>
                </c:pt>
                <c:pt idx="307">
                  <c:v>44774</c:v>
                </c:pt>
                <c:pt idx="308">
                  <c:v>44775</c:v>
                </c:pt>
                <c:pt idx="309">
                  <c:v>44776</c:v>
                </c:pt>
                <c:pt idx="310">
                  <c:v>44777</c:v>
                </c:pt>
                <c:pt idx="311">
                  <c:v>44778</c:v>
                </c:pt>
                <c:pt idx="312">
                  <c:v>44781</c:v>
                </c:pt>
                <c:pt idx="313">
                  <c:v>44782</c:v>
                </c:pt>
                <c:pt idx="314">
                  <c:v>44783</c:v>
                </c:pt>
                <c:pt idx="315">
                  <c:v>44784</c:v>
                </c:pt>
                <c:pt idx="316">
                  <c:v>44785</c:v>
                </c:pt>
                <c:pt idx="317">
                  <c:v>44788</c:v>
                </c:pt>
                <c:pt idx="318">
                  <c:v>44789</c:v>
                </c:pt>
                <c:pt idx="319">
                  <c:v>44790</c:v>
                </c:pt>
                <c:pt idx="320">
                  <c:v>44791</c:v>
                </c:pt>
                <c:pt idx="321">
                  <c:v>44792</c:v>
                </c:pt>
                <c:pt idx="322">
                  <c:v>44795</c:v>
                </c:pt>
                <c:pt idx="323">
                  <c:v>44796</c:v>
                </c:pt>
                <c:pt idx="324">
                  <c:v>44797</c:v>
                </c:pt>
                <c:pt idx="325">
                  <c:v>44798</c:v>
                </c:pt>
                <c:pt idx="326">
                  <c:v>44799</c:v>
                </c:pt>
                <c:pt idx="327">
                  <c:v>44802</c:v>
                </c:pt>
                <c:pt idx="328">
                  <c:v>44803</c:v>
                </c:pt>
                <c:pt idx="329">
                  <c:v>44804</c:v>
                </c:pt>
                <c:pt idx="330">
                  <c:v>44805</c:v>
                </c:pt>
                <c:pt idx="331">
                  <c:v>44806</c:v>
                </c:pt>
                <c:pt idx="332">
                  <c:v>44809</c:v>
                </c:pt>
                <c:pt idx="333">
                  <c:v>44810</c:v>
                </c:pt>
                <c:pt idx="334">
                  <c:v>44811</c:v>
                </c:pt>
                <c:pt idx="335">
                  <c:v>44812</c:v>
                </c:pt>
                <c:pt idx="336">
                  <c:v>44813</c:v>
                </c:pt>
                <c:pt idx="337">
                  <c:v>44816</c:v>
                </c:pt>
                <c:pt idx="338">
                  <c:v>44817</c:v>
                </c:pt>
                <c:pt idx="339">
                  <c:v>44818</c:v>
                </c:pt>
                <c:pt idx="340">
                  <c:v>44819</c:v>
                </c:pt>
                <c:pt idx="341">
                  <c:v>44820</c:v>
                </c:pt>
                <c:pt idx="342">
                  <c:v>44823</c:v>
                </c:pt>
                <c:pt idx="343">
                  <c:v>44824</c:v>
                </c:pt>
                <c:pt idx="344">
                  <c:v>44825</c:v>
                </c:pt>
                <c:pt idx="345">
                  <c:v>44826</c:v>
                </c:pt>
                <c:pt idx="346">
                  <c:v>44827</c:v>
                </c:pt>
                <c:pt idx="347">
                  <c:v>44830</c:v>
                </c:pt>
                <c:pt idx="348">
                  <c:v>44831</c:v>
                </c:pt>
                <c:pt idx="349">
                  <c:v>44832</c:v>
                </c:pt>
                <c:pt idx="350">
                  <c:v>44833</c:v>
                </c:pt>
                <c:pt idx="351">
                  <c:v>44834</c:v>
                </c:pt>
                <c:pt idx="352">
                  <c:v>44837</c:v>
                </c:pt>
                <c:pt idx="353">
                  <c:v>44838</c:v>
                </c:pt>
                <c:pt idx="354">
                  <c:v>44839</c:v>
                </c:pt>
                <c:pt idx="355">
                  <c:v>44840</c:v>
                </c:pt>
                <c:pt idx="356">
                  <c:v>44841</c:v>
                </c:pt>
                <c:pt idx="357">
                  <c:v>44844</c:v>
                </c:pt>
                <c:pt idx="358">
                  <c:v>44845</c:v>
                </c:pt>
                <c:pt idx="359">
                  <c:v>44846</c:v>
                </c:pt>
                <c:pt idx="360">
                  <c:v>44847</c:v>
                </c:pt>
                <c:pt idx="361">
                  <c:v>44848</c:v>
                </c:pt>
                <c:pt idx="362">
                  <c:v>44851</c:v>
                </c:pt>
                <c:pt idx="363">
                  <c:v>44852</c:v>
                </c:pt>
                <c:pt idx="364">
                  <c:v>44853</c:v>
                </c:pt>
                <c:pt idx="365">
                  <c:v>44854</c:v>
                </c:pt>
                <c:pt idx="366">
                  <c:v>44855</c:v>
                </c:pt>
                <c:pt idx="367">
                  <c:v>44858</c:v>
                </c:pt>
                <c:pt idx="368">
                  <c:v>44859</c:v>
                </c:pt>
                <c:pt idx="369">
                  <c:v>44860</c:v>
                </c:pt>
                <c:pt idx="370">
                  <c:v>44861</c:v>
                </c:pt>
                <c:pt idx="371">
                  <c:v>44862</c:v>
                </c:pt>
                <c:pt idx="372">
                  <c:v>44865</c:v>
                </c:pt>
                <c:pt idx="373">
                  <c:v>44866</c:v>
                </c:pt>
                <c:pt idx="374">
                  <c:v>44867</c:v>
                </c:pt>
                <c:pt idx="375">
                  <c:v>44868</c:v>
                </c:pt>
                <c:pt idx="376">
                  <c:v>44869</c:v>
                </c:pt>
                <c:pt idx="377">
                  <c:v>44872</c:v>
                </c:pt>
                <c:pt idx="378">
                  <c:v>44873</c:v>
                </c:pt>
                <c:pt idx="379">
                  <c:v>44874</c:v>
                </c:pt>
                <c:pt idx="380">
                  <c:v>44875</c:v>
                </c:pt>
                <c:pt idx="381">
                  <c:v>44876</c:v>
                </c:pt>
                <c:pt idx="382">
                  <c:v>44879</c:v>
                </c:pt>
                <c:pt idx="383">
                  <c:v>44880</c:v>
                </c:pt>
                <c:pt idx="384">
                  <c:v>44881</c:v>
                </c:pt>
                <c:pt idx="385">
                  <c:v>44882</c:v>
                </c:pt>
                <c:pt idx="386">
                  <c:v>44883</c:v>
                </c:pt>
                <c:pt idx="387">
                  <c:v>44886</c:v>
                </c:pt>
                <c:pt idx="388">
                  <c:v>44887</c:v>
                </c:pt>
                <c:pt idx="389">
                  <c:v>44888</c:v>
                </c:pt>
                <c:pt idx="390">
                  <c:v>44889</c:v>
                </c:pt>
                <c:pt idx="391">
                  <c:v>44890</c:v>
                </c:pt>
                <c:pt idx="392">
                  <c:v>44893</c:v>
                </c:pt>
                <c:pt idx="393">
                  <c:v>44894</c:v>
                </c:pt>
                <c:pt idx="394">
                  <c:v>44895</c:v>
                </c:pt>
                <c:pt idx="395">
                  <c:v>44896</c:v>
                </c:pt>
                <c:pt idx="396">
                  <c:v>44897</c:v>
                </c:pt>
                <c:pt idx="397">
                  <c:v>44900</c:v>
                </c:pt>
                <c:pt idx="398">
                  <c:v>44901</c:v>
                </c:pt>
                <c:pt idx="399">
                  <c:v>44902</c:v>
                </c:pt>
                <c:pt idx="400">
                  <c:v>44903</c:v>
                </c:pt>
                <c:pt idx="401">
                  <c:v>44904</c:v>
                </c:pt>
                <c:pt idx="402">
                  <c:v>44907</c:v>
                </c:pt>
                <c:pt idx="403">
                  <c:v>44908</c:v>
                </c:pt>
                <c:pt idx="404">
                  <c:v>44909</c:v>
                </c:pt>
                <c:pt idx="405">
                  <c:v>44910</c:v>
                </c:pt>
                <c:pt idx="406">
                  <c:v>44911</c:v>
                </c:pt>
                <c:pt idx="407">
                  <c:v>44914</c:v>
                </c:pt>
                <c:pt idx="408">
                  <c:v>44915</c:v>
                </c:pt>
                <c:pt idx="409">
                  <c:v>44916</c:v>
                </c:pt>
                <c:pt idx="410">
                  <c:v>44917</c:v>
                </c:pt>
                <c:pt idx="411">
                  <c:v>44918</c:v>
                </c:pt>
                <c:pt idx="412">
                  <c:v>44922</c:v>
                </c:pt>
                <c:pt idx="413">
                  <c:v>44923</c:v>
                </c:pt>
                <c:pt idx="414">
                  <c:v>44924</c:v>
                </c:pt>
                <c:pt idx="415">
                  <c:v>44925</c:v>
                </c:pt>
                <c:pt idx="416">
                  <c:v>44928</c:v>
                </c:pt>
                <c:pt idx="417">
                  <c:v>44929</c:v>
                </c:pt>
                <c:pt idx="418">
                  <c:v>44930</c:v>
                </c:pt>
                <c:pt idx="419">
                  <c:v>44931</c:v>
                </c:pt>
                <c:pt idx="420">
                  <c:v>44932</c:v>
                </c:pt>
                <c:pt idx="421">
                  <c:v>44935</c:v>
                </c:pt>
                <c:pt idx="422">
                  <c:v>44936</c:v>
                </c:pt>
                <c:pt idx="423">
                  <c:v>44937</c:v>
                </c:pt>
                <c:pt idx="424">
                  <c:v>44938</c:v>
                </c:pt>
                <c:pt idx="425">
                  <c:v>44939</c:v>
                </c:pt>
                <c:pt idx="426">
                  <c:v>44942</c:v>
                </c:pt>
                <c:pt idx="427">
                  <c:v>44943</c:v>
                </c:pt>
                <c:pt idx="428">
                  <c:v>44944</c:v>
                </c:pt>
                <c:pt idx="429">
                  <c:v>44945</c:v>
                </c:pt>
                <c:pt idx="430">
                  <c:v>44946</c:v>
                </c:pt>
                <c:pt idx="431">
                  <c:v>44949</c:v>
                </c:pt>
                <c:pt idx="432">
                  <c:v>44950</c:v>
                </c:pt>
                <c:pt idx="433">
                  <c:v>44951</c:v>
                </c:pt>
                <c:pt idx="434">
                  <c:v>44952</c:v>
                </c:pt>
                <c:pt idx="435">
                  <c:v>44953</c:v>
                </c:pt>
                <c:pt idx="436">
                  <c:v>44956</c:v>
                </c:pt>
                <c:pt idx="437">
                  <c:v>44957</c:v>
                </c:pt>
                <c:pt idx="438">
                  <c:v>44958</c:v>
                </c:pt>
                <c:pt idx="439">
                  <c:v>44959</c:v>
                </c:pt>
                <c:pt idx="440">
                  <c:v>44960</c:v>
                </c:pt>
                <c:pt idx="441">
                  <c:v>44963</c:v>
                </c:pt>
                <c:pt idx="442">
                  <c:v>44964</c:v>
                </c:pt>
                <c:pt idx="443">
                  <c:v>44965</c:v>
                </c:pt>
                <c:pt idx="444">
                  <c:v>44966</c:v>
                </c:pt>
                <c:pt idx="445">
                  <c:v>44967</c:v>
                </c:pt>
                <c:pt idx="446">
                  <c:v>44970</c:v>
                </c:pt>
                <c:pt idx="447">
                  <c:v>44971</c:v>
                </c:pt>
                <c:pt idx="448">
                  <c:v>44972</c:v>
                </c:pt>
                <c:pt idx="449">
                  <c:v>44973</c:v>
                </c:pt>
                <c:pt idx="450">
                  <c:v>44974</c:v>
                </c:pt>
                <c:pt idx="451">
                  <c:v>44977</c:v>
                </c:pt>
                <c:pt idx="452">
                  <c:v>44978</c:v>
                </c:pt>
                <c:pt idx="453">
                  <c:v>44979</c:v>
                </c:pt>
                <c:pt idx="454">
                  <c:v>44980</c:v>
                </c:pt>
                <c:pt idx="455">
                  <c:v>44981</c:v>
                </c:pt>
                <c:pt idx="456">
                  <c:v>44984</c:v>
                </c:pt>
                <c:pt idx="457">
                  <c:v>44985</c:v>
                </c:pt>
                <c:pt idx="458">
                  <c:v>44986</c:v>
                </c:pt>
                <c:pt idx="459">
                  <c:v>44987</c:v>
                </c:pt>
                <c:pt idx="460">
                  <c:v>44988</c:v>
                </c:pt>
                <c:pt idx="461">
                  <c:v>44991</c:v>
                </c:pt>
                <c:pt idx="462">
                  <c:v>44992</c:v>
                </c:pt>
                <c:pt idx="463">
                  <c:v>44993</c:v>
                </c:pt>
                <c:pt idx="464">
                  <c:v>44994</c:v>
                </c:pt>
                <c:pt idx="465">
                  <c:v>44995</c:v>
                </c:pt>
                <c:pt idx="466">
                  <c:v>44998</c:v>
                </c:pt>
                <c:pt idx="467">
                  <c:v>44999</c:v>
                </c:pt>
                <c:pt idx="468">
                  <c:v>45000</c:v>
                </c:pt>
                <c:pt idx="469">
                  <c:v>45001</c:v>
                </c:pt>
                <c:pt idx="470">
                  <c:v>45002</c:v>
                </c:pt>
                <c:pt idx="471">
                  <c:v>45005</c:v>
                </c:pt>
                <c:pt idx="472">
                  <c:v>45006</c:v>
                </c:pt>
                <c:pt idx="473">
                  <c:v>45007</c:v>
                </c:pt>
                <c:pt idx="474">
                  <c:v>45008</c:v>
                </c:pt>
                <c:pt idx="475">
                  <c:v>45009</c:v>
                </c:pt>
                <c:pt idx="476">
                  <c:v>45012</c:v>
                </c:pt>
                <c:pt idx="477">
                  <c:v>45013</c:v>
                </c:pt>
                <c:pt idx="478">
                  <c:v>45014</c:v>
                </c:pt>
                <c:pt idx="479">
                  <c:v>45015</c:v>
                </c:pt>
                <c:pt idx="480">
                  <c:v>45016</c:v>
                </c:pt>
                <c:pt idx="481">
                  <c:v>45019</c:v>
                </c:pt>
                <c:pt idx="482">
                  <c:v>45020</c:v>
                </c:pt>
                <c:pt idx="483">
                  <c:v>45021</c:v>
                </c:pt>
                <c:pt idx="484">
                  <c:v>45022</c:v>
                </c:pt>
                <c:pt idx="485">
                  <c:v>45023</c:v>
                </c:pt>
                <c:pt idx="486">
                  <c:v>45026</c:v>
                </c:pt>
                <c:pt idx="487">
                  <c:v>45027</c:v>
                </c:pt>
                <c:pt idx="488">
                  <c:v>45028</c:v>
                </c:pt>
                <c:pt idx="489">
                  <c:v>45029</c:v>
                </c:pt>
                <c:pt idx="490">
                  <c:v>45030</c:v>
                </c:pt>
                <c:pt idx="491">
                  <c:v>45033</c:v>
                </c:pt>
                <c:pt idx="492">
                  <c:v>45034</c:v>
                </c:pt>
                <c:pt idx="493">
                  <c:v>45035</c:v>
                </c:pt>
                <c:pt idx="494">
                  <c:v>45036</c:v>
                </c:pt>
                <c:pt idx="495">
                  <c:v>45037</c:v>
                </c:pt>
                <c:pt idx="496">
                  <c:v>45040</c:v>
                </c:pt>
                <c:pt idx="497">
                  <c:v>45041</c:v>
                </c:pt>
                <c:pt idx="498">
                  <c:v>45042</c:v>
                </c:pt>
                <c:pt idx="499">
                  <c:v>45043</c:v>
                </c:pt>
                <c:pt idx="500">
                  <c:v>45044</c:v>
                </c:pt>
                <c:pt idx="501">
                  <c:v>45047</c:v>
                </c:pt>
                <c:pt idx="502">
                  <c:v>45048</c:v>
                </c:pt>
                <c:pt idx="503">
                  <c:v>45049</c:v>
                </c:pt>
                <c:pt idx="504">
                  <c:v>45050</c:v>
                </c:pt>
                <c:pt idx="505">
                  <c:v>45051</c:v>
                </c:pt>
                <c:pt idx="506">
                  <c:v>45054</c:v>
                </c:pt>
                <c:pt idx="507">
                  <c:v>45055</c:v>
                </c:pt>
                <c:pt idx="508">
                  <c:v>45056</c:v>
                </c:pt>
                <c:pt idx="509">
                  <c:v>45057</c:v>
                </c:pt>
                <c:pt idx="510">
                  <c:v>45058</c:v>
                </c:pt>
                <c:pt idx="511">
                  <c:v>45061</c:v>
                </c:pt>
                <c:pt idx="512">
                  <c:v>45062</c:v>
                </c:pt>
                <c:pt idx="513">
                  <c:v>45063</c:v>
                </c:pt>
                <c:pt idx="514">
                  <c:v>45064</c:v>
                </c:pt>
                <c:pt idx="515">
                  <c:v>45065</c:v>
                </c:pt>
                <c:pt idx="516">
                  <c:v>45068</c:v>
                </c:pt>
                <c:pt idx="517">
                  <c:v>45069</c:v>
                </c:pt>
                <c:pt idx="518">
                  <c:v>45070</c:v>
                </c:pt>
                <c:pt idx="519">
                  <c:v>45071</c:v>
                </c:pt>
                <c:pt idx="520">
                  <c:v>45072</c:v>
                </c:pt>
                <c:pt idx="521">
                  <c:v>45075</c:v>
                </c:pt>
                <c:pt idx="522">
                  <c:v>45076</c:v>
                </c:pt>
                <c:pt idx="523">
                  <c:v>45077</c:v>
                </c:pt>
                <c:pt idx="524">
                  <c:v>45078</c:v>
                </c:pt>
                <c:pt idx="525">
                  <c:v>45079</c:v>
                </c:pt>
                <c:pt idx="526">
                  <c:v>45082</c:v>
                </c:pt>
                <c:pt idx="527">
                  <c:v>45083</c:v>
                </c:pt>
                <c:pt idx="528">
                  <c:v>45084</c:v>
                </c:pt>
                <c:pt idx="529">
                  <c:v>45085</c:v>
                </c:pt>
                <c:pt idx="530">
                  <c:v>45086</c:v>
                </c:pt>
                <c:pt idx="531">
                  <c:v>45089</c:v>
                </c:pt>
                <c:pt idx="532">
                  <c:v>45090</c:v>
                </c:pt>
                <c:pt idx="533">
                  <c:v>45091</c:v>
                </c:pt>
                <c:pt idx="534">
                  <c:v>45092</c:v>
                </c:pt>
                <c:pt idx="535">
                  <c:v>45093</c:v>
                </c:pt>
                <c:pt idx="536">
                  <c:v>45096</c:v>
                </c:pt>
                <c:pt idx="537">
                  <c:v>45097</c:v>
                </c:pt>
                <c:pt idx="538">
                  <c:v>45098</c:v>
                </c:pt>
                <c:pt idx="539">
                  <c:v>45099</c:v>
                </c:pt>
                <c:pt idx="540">
                  <c:v>45100</c:v>
                </c:pt>
                <c:pt idx="541">
                  <c:v>45103</c:v>
                </c:pt>
                <c:pt idx="542">
                  <c:v>45104</c:v>
                </c:pt>
                <c:pt idx="543">
                  <c:v>45105</c:v>
                </c:pt>
                <c:pt idx="544">
                  <c:v>45106</c:v>
                </c:pt>
                <c:pt idx="545">
                  <c:v>45107</c:v>
                </c:pt>
                <c:pt idx="546">
                  <c:v>45110</c:v>
                </c:pt>
                <c:pt idx="547">
                  <c:v>45111</c:v>
                </c:pt>
                <c:pt idx="548">
                  <c:v>45112</c:v>
                </c:pt>
                <c:pt idx="549">
                  <c:v>45113</c:v>
                </c:pt>
                <c:pt idx="550">
                  <c:v>45114</c:v>
                </c:pt>
                <c:pt idx="551">
                  <c:v>45117</c:v>
                </c:pt>
                <c:pt idx="552">
                  <c:v>45118</c:v>
                </c:pt>
                <c:pt idx="553">
                  <c:v>45119</c:v>
                </c:pt>
                <c:pt idx="554">
                  <c:v>45120</c:v>
                </c:pt>
                <c:pt idx="555">
                  <c:v>45121</c:v>
                </c:pt>
                <c:pt idx="556">
                  <c:v>45124</c:v>
                </c:pt>
                <c:pt idx="557">
                  <c:v>45125</c:v>
                </c:pt>
                <c:pt idx="558">
                  <c:v>45126</c:v>
                </c:pt>
                <c:pt idx="559">
                  <c:v>45127</c:v>
                </c:pt>
                <c:pt idx="560">
                  <c:v>45128</c:v>
                </c:pt>
                <c:pt idx="561">
                  <c:v>45131</c:v>
                </c:pt>
                <c:pt idx="562">
                  <c:v>45132</c:v>
                </c:pt>
                <c:pt idx="563">
                  <c:v>45133</c:v>
                </c:pt>
                <c:pt idx="564">
                  <c:v>45134</c:v>
                </c:pt>
                <c:pt idx="565">
                  <c:v>45135</c:v>
                </c:pt>
                <c:pt idx="566">
                  <c:v>45138</c:v>
                </c:pt>
                <c:pt idx="567">
                  <c:v>45139</c:v>
                </c:pt>
                <c:pt idx="568">
                  <c:v>45140</c:v>
                </c:pt>
                <c:pt idx="569">
                  <c:v>45141</c:v>
                </c:pt>
                <c:pt idx="570">
                  <c:v>45142</c:v>
                </c:pt>
                <c:pt idx="571">
                  <c:v>45145</c:v>
                </c:pt>
                <c:pt idx="572">
                  <c:v>45146</c:v>
                </c:pt>
                <c:pt idx="573">
                  <c:v>45147</c:v>
                </c:pt>
                <c:pt idx="574">
                  <c:v>45148</c:v>
                </c:pt>
                <c:pt idx="575">
                  <c:v>45149</c:v>
                </c:pt>
                <c:pt idx="576">
                  <c:v>45152</c:v>
                </c:pt>
                <c:pt idx="577">
                  <c:v>45153</c:v>
                </c:pt>
                <c:pt idx="578">
                  <c:v>45154</c:v>
                </c:pt>
                <c:pt idx="579">
                  <c:v>45155</c:v>
                </c:pt>
                <c:pt idx="580">
                  <c:v>45156</c:v>
                </c:pt>
                <c:pt idx="581">
                  <c:v>45159</c:v>
                </c:pt>
                <c:pt idx="582">
                  <c:v>45160</c:v>
                </c:pt>
                <c:pt idx="583">
                  <c:v>45161</c:v>
                </c:pt>
                <c:pt idx="584">
                  <c:v>45162</c:v>
                </c:pt>
                <c:pt idx="585">
                  <c:v>45163</c:v>
                </c:pt>
                <c:pt idx="586">
                  <c:v>45166</c:v>
                </c:pt>
                <c:pt idx="587">
                  <c:v>45167</c:v>
                </c:pt>
                <c:pt idx="588">
                  <c:v>45168</c:v>
                </c:pt>
                <c:pt idx="589">
                  <c:v>45169</c:v>
                </c:pt>
                <c:pt idx="590">
                  <c:v>45170</c:v>
                </c:pt>
                <c:pt idx="591">
                  <c:v>45173</c:v>
                </c:pt>
                <c:pt idx="592">
                  <c:v>45174</c:v>
                </c:pt>
                <c:pt idx="593">
                  <c:v>45175</c:v>
                </c:pt>
                <c:pt idx="594">
                  <c:v>45176</c:v>
                </c:pt>
                <c:pt idx="595">
                  <c:v>45177</c:v>
                </c:pt>
                <c:pt idx="596">
                  <c:v>45180</c:v>
                </c:pt>
                <c:pt idx="597">
                  <c:v>45181</c:v>
                </c:pt>
                <c:pt idx="598">
                  <c:v>45182</c:v>
                </c:pt>
                <c:pt idx="599">
                  <c:v>45183</c:v>
                </c:pt>
                <c:pt idx="600">
                  <c:v>45184</c:v>
                </c:pt>
                <c:pt idx="601">
                  <c:v>45187</c:v>
                </c:pt>
                <c:pt idx="602">
                  <c:v>45188</c:v>
                </c:pt>
                <c:pt idx="603">
                  <c:v>45189</c:v>
                </c:pt>
                <c:pt idx="604">
                  <c:v>45190</c:v>
                </c:pt>
                <c:pt idx="605">
                  <c:v>45191</c:v>
                </c:pt>
                <c:pt idx="606">
                  <c:v>45194</c:v>
                </c:pt>
                <c:pt idx="607">
                  <c:v>45195</c:v>
                </c:pt>
                <c:pt idx="608">
                  <c:v>45196</c:v>
                </c:pt>
                <c:pt idx="609">
                  <c:v>45197</c:v>
                </c:pt>
                <c:pt idx="610">
                  <c:v>45198</c:v>
                </c:pt>
                <c:pt idx="611">
                  <c:v>45201</c:v>
                </c:pt>
                <c:pt idx="612">
                  <c:v>45202</c:v>
                </c:pt>
                <c:pt idx="613">
                  <c:v>45203</c:v>
                </c:pt>
                <c:pt idx="614">
                  <c:v>45204</c:v>
                </c:pt>
                <c:pt idx="615">
                  <c:v>45205</c:v>
                </c:pt>
                <c:pt idx="616">
                  <c:v>45208</c:v>
                </c:pt>
                <c:pt idx="617">
                  <c:v>45209</c:v>
                </c:pt>
                <c:pt idx="618">
                  <c:v>45210</c:v>
                </c:pt>
                <c:pt idx="619">
                  <c:v>45211</c:v>
                </c:pt>
                <c:pt idx="620">
                  <c:v>45212</c:v>
                </c:pt>
                <c:pt idx="621">
                  <c:v>45215</c:v>
                </c:pt>
                <c:pt idx="622">
                  <c:v>45216</c:v>
                </c:pt>
                <c:pt idx="623">
                  <c:v>45217</c:v>
                </c:pt>
                <c:pt idx="624">
                  <c:v>45218</c:v>
                </c:pt>
                <c:pt idx="625">
                  <c:v>45219</c:v>
                </c:pt>
                <c:pt idx="626">
                  <c:v>45222</c:v>
                </c:pt>
                <c:pt idx="627">
                  <c:v>45223</c:v>
                </c:pt>
                <c:pt idx="628">
                  <c:v>45224</c:v>
                </c:pt>
                <c:pt idx="629">
                  <c:v>45225</c:v>
                </c:pt>
                <c:pt idx="630">
                  <c:v>45226</c:v>
                </c:pt>
                <c:pt idx="631">
                  <c:v>45229</c:v>
                </c:pt>
                <c:pt idx="632">
                  <c:v>45230</c:v>
                </c:pt>
                <c:pt idx="633">
                  <c:v>45231</c:v>
                </c:pt>
                <c:pt idx="634">
                  <c:v>45232</c:v>
                </c:pt>
                <c:pt idx="635">
                  <c:v>45233</c:v>
                </c:pt>
                <c:pt idx="636">
                  <c:v>45236</c:v>
                </c:pt>
                <c:pt idx="637">
                  <c:v>45237</c:v>
                </c:pt>
                <c:pt idx="638">
                  <c:v>45238</c:v>
                </c:pt>
                <c:pt idx="639">
                  <c:v>45239</c:v>
                </c:pt>
                <c:pt idx="640">
                  <c:v>45240</c:v>
                </c:pt>
                <c:pt idx="641">
                  <c:v>45243</c:v>
                </c:pt>
                <c:pt idx="642">
                  <c:v>45244</c:v>
                </c:pt>
                <c:pt idx="643">
                  <c:v>45245</c:v>
                </c:pt>
                <c:pt idx="644">
                  <c:v>45246</c:v>
                </c:pt>
                <c:pt idx="645">
                  <c:v>45247</c:v>
                </c:pt>
                <c:pt idx="646">
                  <c:v>45250</c:v>
                </c:pt>
                <c:pt idx="647">
                  <c:v>45251</c:v>
                </c:pt>
                <c:pt idx="648">
                  <c:v>45252</c:v>
                </c:pt>
                <c:pt idx="649">
                  <c:v>45253</c:v>
                </c:pt>
                <c:pt idx="650">
                  <c:v>45254</c:v>
                </c:pt>
                <c:pt idx="651">
                  <c:v>45257</c:v>
                </c:pt>
                <c:pt idx="652">
                  <c:v>45258</c:v>
                </c:pt>
                <c:pt idx="653">
                  <c:v>45259</c:v>
                </c:pt>
                <c:pt idx="654">
                  <c:v>45260</c:v>
                </c:pt>
                <c:pt idx="655">
                  <c:v>45261</c:v>
                </c:pt>
                <c:pt idx="656">
                  <c:v>45264</c:v>
                </c:pt>
                <c:pt idx="657">
                  <c:v>45265</c:v>
                </c:pt>
                <c:pt idx="658">
                  <c:v>45266</c:v>
                </c:pt>
                <c:pt idx="659">
                  <c:v>45267</c:v>
                </c:pt>
                <c:pt idx="660">
                  <c:v>45268</c:v>
                </c:pt>
                <c:pt idx="661">
                  <c:v>45271</c:v>
                </c:pt>
                <c:pt idx="662">
                  <c:v>45272</c:v>
                </c:pt>
                <c:pt idx="663">
                  <c:v>45273</c:v>
                </c:pt>
                <c:pt idx="664">
                  <c:v>45274</c:v>
                </c:pt>
                <c:pt idx="665">
                  <c:v>45275</c:v>
                </c:pt>
                <c:pt idx="666">
                  <c:v>45278</c:v>
                </c:pt>
                <c:pt idx="667">
                  <c:v>45279</c:v>
                </c:pt>
                <c:pt idx="668">
                  <c:v>45280</c:v>
                </c:pt>
                <c:pt idx="669">
                  <c:v>45281</c:v>
                </c:pt>
                <c:pt idx="670">
                  <c:v>45282</c:v>
                </c:pt>
                <c:pt idx="671">
                  <c:v>45286</c:v>
                </c:pt>
                <c:pt idx="672">
                  <c:v>45287</c:v>
                </c:pt>
                <c:pt idx="673">
                  <c:v>45288</c:v>
                </c:pt>
                <c:pt idx="674">
                  <c:v>45289</c:v>
                </c:pt>
                <c:pt idx="675">
                  <c:v>45293</c:v>
                </c:pt>
                <c:pt idx="676">
                  <c:v>45294</c:v>
                </c:pt>
                <c:pt idx="677">
                  <c:v>45295</c:v>
                </c:pt>
                <c:pt idx="678">
                  <c:v>45296</c:v>
                </c:pt>
                <c:pt idx="679">
                  <c:v>45299</c:v>
                </c:pt>
                <c:pt idx="680">
                  <c:v>45300</c:v>
                </c:pt>
                <c:pt idx="681">
                  <c:v>45301</c:v>
                </c:pt>
                <c:pt idx="682">
                  <c:v>45302</c:v>
                </c:pt>
                <c:pt idx="683">
                  <c:v>45303</c:v>
                </c:pt>
                <c:pt idx="684">
                  <c:v>45306</c:v>
                </c:pt>
                <c:pt idx="685">
                  <c:v>45307</c:v>
                </c:pt>
                <c:pt idx="686">
                  <c:v>45308</c:v>
                </c:pt>
                <c:pt idx="687">
                  <c:v>45309</c:v>
                </c:pt>
                <c:pt idx="688">
                  <c:v>45310</c:v>
                </c:pt>
                <c:pt idx="689">
                  <c:v>45313</c:v>
                </c:pt>
                <c:pt idx="690">
                  <c:v>45314</c:v>
                </c:pt>
                <c:pt idx="691">
                  <c:v>45315</c:v>
                </c:pt>
                <c:pt idx="692">
                  <c:v>45316</c:v>
                </c:pt>
                <c:pt idx="693">
                  <c:v>45317</c:v>
                </c:pt>
                <c:pt idx="694">
                  <c:v>45320</c:v>
                </c:pt>
                <c:pt idx="695">
                  <c:v>45321</c:v>
                </c:pt>
                <c:pt idx="696">
                  <c:v>45322</c:v>
                </c:pt>
                <c:pt idx="697">
                  <c:v>45323</c:v>
                </c:pt>
                <c:pt idx="698">
                  <c:v>45324</c:v>
                </c:pt>
                <c:pt idx="699">
                  <c:v>45327</c:v>
                </c:pt>
                <c:pt idx="700">
                  <c:v>45328</c:v>
                </c:pt>
                <c:pt idx="701">
                  <c:v>45329</c:v>
                </c:pt>
                <c:pt idx="702">
                  <c:v>45330</c:v>
                </c:pt>
                <c:pt idx="703">
                  <c:v>45331</c:v>
                </c:pt>
                <c:pt idx="704">
                  <c:v>45334</c:v>
                </c:pt>
                <c:pt idx="705">
                  <c:v>45335</c:v>
                </c:pt>
                <c:pt idx="706">
                  <c:v>45336</c:v>
                </c:pt>
                <c:pt idx="707">
                  <c:v>45337</c:v>
                </c:pt>
                <c:pt idx="708">
                  <c:v>45338</c:v>
                </c:pt>
                <c:pt idx="709">
                  <c:v>45341</c:v>
                </c:pt>
                <c:pt idx="710">
                  <c:v>45342</c:v>
                </c:pt>
                <c:pt idx="711">
                  <c:v>45343</c:v>
                </c:pt>
                <c:pt idx="712">
                  <c:v>45344</c:v>
                </c:pt>
                <c:pt idx="713">
                  <c:v>45345</c:v>
                </c:pt>
                <c:pt idx="714">
                  <c:v>45348</c:v>
                </c:pt>
                <c:pt idx="715">
                  <c:v>45349</c:v>
                </c:pt>
                <c:pt idx="716">
                  <c:v>45350</c:v>
                </c:pt>
                <c:pt idx="717">
                  <c:v>45351</c:v>
                </c:pt>
                <c:pt idx="718">
                  <c:v>45352</c:v>
                </c:pt>
                <c:pt idx="719">
                  <c:v>45355</c:v>
                </c:pt>
                <c:pt idx="720">
                  <c:v>45356</c:v>
                </c:pt>
                <c:pt idx="721">
                  <c:v>45357</c:v>
                </c:pt>
                <c:pt idx="722">
                  <c:v>45358</c:v>
                </c:pt>
                <c:pt idx="723">
                  <c:v>45359</c:v>
                </c:pt>
                <c:pt idx="724">
                  <c:v>45362</c:v>
                </c:pt>
                <c:pt idx="725">
                  <c:v>45363</c:v>
                </c:pt>
                <c:pt idx="726">
                  <c:v>45364</c:v>
                </c:pt>
                <c:pt idx="727">
                  <c:v>45365</c:v>
                </c:pt>
                <c:pt idx="728">
                  <c:v>45366</c:v>
                </c:pt>
                <c:pt idx="729">
                  <c:v>45369</c:v>
                </c:pt>
                <c:pt idx="730">
                  <c:v>45370</c:v>
                </c:pt>
                <c:pt idx="731">
                  <c:v>45371</c:v>
                </c:pt>
                <c:pt idx="732">
                  <c:v>45372</c:v>
                </c:pt>
                <c:pt idx="733">
                  <c:v>45373</c:v>
                </c:pt>
                <c:pt idx="734">
                  <c:v>45376</c:v>
                </c:pt>
                <c:pt idx="735">
                  <c:v>45377</c:v>
                </c:pt>
                <c:pt idx="736">
                  <c:v>45378</c:v>
                </c:pt>
                <c:pt idx="737">
                  <c:v>45379</c:v>
                </c:pt>
                <c:pt idx="738">
                  <c:v>45380</c:v>
                </c:pt>
                <c:pt idx="739">
                  <c:v>45383</c:v>
                </c:pt>
                <c:pt idx="740">
                  <c:v>45384</c:v>
                </c:pt>
                <c:pt idx="741">
                  <c:v>45385</c:v>
                </c:pt>
                <c:pt idx="742">
                  <c:v>45386</c:v>
                </c:pt>
                <c:pt idx="743">
                  <c:v>45387</c:v>
                </c:pt>
                <c:pt idx="744">
                  <c:v>45390</c:v>
                </c:pt>
                <c:pt idx="745">
                  <c:v>45391</c:v>
                </c:pt>
                <c:pt idx="746">
                  <c:v>45392</c:v>
                </c:pt>
                <c:pt idx="747">
                  <c:v>45393</c:v>
                </c:pt>
                <c:pt idx="748">
                  <c:v>45394</c:v>
                </c:pt>
                <c:pt idx="749">
                  <c:v>45397</c:v>
                </c:pt>
                <c:pt idx="750">
                  <c:v>45398</c:v>
                </c:pt>
                <c:pt idx="751">
                  <c:v>45399</c:v>
                </c:pt>
                <c:pt idx="752">
                  <c:v>45400</c:v>
                </c:pt>
                <c:pt idx="753">
                  <c:v>45401</c:v>
                </c:pt>
                <c:pt idx="754">
                  <c:v>45404</c:v>
                </c:pt>
                <c:pt idx="755">
                  <c:v>45405</c:v>
                </c:pt>
                <c:pt idx="756">
                  <c:v>45406</c:v>
                </c:pt>
                <c:pt idx="757">
                  <c:v>45407</c:v>
                </c:pt>
                <c:pt idx="758">
                  <c:v>45408</c:v>
                </c:pt>
                <c:pt idx="759">
                  <c:v>45411</c:v>
                </c:pt>
                <c:pt idx="760">
                  <c:v>45412</c:v>
                </c:pt>
                <c:pt idx="761">
                  <c:v>45413</c:v>
                </c:pt>
                <c:pt idx="762">
                  <c:v>45414</c:v>
                </c:pt>
                <c:pt idx="763">
                  <c:v>45415</c:v>
                </c:pt>
                <c:pt idx="764">
                  <c:v>45418</c:v>
                </c:pt>
                <c:pt idx="765">
                  <c:v>45419</c:v>
                </c:pt>
                <c:pt idx="766">
                  <c:v>45420</c:v>
                </c:pt>
                <c:pt idx="767">
                  <c:v>45421</c:v>
                </c:pt>
                <c:pt idx="768">
                  <c:v>45422</c:v>
                </c:pt>
                <c:pt idx="769">
                  <c:v>45425</c:v>
                </c:pt>
                <c:pt idx="770">
                  <c:v>45426</c:v>
                </c:pt>
                <c:pt idx="771">
                  <c:v>45427</c:v>
                </c:pt>
                <c:pt idx="772">
                  <c:v>45428</c:v>
                </c:pt>
                <c:pt idx="773">
                  <c:v>45429</c:v>
                </c:pt>
                <c:pt idx="774">
                  <c:v>45432</c:v>
                </c:pt>
                <c:pt idx="775">
                  <c:v>45433</c:v>
                </c:pt>
                <c:pt idx="776">
                  <c:v>45434</c:v>
                </c:pt>
                <c:pt idx="777">
                  <c:v>45435</c:v>
                </c:pt>
                <c:pt idx="778">
                  <c:v>45436</c:v>
                </c:pt>
              </c:numCache>
            </c:numRef>
          </c:cat>
          <c:val>
            <c:numRef>
              <c:f>'chartdata_ad9569a1-c80a-483e-9a'!$B$2:$B$780</c:f>
              <c:numCache>
                <c:formatCode>General</c:formatCode>
                <c:ptCount val="779"/>
                <c:pt idx="0">
                  <c:v>0</c:v>
                </c:pt>
                <c:pt idx="1">
                  <c:v>8.6E-3</c:v>
                </c:pt>
                <c:pt idx="2">
                  <c:v>2.0799999999999999E-2</c:v>
                </c:pt>
                <c:pt idx="3">
                  <c:v>2.0799999999999999E-2</c:v>
                </c:pt>
                <c:pt idx="4">
                  <c:v>6.25E-2</c:v>
                </c:pt>
                <c:pt idx="5">
                  <c:v>7.1099999999999997E-2</c:v>
                </c:pt>
                <c:pt idx="6">
                  <c:v>8.3299999999999999E-2</c:v>
                </c:pt>
                <c:pt idx="7">
                  <c:v>9.1899999999999996E-2</c:v>
                </c:pt>
                <c:pt idx="8">
                  <c:v>0.1249</c:v>
                </c:pt>
                <c:pt idx="9">
                  <c:v>0.1371</c:v>
                </c:pt>
                <c:pt idx="10">
                  <c:v>0.1457</c:v>
                </c:pt>
                <c:pt idx="11">
                  <c:v>0.15790000000000001</c:v>
                </c:pt>
                <c:pt idx="12">
                  <c:v>0.16650000000000001</c:v>
                </c:pt>
                <c:pt idx="13">
                  <c:v>0.19950000000000001</c:v>
                </c:pt>
                <c:pt idx="14">
                  <c:v>0.2082</c:v>
                </c:pt>
                <c:pt idx="15">
                  <c:v>0.2203</c:v>
                </c:pt>
                <c:pt idx="16">
                  <c:v>0.22900000000000001</c:v>
                </c:pt>
                <c:pt idx="17">
                  <c:v>0.24110000000000001</c:v>
                </c:pt>
                <c:pt idx="18">
                  <c:v>0.27050000000000002</c:v>
                </c:pt>
                <c:pt idx="19">
                  <c:v>0.28270000000000001</c:v>
                </c:pt>
                <c:pt idx="20">
                  <c:v>0.2913</c:v>
                </c:pt>
                <c:pt idx="21">
                  <c:v>0.30349999999999999</c:v>
                </c:pt>
                <c:pt idx="22">
                  <c:v>0.31569999999999998</c:v>
                </c:pt>
                <c:pt idx="23">
                  <c:v>0.34510000000000002</c:v>
                </c:pt>
                <c:pt idx="24">
                  <c:v>0.35730000000000001</c:v>
                </c:pt>
                <c:pt idx="25">
                  <c:v>0.3659</c:v>
                </c:pt>
                <c:pt idx="26">
                  <c:v>0.37809999999999999</c:v>
                </c:pt>
                <c:pt idx="27">
                  <c:v>0.38669999999999999</c:v>
                </c:pt>
                <c:pt idx="28">
                  <c:v>0.41959999999999997</c:v>
                </c:pt>
                <c:pt idx="29">
                  <c:v>0.42830000000000001</c:v>
                </c:pt>
                <c:pt idx="30">
                  <c:v>0.44040000000000001</c:v>
                </c:pt>
                <c:pt idx="31">
                  <c:v>0.4526</c:v>
                </c:pt>
                <c:pt idx="32">
                  <c:v>0.4612</c:v>
                </c:pt>
                <c:pt idx="33">
                  <c:v>0.49419999999999997</c:v>
                </c:pt>
                <c:pt idx="34">
                  <c:v>0.50280000000000002</c:v>
                </c:pt>
                <c:pt idx="35">
                  <c:v>0.51500000000000001</c:v>
                </c:pt>
                <c:pt idx="36">
                  <c:v>0.52359999999999995</c:v>
                </c:pt>
                <c:pt idx="37">
                  <c:v>0.53569999999999995</c:v>
                </c:pt>
                <c:pt idx="38">
                  <c:v>0.56510000000000005</c:v>
                </c:pt>
                <c:pt idx="39">
                  <c:v>0.57730000000000004</c:v>
                </c:pt>
                <c:pt idx="40">
                  <c:v>0.58950000000000002</c:v>
                </c:pt>
                <c:pt idx="41">
                  <c:v>0.59799999999999998</c:v>
                </c:pt>
                <c:pt idx="42">
                  <c:v>0.61019999999999996</c:v>
                </c:pt>
                <c:pt idx="43">
                  <c:v>0.63959999999999995</c:v>
                </c:pt>
                <c:pt idx="44">
                  <c:v>0.65169999999999995</c:v>
                </c:pt>
                <c:pt idx="45">
                  <c:v>0.66039999999999999</c:v>
                </c:pt>
                <c:pt idx="46">
                  <c:v>0.67249999999999999</c:v>
                </c:pt>
                <c:pt idx="47">
                  <c:v>0.68469999999999998</c:v>
                </c:pt>
                <c:pt idx="48">
                  <c:v>0.71399999999999997</c:v>
                </c:pt>
                <c:pt idx="49">
                  <c:v>0.72619999999999996</c:v>
                </c:pt>
                <c:pt idx="50">
                  <c:v>0.73480000000000001</c:v>
                </c:pt>
                <c:pt idx="51">
                  <c:v>0.747</c:v>
                </c:pt>
                <c:pt idx="52">
                  <c:v>0.75549999999999995</c:v>
                </c:pt>
                <c:pt idx="53">
                  <c:v>0.78839999999999999</c:v>
                </c:pt>
                <c:pt idx="54">
                  <c:v>0.80059999999999998</c:v>
                </c:pt>
                <c:pt idx="55">
                  <c:v>0.80920000000000003</c:v>
                </c:pt>
                <c:pt idx="56">
                  <c:v>0.82140000000000002</c:v>
                </c:pt>
                <c:pt idx="57">
                  <c:v>0.83</c:v>
                </c:pt>
                <c:pt idx="58">
                  <c:v>0.86280000000000001</c:v>
                </c:pt>
                <c:pt idx="59">
                  <c:v>0.87139999999999995</c:v>
                </c:pt>
                <c:pt idx="60">
                  <c:v>0.88360000000000005</c:v>
                </c:pt>
                <c:pt idx="61">
                  <c:v>0.89570000000000005</c:v>
                </c:pt>
                <c:pt idx="62">
                  <c:v>0.90429999999999999</c:v>
                </c:pt>
                <c:pt idx="63">
                  <c:v>0.93720000000000003</c:v>
                </c:pt>
                <c:pt idx="64">
                  <c:v>0.94579999999999997</c:v>
                </c:pt>
                <c:pt idx="65">
                  <c:v>6.0632999999999999</c:v>
                </c:pt>
                <c:pt idx="66">
                  <c:v>6.0717999999999996</c:v>
                </c:pt>
                <c:pt idx="67">
                  <c:v>6.0838000000000001</c:v>
                </c:pt>
                <c:pt idx="68">
                  <c:v>6.0838000000000001</c:v>
                </c:pt>
                <c:pt idx="69">
                  <c:v>6.1284000000000001</c:v>
                </c:pt>
                <c:pt idx="70">
                  <c:v>6.1403999999999996</c:v>
                </c:pt>
                <c:pt idx="71">
                  <c:v>6.1489000000000003</c:v>
                </c:pt>
                <c:pt idx="72">
                  <c:v>6.1608999999999998</c:v>
                </c:pt>
                <c:pt idx="73">
                  <c:v>6.1935000000000002</c:v>
                </c:pt>
                <c:pt idx="74">
                  <c:v>6.2054999999999998</c:v>
                </c:pt>
                <c:pt idx="75">
                  <c:v>6.2175000000000002</c:v>
                </c:pt>
                <c:pt idx="76">
                  <c:v>6.2295999999999996</c:v>
                </c:pt>
                <c:pt idx="77">
                  <c:v>6.2381000000000002</c:v>
                </c:pt>
                <c:pt idx="78">
                  <c:v>6.2742000000000004</c:v>
                </c:pt>
                <c:pt idx="79">
                  <c:v>6.2826000000000004</c:v>
                </c:pt>
                <c:pt idx="80">
                  <c:v>6.2946999999999997</c:v>
                </c:pt>
                <c:pt idx="81">
                  <c:v>6.3067000000000002</c:v>
                </c:pt>
                <c:pt idx="82">
                  <c:v>6.3188000000000004</c:v>
                </c:pt>
                <c:pt idx="83">
                  <c:v>6.3513000000000002</c:v>
                </c:pt>
                <c:pt idx="84">
                  <c:v>6.3632999999999997</c:v>
                </c:pt>
                <c:pt idx="85">
                  <c:v>6.3718000000000004</c:v>
                </c:pt>
                <c:pt idx="86">
                  <c:v>6.3837999999999999</c:v>
                </c:pt>
                <c:pt idx="87">
                  <c:v>6.3958000000000004</c:v>
                </c:pt>
                <c:pt idx="88">
                  <c:v>6.4283000000000001</c:v>
                </c:pt>
                <c:pt idx="89">
                  <c:v>6.4404000000000003</c:v>
                </c:pt>
                <c:pt idx="90">
                  <c:v>6.4523999999999999</c:v>
                </c:pt>
                <c:pt idx="91">
                  <c:v>6.4644000000000004</c:v>
                </c:pt>
                <c:pt idx="92">
                  <c:v>6.4729000000000001</c:v>
                </c:pt>
                <c:pt idx="93">
                  <c:v>6.5090000000000003</c:v>
                </c:pt>
                <c:pt idx="94">
                  <c:v>6.5174000000000003</c:v>
                </c:pt>
                <c:pt idx="95">
                  <c:v>6.5293999999999999</c:v>
                </c:pt>
                <c:pt idx="96">
                  <c:v>6.5414000000000003</c:v>
                </c:pt>
                <c:pt idx="97">
                  <c:v>6.5534999999999997</c:v>
                </c:pt>
                <c:pt idx="98">
                  <c:v>6.5860000000000003</c:v>
                </c:pt>
                <c:pt idx="99">
                  <c:v>6.5979999999999999</c:v>
                </c:pt>
                <c:pt idx="100">
                  <c:v>6.6063999999999998</c:v>
                </c:pt>
                <c:pt idx="101">
                  <c:v>6.6185</c:v>
                </c:pt>
                <c:pt idx="102">
                  <c:v>6.6304999999999996</c:v>
                </c:pt>
                <c:pt idx="103">
                  <c:v>6.6630000000000003</c:v>
                </c:pt>
                <c:pt idx="104">
                  <c:v>6.6749999999999998</c:v>
                </c:pt>
                <c:pt idx="105">
                  <c:v>6.6870000000000003</c:v>
                </c:pt>
                <c:pt idx="106">
                  <c:v>6.6989999999999998</c:v>
                </c:pt>
                <c:pt idx="107">
                  <c:v>6.7074999999999996</c:v>
                </c:pt>
                <c:pt idx="108">
                  <c:v>6.7435</c:v>
                </c:pt>
                <c:pt idx="109">
                  <c:v>6.7519</c:v>
                </c:pt>
                <c:pt idx="110">
                  <c:v>6.7638999999999996</c:v>
                </c:pt>
                <c:pt idx="111">
                  <c:v>6.7759999999999998</c:v>
                </c:pt>
                <c:pt idx="112">
                  <c:v>6.7880000000000003</c:v>
                </c:pt>
                <c:pt idx="113">
                  <c:v>6.8205</c:v>
                </c:pt>
                <c:pt idx="114">
                  <c:v>6.8323999999999998</c:v>
                </c:pt>
                <c:pt idx="115">
                  <c:v>6.8444000000000003</c:v>
                </c:pt>
                <c:pt idx="116">
                  <c:v>6.8529</c:v>
                </c:pt>
                <c:pt idx="117">
                  <c:v>6.8648999999999996</c:v>
                </c:pt>
                <c:pt idx="118">
                  <c:v>6.8973000000000004</c:v>
                </c:pt>
                <c:pt idx="119">
                  <c:v>6.9093</c:v>
                </c:pt>
                <c:pt idx="120">
                  <c:v>6.9214000000000002</c:v>
                </c:pt>
                <c:pt idx="121">
                  <c:v>6.9333999999999998</c:v>
                </c:pt>
                <c:pt idx="122">
                  <c:v>6.9454000000000002</c:v>
                </c:pt>
                <c:pt idx="123">
                  <c:v>6.9778000000000002</c:v>
                </c:pt>
                <c:pt idx="124">
                  <c:v>6.9897999999999998</c:v>
                </c:pt>
                <c:pt idx="125">
                  <c:v>6.9981999999999998</c:v>
                </c:pt>
                <c:pt idx="126">
                  <c:v>7.0102000000000002</c:v>
                </c:pt>
                <c:pt idx="127">
                  <c:v>7.0221999999999998</c:v>
                </c:pt>
                <c:pt idx="128">
                  <c:v>7.0547000000000004</c:v>
                </c:pt>
                <c:pt idx="129">
                  <c:v>7.0667</c:v>
                </c:pt>
                <c:pt idx="130">
                  <c:v>7.0787000000000004</c:v>
                </c:pt>
                <c:pt idx="131">
                  <c:v>7.0907</c:v>
                </c:pt>
                <c:pt idx="132">
                  <c:v>7.1025999999999998</c:v>
                </c:pt>
                <c:pt idx="133">
                  <c:v>7.1351000000000004</c:v>
                </c:pt>
                <c:pt idx="134">
                  <c:v>7.1471</c:v>
                </c:pt>
                <c:pt idx="135">
                  <c:v>7.1555</c:v>
                </c:pt>
                <c:pt idx="136">
                  <c:v>7.1675000000000004</c:v>
                </c:pt>
                <c:pt idx="137">
                  <c:v>7.1795</c:v>
                </c:pt>
                <c:pt idx="138">
                  <c:v>7.2119</c:v>
                </c:pt>
                <c:pt idx="139">
                  <c:v>7.2239000000000004</c:v>
                </c:pt>
                <c:pt idx="140">
                  <c:v>7.2359</c:v>
                </c:pt>
                <c:pt idx="141">
                  <c:v>7.2478999999999996</c:v>
                </c:pt>
                <c:pt idx="142">
                  <c:v>7.2599</c:v>
                </c:pt>
                <c:pt idx="143">
                  <c:v>7.2922000000000002</c:v>
                </c:pt>
                <c:pt idx="144">
                  <c:v>7.3041999999999998</c:v>
                </c:pt>
                <c:pt idx="145">
                  <c:v>7.3162000000000003</c:v>
                </c:pt>
                <c:pt idx="146">
                  <c:v>7.3247</c:v>
                </c:pt>
                <c:pt idx="147">
                  <c:v>7.3365999999999998</c:v>
                </c:pt>
                <c:pt idx="148">
                  <c:v>7.3691000000000004</c:v>
                </c:pt>
                <c:pt idx="149">
                  <c:v>7.3810000000000002</c:v>
                </c:pt>
                <c:pt idx="150">
                  <c:v>7.3929999999999998</c:v>
                </c:pt>
                <c:pt idx="151">
                  <c:v>7.4050000000000002</c:v>
                </c:pt>
                <c:pt idx="152">
                  <c:v>7.4169</c:v>
                </c:pt>
                <c:pt idx="153">
                  <c:v>7.4169</c:v>
                </c:pt>
                <c:pt idx="154">
                  <c:v>7.4169</c:v>
                </c:pt>
                <c:pt idx="155">
                  <c:v>7.4733000000000001</c:v>
                </c:pt>
                <c:pt idx="156">
                  <c:v>7.4817</c:v>
                </c:pt>
                <c:pt idx="157">
                  <c:v>7.4936999999999996</c:v>
                </c:pt>
                <c:pt idx="158">
                  <c:v>7.4936999999999996</c:v>
                </c:pt>
                <c:pt idx="159">
                  <c:v>7.5380000000000003</c:v>
                </c:pt>
                <c:pt idx="160">
                  <c:v>7.55</c:v>
                </c:pt>
                <c:pt idx="161">
                  <c:v>7.5620000000000003</c:v>
                </c:pt>
                <c:pt idx="162">
                  <c:v>7.5739999999999998</c:v>
                </c:pt>
                <c:pt idx="163">
                  <c:v>7.6063000000000001</c:v>
                </c:pt>
                <c:pt idx="164">
                  <c:v>7.6182999999999996</c:v>
                </c:pt>
                <c:pt idx="165">
                  <c:v>7.6303000000000001</c:v>
                </c:pt>
                <c:pt idx="166">
                  <c:v>7.6421999999999999</c:v>
                </c:pt>
                <c:pt idx="167">
                  <c:v>7.6542000000000003</c:v>
                </c:pt>
                <c:pt idx="168">
                  <c:v>7.6864999999999997</c:v>
                </c:pt>
                <c:pt idx="169">
                  <c:v>7.6985000000000001</c:v>
                </c:pt>
                <c:pt idx="170">
                  <c:v>7.7104999999999997</c:v>
                </c:pt>
                <c:pt idx="171">
                  <c:v>7.7188999999999997</c:v>
                </c:pt>
                <c:pt idx="172">
                  <c:v>7.7309000000000001</c:v>
                </c:pt>
                <c:pt idx="173">
                  <c:v>7.7667000000000002</c:v>
                </c:pt>
                <c:pt idx="174">
                  <c:v>7.7751000000000001</c:v>
                </c:pt>
                <c:pt idx="175">
                  <c:v>7.7870999999999997</c:v>
                </c:pt>
                <c:pt idx="176">
                  <c:v>7.7990000000000004</c:v>
                </c:pt>
                <c:pt idx="177">
                  <c:v>7.8109999999999999</c:v>
                </c:pt>
                <c:pt idx="178">
                  <c:v>7.8433999999999999</c:v>
                </c:pt>
                <c:pt idx="179">
                  <c:v>7.8552999999999997</c:v>
                </c:pt>
                <c:pt idx="180">
                  <c:v>7.8673000000000002</c:v>
                </c:pt>
                <c:pt idx="181">
                  <c:v>7.8792</c:v>
                </c:pt>
                <c:pt idx="182">
                  <c:v>7.8912000000000004</c:v>
                </c:pt>
                <c:pt idx="183">
                  <c:v>7.9234999999999998</c:v>
                </c:pt>
                <c:pt idx="184">
                  <c:v>7.9355000000000002</c:v>
                </c:pt>
                <c:pt idx="185">
                  <c:v>7.9474</c:v>
                </c:pt>
                <c:pt idx="186">
                  <c:v>7.9593999999999996</c:v>
                </c:pt>
                <c:pt idx="187">
                  <c:v>7.9676999999999998</c:v>
                </c:pt>
                <c:pt idx="188">
                  <c:v>8.0036000000000005</c:v>
                </c:pt>
                <c:pt idx="189">
                  <c:v>8.0155999999999992</c:v>
                </c:pt>
                <c:pt idx="190">
                  <c:v>8.0239999999999991</c:v>
                </c:pt>
                <c:pt idx="191">
                  <c:v>8.0358999999999998</c:v>
                </c:pt>
                <c:pt idx="192">
                  <c:v>8.0479000000000003</c:v>
                </c:pt>
                <c:pt idx="193">
                  <c:v>8.0837000000000003</c:v>
                </c:pt>
                <c:pt idx="194">
                  <c:v>8.0921000000000003</c:v>
                </c:pt>
                <c:pt idx="195">
                  <c:v>8.1041000000000007</c:v>
                </c:pt>
                <c:pt idx="196">
                  <c:v>8.1159999999999997</c:v>
                </c:pt>
                <c:pt idx="197">
                  <c:v>8.1280000000000001</c:v>
                </c:pt>
                <c:pt idx="198">
                  <c:v>9.5167999999999999</c:v>
                </c:pt>
                <c:pt idx="199">
                  <c:v>9.5287000000000006</c:v>
                </c:pt>
                <c:pt idx="200">
                  <c:v>9.5405999999999995</c:v>
                </c:pt>
                <c:pt idx="201">
                  <c:v>9.5526</c:v>
                </c:pt>
                <c:pt idx="202">
                  <c:v>9.5645000000000007</c:v>
                </c:pt>
                <c:pt idx="203">
                  <c:v>9.6001999999999992</c:v>
                </c:pt>
                <c:pt idx="204">
                  <c:v>9.6120999999999999</c:v>
                </c:pt>
                <c:pt idx="205">
                  <c:v>9.6240000000000006</c:v>
                </c:pt>
                <c:pt idx="206">
                  <c:v>9.6358999999999995</c:v>
                </c:pt>
                <c:pt idx="207">
                  <c:v>9.6478000000000002</c:v>
                </c:pt>
                <c:pt idx="208">
                  <c:v>9.6836000000000002</c:v>
                </c:pt>
                <c:pt idx="209">
                  <c:v>9.6954999999999991</c:v>
                </c:pt>
                <c:pt idx="210">
                  <c:v>9.7073999999999998</c:v>
                </c:pt>
                <c:pt idx="211">
                  <c:v>9.7193000000000005</c:v>
                </c:pt>
                <c:pt idx="212">
                  <c:v>9.7311999999999994</c:v>
                </c:pt>
                <c:pt idx="213">
                  <c:v>9.7705000000000002</c:v>
                </c:pt>
                <c:pt idx="214">
                  <c:v>9.7824000000000009</c:v>
                </c:pt>
                <c:pt idx="215">
                  <c:v>9.7942999999999998</c:v>
                </c:pt>
                <c:pt idx="216">
                  <c:v>9.8062000000000005</c:v>
                </c:pt>
                <c:pt idx="217">
                  <c:v>9.8180999999999994</c:v>
                </c:pt>
                <c:pt idx="218">
                  <c:v>9.8537999999999997</c:v>
                </c:pt>
                <c:pt idx="219">
                  <c:v>9.8657000000000004</c:v>
                </c:pt>
                <c:pt idx="220">
                  <c:v>9.8775999999999993</c:v>
                </c:pt>
                <c:pt idx="221">
                  <c:v>9.8895</c:v>
                </c:pt>
                <c:pt idx="222">
                  <c:v>9.9014000000000006</c:v>
                </c:pt>
                <c:pt idx="223">
                  <c:v>9.9370999999999992</c:v>
                </c:pt>
                <c:pt idx="224">
                  <c:v>9.9489999999999998</c:v>
                </c:pt>
                <c:pt idx="225">
                  <c:v>9.9609000000000005</c:v>
                </c:pt>
                <c:pt idx="226">
                  <c:v>9.9727999999999994</c:v>
                </c:pt>
                <c:pt idx="227">
                  <c:v>9.9882000000000009</c:v>
                </c:pt>
                <c:pt idx="228">
                  <c:v>10.023899999999999</c:v>
                </c:pt>
                <c:pt idx="229">
                  <c:v>10.0358</c:v>
                </c:pt>
                <c:pt idx="230">
                  <c:v>10.047700000000001</c:v>
                </c:pt>
                <c:pt idx="231">
                  <c:v>10.0596</c:v>
                </c:pt>
                <c:pt idx="232">
                  <c:v>10.0596</c:v>
                </c:pt>
                <c:pt idx="233">
                  <c:v>10.119</c:v>
                </c:pt>
                <c:pt idx="234">
                  <c:v>10.1309</c:v>
                </c:pt>
                <c:pt idx="235">
                  <c:v>10.142799999999999</c:v>
                </c:pt>
                <c:pt idx="236">
                  <c:v>10.1547</c:v>
                </c:pt>
                <c:pt idx="237">
                  <c:v>10.193899999999999</c:v>
                </c:pt>
                <c:pt idx="238">
                  <c:v>10.2058</c:v>
                </c:pt>
                <c:pt idx="239">
                  <c:v>10.217700000000001</c:v>
                </c:pt>
                <c:pt idx="240">
                  <c:v>10.2295</c:v>
                </c:pt>
                <c:pt idx="241">
                  <c:v>10.241400000000001</c:v>
                </c:pt>
                <c:pt idx="242">
                  <c:v>10.241400000000001</c:v>
                </c:pt>
                <c:pt idx="243">
                  <c:v>10.2889</c:v>
                </c:pt>
                <c:pt idx="244">
                  <c:v>10.3009</c:v>
                </c:pt>
                <c:pt idx="245">
                  <c:v>10.3127</c:v>
                </c:pt>
                <c:pt idx="246">
                  <c:v>10.3246</c:v>
                </c:pt>
                <c:pt idx="247">
                  <c:v>10.363799999999999</c:v>
                </c:pt>
                <c:pt idx="248">
                  <c:v>10.3756</c:v>
                </c:pt>
                <c:pt idx="249">
                  <c:v>10.387499999999999</c:v>
                </c:pt>
                <c:pt idx="250">
                  <c:v>10.3994</c:v>
                </c:pt>
                <c:pt idx="251">
                  <c:v>10.411300000000001</c:v>
                </c:pt>
                <c:pt idx="252">
                  <c:v>10.446899999999999</c:v>
                </c:pt>
                <c:pt idx="253">
                  <c:v>10.4588</c:v>
                </c:pt>
                <c:pt idx="254">
                  <c:v>10.470700000000001</c:v>
                </c:pt>
                <c:pt idx="255">
                  <c:v>10.4825</c:v>
                </c:pt>
                <c:pt idx="256">
                  <c:v>10.4979</c:v>
                </c:pt>
                <c:pt idx="257">
                  <c:v>10.5336</c:v>
                </c:pt>
                <c:pt idx="258">
                  <c:v>10.545400000000001</c:v>
                </c:pt>
                <c:pt idx="259">
                  <c:v>10.5573</c:v>
                </c:pt>
                <c:pt idx="260">
                  <c:v>10.5692</c:v>
                </c:pt>
                <c:pt idx="261">
                  <c:v>10.581</c:v>
                </c:pt>
                <c:pt idx="262">
                  <c:v>10.6166</c:v>
                </c:pt>
                <c:pt idx="263">
                  <c:v>10.628500000000001</c:v>
                </c:pt>
                <c:pt idx="264">
                  <c:v>10.6439</c:v>
                </c:pt>
                <c:pt idx="265">
                  <c:v>10.6439</c:v>
                </c:pt>
                <c:pt idx="266">
                  <c:v>10.6439</c:v>
                </c:pt>
                <c:pt idx="267">
                  <c:v>10.703200000000001</c:v>
                </c:pt>
                <c:pt idx="268">
                  <c:v>10.7151</c:v>
                </c:pt>
                <c:pt idx="269">
                  <c:v>10.727</c:v>
                </c:pt>
                <c:pt idx="270">
                  <c:v>10.738799999999999</c:v>
                </c:pt>
                <c:pt idx="271">
                  <c:v>10.7507</c:v>
                </c:pt>
                <c:pt idx="272">
                  <c:v>10.7898</c:v>
                </c:pt>
                <c:pt idx="273">
                  <c:v>10.8017</c:v>
                </c:pt>
                <c:pt idx="274">
                  <c:v>10.813499999999999</c:v>
                </c:pt>
                <c:pt idx="275">
                  <c:v>10.8254</c:v>
                </c:pt>
                <c:pt idx="276">
                  <c:v>10.837199999999999</c:v>
                </c:pt>
                <c:pt idx="277">
                  <c:v>10.8728</c:v>
                </c:pt>
                <c:pt idx="278">
                  <c:v>10.884600000000001</c:v>
                </c:pt>
                <c:pt idx="279">
                  <c:v>10.9</c:v>
                </c:pt>
                <c:pt idx="280">
                  <c:v>10.911899999999999</c:v>
                </c:pt>
                <c:pt idx="281">
                  <c:v>10.9237</c:v>
                </c:pt>
                <c:pt idx="282">
                  <c:v>10.959300000000001</c:v>
                </c:pt>
                <c:pt idx="283">
                  <c:v>10.9711</c:v>
                </c:pt>
                <c:pt idx="284">
                  <c:v>10.983000000000001</c:v>
                </c:pt>
                <c:pt idx="285">
                  <c:v>10.994899999999999</c:v>
                </c:pt>
                <c:pt idx="286">
                  <c:v>11.0067</c:v>
                </c:pt>
                <c:pt idx="287">
                  <c:v>11.0458</c:v>
                </c:pt>
                <c:pt idx="288">
                  <c:v>11.057600000000001</c:v>
                </c:pt>
                <c:pt idx="289">
                  <c:v>11.0695</c:v>
                </c:pt>
                <c:pt idx="290">
                  <c:v>11.081300000000001</c:v>
                </c:pt>
                <c:pt idx="291">
                  <c:v>11.0932</c:v>
                </c:pt>
                <c:pt idx="292">
                  <c:v>11.132199999999999</c:v>
                </c:pt>
                <c:pt idx="293">
                  <c:v>11.1441</c:v>
                </c:pt>
                <c:pt idx="294">
                  <c:v>11.155900000000001</c:v>
                </c:pt>
                <c:pt idx="295">
                  <c:v>11.1677</c:v>
                </c:pt>
                <c:pt idx="296">
                  <c:v>11.179600000000001</c:v>
                </c:pt>
                <c:pt idx="297">
                  <c:v>11.2151</c:v>
                </c:pt>
                <c:pt idx="298">
                  <c:v>11.227</c:v>
                </c:pt>
                <c:pt idx="299">
                  <c:v>11.2423</c:v>
                </c:pt>
                <c:pt idx="300">
                  <c:v>11.254200000000001</c:v>
                </c:pt>
                <c:pt idx="301">
                  <c:v>11.266</c:v>
                </c:pt>
                <c:pt idx="302">
                  <c:v>11.301500000000001</c:v>
                </c:pt>
                <c:pt idx="303">
                  <c:v>11.3133</c:v>
                </c:pt>
                <c:pt idx="304">
                  <c:v>11.325200000000001</c:v>
                </c:pt>
                <c:pt idx="305">
                  <c:v>11.337</c:v>
                </c:pt>
                <c:pt idx="306">
                  <c:v>11.352399999999999</c:v>
                </c:pt>
                <c:pt idx="307">
                  <c:v>11.3879</c:v>
                </c:pt>
                <c:pt idx="308">
                  <c:v>11.399699999999999</c:v>
                </c:pt>
                <c:pt idx="309">
                  <c:v>11.4115</c:v>
                </c:pt>
                <c:pt idx="310">
                  <c:v>11.423400000000001</c:v>
                </c:pt>
                <c:pt idx="311">
                  <c:v>11.4352</c:v>
                </c:pt>
                <c:pt idx="312">
                  <c:v>11.4742</c:v>
                </c:pt>
                <c:pt idx="313">
                  <c:v>11.4861</c:v>
                </c:pt>
                <c:pt idx="314">
                  <c:v>11.4979</c:v>
                </c:pt>
                <c:pt idx="315">
                  <c:v>11.5097</c:v>
                </c:pt>
                <c:pt idx="316">
                  <c:v>11.5215</c:v>
                </c:pt>
                <c:pt idx="317">
                  <c:v>11.560600000000001</c:v>
                </c:pt>
                <c:pt idx="318">
                  <c:v>11.5724</c:v>
                </c:pt>
                <c:pt idx="319">
                  <c:v>11.584199999999999</c:v>
                </c:pt>
                <c:pt idx="320">
                  <c:v>11.596</c:v>
                </c:pt>
                <c:pt idx="321">
                  <c:v>11.607799999999999</c:v>
                </c:pt>
                <c:pt idx="322">
                  <c:v>11.646800000000001</c:v>
                </c:pt>
                <c:pt idx="323">
                  <c:v>11.6586</c:v>
                </c:pt>
                <c:pt idx="324">
                  <c:v>11.670500000000001</c:v>
                </c:pt>
                <c:pt idx="325">
                  <c:v>11.6823</c:v>
                </c:pt>
                <c:pt idx="326">
                  <c:v>11.6976</c:v>
                </c:pt>
                <c:pt idx="327">
                  <c:v>11.6976</c:v>
                </c:pt>
                <c:pt idx="328">
                  <c:v>11.752000000000001</c:v>
                </c:pt>
                <c:pt idx="329">
                  <c:v>11.7638</c:v>
                </c:pt>
                <c:pt idx="330">
                  <c:v>11.779199999999999</c:v>
                </c:pt>
                <c:pt idx="331">
                  <c:v>11.791</c:v>
                </c:pt>
                <c:pt idx="332">
                  <c:v>11.833500000000001</c:v>
                </c:pt>
                <c:pt idx="333">
                  <c:v>11.848800000000001</c:v>
                </c:pt>
                <c:pt idx="334">
                  <c:v>11.8606</c:v>
                </c:pt>
                <c:pt idx="335">
                  <c:v>11.875999999999999</c:v>
                </c:pt>
                <c:pt idx="336">
                  <c:v>11.8878</c:v>
                </c:pt>
                <c:pt idx="337">
                  <c:v>11.930300000000001</c:v>
                </c:pt>
                <c:pt idx="338">
                  <c:v>11.9421</c:v>
                </c:pt>
                <c:pt idx="339">
                  <c:v>11.9574</c:v>
                </c:pt>
                <c:pt idx="340">
                  <c:v>11.972799999999999</c:v>
                </c:pt>
                <c:pt idx="341">
                  <c:v>11.9846</c:v>
                </c:pt>
                <c:pt idx="342">
                  <c:v>11.9846</c:v>
                </c:pt>
                <c:pt idx="343">
                  <c:v>12.0389</c:v>
                </c:pt>
                <c:pt idx="344">
                  <c:v>12.0542</c:v>
                </c:pt>
                <c:pt idx="345">
                  <c:v>12.069599999999999</c:v>
                </c:pt>
                <c:pt idx="346">
                  <c:v>12.0814</c:v>
                </c:pt>
                <c:pt idx="347">
                  <c:v>12.123799999999999</c:v>
                </c:pt>
                <c:pt idx="348">
                  <c:v>12.1356</c:v>
                </c:pt>
                <c:pt idx="349">
                  <c:v>12.151</c:v>
                </c:pt>
                <c:pt idx="350">
                  <c:v>12.162800000000001</c:v>
                </c:pt>
                <c:pt idx="351">
                  <c:v>12.178100000000001</c:v>
                </c:pt>
                <c:pt idx="352">
                  <c:v>12.220599999999999</c:v>
                </c:pt>
                <c:pt idx="353">
                  <c:v>12.2324</c:v>
                </c:pt>
                <c:pt idx="354">
                  <c:v>12.2477</c:v>
                </c:pt>
                <c:pt idx="355">
                  <c:v>12.259399999999999</c:v>
                </c:pt>
                <c:pt idx="356">
                  <c:v>12.274800000000001</c:v>
                </c:pt>
                <c:pt idx="357">
                  <c:v>12.3172</c:v>
                </c:pt>
                <c:pt idx="358">
                  <c:v>12.329000000000001</c:v>
                </c:pt>
                <c:pt idx="359">
                  <c:v>12.3444</c:v>
                </c:pt>
                <c:pt idx="360">
                  <c:v>12.3597</c:v>
                </c:pt>
                <c:pt idx="361">
                  <c:v>12.371499999999999</c:v>
                </c:pt>
                <c:pt idx="362">
                  <c:v>12.4139</c:v>
                </c:pt>
                <c:pt idx="363">
                  <c:v>12.425700000000001</c:v>
                </c:pt>
                <c:pt idx="364">
                  <c:v>12.441000000000001</c:v>
                </c:pt>
                <c:pt idx="365">
                  <c:v>12.456300000000001</c:v>
                </c:pt>
                <c:pt idx="366">
                  <c:v>12.4681</c:v>
                </c:pt>
                <c:pt idx="367">
                  <c:v>12.5105</c:v>
                </c:pt>
                <c:pt idx="368">
                  <c:v>12.5223</c:v>
                </c:pt>
                <c:pt idx="369">
                  <c:v>12.537599999999999</c:v>
                </c:pt>
                <c:pt idx="370">
                  <c:v>12.552899999999999</c:v>
                </c:pt>
                <c:pt idx="371">
                  <c:v>12.5647</c:v>
                </c:pt>
                <c:pt idx="372">
                  <c:v>12.607100000000001</c:v>
                </c:pt>
                <c:pt idx="373">
                  <c:v>12.622400000000001</c:v>
                </c:pt>
                <c:pt idx="374">
                  <c:v>12.6342</c:v>
                </c:pt>
                <c:pt idx="375">
                  <c:v>12.6495</c:v>
                </c:pt>
                <c:pt idx="376">
                  <c:v>12.661300000000001</c:v>
                </c:pt>
                <c:pt idx="377">
                  <c:v>12.7037</c:v>
                </c:pt>
                <c:pt idx="378">
                  <c:v>12.718999999999999</c:v>
                </c:pt>
                <c:pt idx="379">
                  <c:v>12.7308</c:v>
                </c:pt>
                <c:pt idx="380">
                  <c:v>12.7461</c:v>
                </c:pt>
                <c:pt idx="381">
                  <c:v>12.7614</c:v>
                </c:pt>
                <c:pt idx="382">
                  <c:v>12.8002</c:v>
                </c:pt>
                <c:pt idx="383">
                  <c:v>12.8155</c:v>
                </c:pt>
                <c:pt idx="384">
                  <c:v>12.8308</c:v>
                </c:pt>
                <c:pt idx="385">
                  <c:v>12.842599999999999</c:v>
                </c:pt>
                <c:pt idx="386">
                  <c:v>12.857900000000001</c:v>
                </c:pt>
                <c:pt idx="387">
                  <c:v>12.9003</c:v>
                </c:pt>
                <c:pt idx="388">
                  <c:v>12.912000000000001</c:v>
                </c:pt>
                <c:pt idx="389">
                  <c:v>12.9274</c:v>
                </c:pt>
                <c:pt idx="390">
                  <c:v>12.9391</c:v>
                </c:pt>
                <c:pt idx="391">
                  <c:v>12.9544</c:v>
                </c:pt>
                <c:pt idx="392">
                  <c:v>13.000299999999999</c:v>
                </c:pt>
                <c:pt idx="393">
                  <c:v>13.015599999999999</c:v>
                </c:pt>
                <c:pt idx="394">
                  <c:v>13.030900000000001</c:v>
                </c:pt>
                <c:pt idx="395">
                  <c:v>13.0497</c:v>
                </c:pt>
                <c:pt idx="396">
                  <c:v>13.065</c:v>
                </c:pt>
                <c:pt idx="397">
                  <c:v>13.110900000000001</c:v>
                </c:pt>
                <c:pt idx="398">
                  <c:v>13.126099999999999</c:v>
                </c:pt>
                <c:pt idx="399">
                  <c:v>13.141400000000001</c:v>
                </c:pt>
                <c:pt idx="400">
                  <c:v>13.156700000000001</c:v>
                </c:pt>
                <c:pt idx="401">
                  <c:v>13.172000000000001</c:v>
                </c:pt>
                <c:pt idx="402">
                  <c:v>13.221399999999999</c:v>
                </c:pt>
                <c:pt idx="403">
                  <c:v>13.236700000000001</c:v>
                </c:pt>
                <c:pt idx="404">
                  <c:v>13.252000000000001</c:v>
                </c:pt>
                <c:pt idx="405">
                  <c:v>13.267200000000001</c:v>
                </c:pt>
                <c:pt idx="406">
                  <c:v>13.282500000000001</c:v>
                </c:pt>
                <c:pt idx="407">
                  <c:v>13.331899999999999</c:v>
                </c:pt>
                <c:pt idx="408">
                  <c:v>13.347099999999999</c:v>
                </c:pt>
                <c:pt idx="409">
                  <c:v>13.362500000000001</c:v>
                </c:pt>
                <c:pt idx="410">
                  <c:v>13.377700000000001</c:v>
                </c:pt>
                <c:pt idx="411">
                  <c:v>13.393000000000001</c:v>
                </c:pt>
                <c:pt idx="412">
                  <c:v>13.393000000000001</c:v>
                </c:pt>
                <c:pt idx="413">
                  <c:v>13.472899999999999</c:v>
                </c:pt>
                <c:pt idx="414">
                  <c:v>13.488099999999999</c:v>
                </c:pt>
                <c:pt idx="415">
                  <c:v>13.503399999999999</c:v>
                </c:pt>
                <c:pt idx="416">
                  <c:v>13.503399999999999</c:v>
                </c:pt>
                <c:pt idx="417">
                  <c:v>13.568</c:v>
                </c:pt>
                <c:pt idx="418">
                  <c:v>13.583299999999999</c:v>
                </c:pt>
                <c:pt idx="419">
                  <c:v>13.598599999999999</c:v>
                </c:pt>
                <c:pt idx="420">
                  <c:v>13.613799999999999</c:v>
                </c:pt>
                <c:pt idx="421">
                  <c:v>13.659599999999999</c:v>
                </c:pt>
                <c:pt idx="422">
                  <c:v>13.6784</c:v>
                </c:pt>
                <c:pt idx="423">
                  <c:v>13.6937</c:v>
                </c:pt>
                <c:pt idx="424">
                  <c:v>13.7089</c:v>
                </c:pt>
                <c:pt idx="425">
                  <c:v>13.7242</c:v>
                </c:pt>
                <c:pt idx="426">
                  <c:v>13.77</c:v>
                </c:pt>
                <c:pt idx="427">
                  <c:v>13.7888</c:v>
                </c:pt>
                <c:pt idx="428">
                  <c:v>13.804</c:v>
                </c:pt>
                <c:pt idx="429">
                  <c:v>13.8193</c:v>
                </c:pt>
                <c:pt idx="430">
                  <c:v>13.8345</c:v>
                </c:pt>
                <c:pt idx="431">
                  <c:v>13.8803</c:v>
                </c:pt>
                <c:pt idx="432">
                  <c:v>13.899100000000001</c:v>
                </c:pt>
                <c:pt idx="433">
                  <c:v>13.914300000000001</c:v>
                </c:pt>
                <c:pt idx="434">
                  <c:v>13.929600000000001</c:v>
                </c:pt>
                <c:pt idx="435">
                  <c:v>13.944800000000001</c:v>
                </c:pt>
                <c:pt idx="436">
                  <c:v>13.9941</c:v>
                </c:pt>
                <c:pt idx="437">
                  <c:v>14.009399999999999</c:v>
                </c:pt>
                <c:pt idx="438">
                  <c:v>14.0246</c:v>
                </c:pt>
                <c:pt idx="439">
                  <c:v>14.039899999999999</c:v>
                </c:pt>
                <c:pt idx="440">
                  <c:v>14.055099999999999</c:v>
                </c:pt>
                <c:pt idx="441">
                  <c:v>14.1044</c:v>
                </c:pt>
                <c:pt idx="442">
                  <c:v>14.1196</c:v>
                </c:pt>
                <c:pt idx="443">
                  <c:v>14.1349</c:v>
                </c:pt>
                <c:pt idx="444">
                  <c:v>14.1501</c:v>
                </c:pt>
                <c:pt idx="445">
                  <c:v>14.1654</c:v>
                </c:pt>
                <c:pt idx="446">
                  <c:v>14.214600000000001</c:v>
                </c:pt>
                <c:pt idx="447">
                  <c:v>14.229799999999999</c:v>
                </c:pt>
                <c:pt idx="448">
                  <c:v>14.245100000000001</c:v>
                </c:pt>
                <c:pt idx="449">
                  <c:v>14.260300000000001</c:v>
                </c:pt>
                <c:pt idx="450">
                  <c:v>14.275499999999999</c:v>
                </c:pt>
                <c:pt idx="451">
                  <c:v>14.3248</c:v>
                </c:pt>
                <c:pt idx="452">
                  <c:v>14.34</c:v>
                </c:pt>
                <c:pt idx="453">
                  <c:v>14.3552</c:v>
                </c:pt>
                <c:pt idx="454">
                  <c:v>14.374000000000001</c:v>
                </c:pt>
                <c:pt idx="455">
                  <c:v>14.3893</c:v>
                </c:pt>
                <c:pt idx="456">
                  <c:v>14.435</c:v>
                </c:pt>
                <c:pt idx="457">
                  <c:v>15.482799999999999</c:v>
                </c:pt>
                <c:pt idx="458">
                  <c:v>15.497999999999999</c:v>
                </c:pt>
                <c:pt idx="459">
                  <c:v>15.513199999999999</c:v>
                </c:pt>
                <c:pt idx="460">
                  <c:v>15.5284</c:v>
                </c:pt>
                <c:pt idx="461">
                  <c:v>15.577500000000001</c:v>
                </c:pt>
                <c:pt idx="462">
                  <c:v>15.592700000000001</c:v>
                </c:pt>
                <c:pt idx="463">
                  <c:v>15.6114</c:v>
                </c:pt>
                <c:pt idx="464">
                  <c:v>15.6267</c:v>
                </c:pt>
                <c:pt idx="465">
                  <c:v>15.6419</c:v>
                </c:pt>
                <c:pt idx="466">
                  <c:v>15.691000000000001</c:v>
                </c:pt>
                <c:pt idx="467">
                  <c:v>15.706200000000001</c:v>
                </c:pt>
                <c:pt idx="468">
                  <c:v>15.721399999999999</c:v>
                </c:pt>
                <c:pt idx="469">
                  <c:v>15.736599999999999</c:v>
                </c:pt>
                <c:pt idx="470">
                  <c:v>15.7553</c:v>
                </c:pt>
                <c:pt idx="471">
                  <c:v>15.8009</c:v>
                </c:pt>
                <c:pt idx="472">
                  <c:v>15.819599999999999</c:v>
                </c:pt>
                <c:pt idx="473">
                  <c:v>15.8348</c:v>
                </c:pt>
                <c:pt idx="474">
                  <c:v>15.85</c:v>
                </c:pt>
                <c:pt idx="475">
                  <c:v>15.8652</c:v>
                </c:pt>
                <c:pt idx="476">
                  <c:v>15.914300000000001</c:v>
                </c:pt>
                <c:pt idx="477">
                  <c:v>15.929399999999999</c:v>
                </c:pt>
                <c:pt idx="478">
                  <c:v>15.9481</c:v>
                </c:pt>
                <c:pt idx="479">
                  <c:v>15.9633</c:v>
                </c:pt>
                <c:pt idx="480">
                  <c:v>15.9786</c:v>
                </c:pt>
                <c:pt idx="481">
                  <c:v>16.0276</c:v>
                </c:pt>
                <c:pt idx="482">
                  <c:v>16.0428</c:v>
                </c:pt>
                <c:pt idx="483">
                  <c:v>16.058</c:v>
                </c:pt>
                <c:pt idx="484">
                  <c:v>16.076699999999999</c:v>
                </c:pt>
                <c:pt idx="485">
                  <c:v>16.076699999999999</c:v>
                </c:pt>
                <c:pt idx="486">
                  <c:v>16.076699999999999</c:v>
                </c:pt>
                <c:pt idx="487">
                  <c:v>16.156099999999999</c:v>
                </c:pt>
                <c:pt idx="488">
                  <c:v>16.171299999999999</c:v>
                </c:pt>
                <c:pt idx="489">
                  <c:v>16.190000000000001</c:v>
                </c:pt>
                <c:pt idx="490">
                  <c:v>16.205200000000001</c:v>
                </c:pt>
                <c:pt idx="491">
                  <c:v>16.254200000000001</c:v>
                </c:pt>
                <c:pt idx="492">
                  <c:v>16.269400000000001</c:v>
                </c:pt>
                <c:pt idx="493">
                  <c:v>16.284600000000001</c:v>
                </c:pt>
                <c:pt idx="494">
                  <c:v>16.299700000000001</c:v>
                </c:pt>
                <c:pt idx="495">
                  <c:v>16.3184</c:v>
                </c:pt>
                <c:pt idx="496">
                  <c:v>16.363900000000001</c:v>
                </c:pt>
                <c:pt idx="497">
                  <c:v>16.3826</c:v>
                </c:pt>
                <c:pt idx="498">
                  <c:v>16.3978</c:v>
                </c:pt>
                <c:pt idx="499">
                  <c:v>16.413</c:v>
                </c:pt>
                <c:pt idx="500">
                  <c:v>16.4316</c:v>
                </c:pt>
                <c:pt idx="501">
                  <c:v>16.4316</c:v>
                </c:pt>
                <c:pt idx="502">
                  <c:v>16.495799999999999</c:v>
                </c:pt>
                <c:pt idx="503">
                  <c:v>16.510999999999999</c:v>
                </c:pt>
                <c:pt idx="504">
                  <c:v>16.5261</c:v>
                </c:pt>
                <c:pt idx="505">
                  <c:v>16.544799999999999</c:v>
                </c:pt>
                <c:pt idx="506">
                  <c:v>16.544799999999999</c:v>
                </c:pt>
                <c:pt idx="507">
                  <c:v>16.609000000000002</c:v>
                </c:pt>
                <c:pt idx="508">
                  <c:v>16.624099999999999</c:v>
                </c:pt>
                <c:pt idx="509">
                  <c:v>16.639299999999999</c:v>
                </c:pt>
                <c:pt idx="510">
                  <c:v>16.657900000000001</c:v>
                </c:pt>
                <c:pt idx="511">
                  <c:v>16.703399999999998</c:v>
                </c:pt>
                <c:pt idx="512">
                  <c:v>16.722100000000001</c:v>
                </c:pt>
                <c:pt idx="513">
                  <c:v>16.737200000000001</c:v>
                </c:pt>
                <c:pt idx="514">
                  <c:v>16.752400000000002</c:v>
                </c:pt>
                <c:pt idx="515">
                  <c:v>16.771100000000001</c:v>
                </c:pt>
                <c:pt idx="516">
                  <c:v>16.816500000000001</c:v>
                </c:pt>
                <c:pt idx="517">
                  <c:v>16.8352</c:v>
                </c:pt>
                <c:pt idx="518">
                  <c:v>16.8504</c:v>
                </c:pt>
                <c:pt idx="519">
                  <c:v>12.943</c:v>
                </c:pt>
                <c:pt idx="520">
                  <c:v>12.9617</c:v>
                </c:pt>
                <c:pt idx="521">
                  <c:v>12.9617</c:v>
                </c:pt>
                <c:pt idx="522">
                  <c:v>13.0297</c:v>
                </c:pt>
                <c:pt idx="523">
                  <c:v>13.0449</c:v>
                </c:pt>
                <c:pt idx="524">
                  <c:v>13.063700000000001</c:v>
                </c:pt>
                <c:pt idx="525">
                  <c:v>13.078900000000001</c:v>
                </c:pt>
                <c:pt idx="526">
                  <c:v>13.1281</c:v>
                </c:pt>
                <c:pt idx="527">
                  <c:v>13.146800000000001</c:v>
                </c:pt>
                <c:pt idx="528">
                  <c:v>13.162000000000001</c:v>
                </c:pt>
                <c:pt idx="529">
                  <c:v>13.1807</c:v>
                </c:pt>
                <c:pt idx="530">
                  <c:v>13.196</c:v>
                </c:pt>
                <c:pt idx="531">
                  <c:v>13.248699999999999</c:v>
                </c:pt>
                <c:pt idx="532">
                  <c:v>13.2639</c:v>
                </c:pt>
                <c:pt idx="533">
                  <c:v>13.2826</c:v>
                </c:pt>
                <c:pt idx="534">
                  <c:v>13.297800000000001</c:v>
                </c:pt>
                <c:pt idx="535">
                  <c:v>13.3165</c:v>
                </c:pt>
                <c:pt idx="536">
                  <c:v>13.3657</c:v>
                </c:pt>
                <c:pt idx="537">
                  <c:v>13.3809</c:v>
                </c:pt>
                <c:pt idx="538">
                  <c:v>13.3996</c:v>
                </c:pt>
                <c:pt idx="539">
                  <c:v>13.4148</c:v>
                </c:pt>
                <c:pt idx="540">
                  <c:v>13.4336</c:v>
                </c:pt>
                <c:pt idx="541">
                  <c:v>13.482699999999999</c:v>
                </c:pt>
                <c:pt idx="542">
                  <c:v>13.5014</c:v>
                </c:pt>
                <c:pt idx="543">
                  <c:v>13.5166</c:v>
                </c:pt>
                <c:pt idx="544">
                  <c:v>13.535399999999999</c:v>
                </c:pt>
                <c:pt idx="545">
                  <c:v>13.550599999999999</c:v>
                </c:pt>
                <c:pt idx="546">
                  <c:v>13.603199999999999</c:v>
                </c:pt>
                <c:pt idx="547">
                  <c:v>13.618399999999999</c:v>
                </c:pt>
                <c:pt idx="548">
                  <c:v>13.6371</c:v>
                </c:pt>
                <c:pt idx="549">
                  <c:v>13.6523</c:v>
                </c:pt>
                <c:pt idx="550">
                  <c:v>13.670999999999999</c:v>
                </c:pt>
                <c:pt idx="551">
                  <c:v>13.7201</c:v>
                </c:pt>
                <c:pt idx="552">
                  <c:v>13.738799999999999</c:v>
                </c:pt>
                <c:pt idx="553">
                  <c:v>13.754</c:v>
                </c:pt>
                <c:pt idx="554">
                  <c:v>13.7727</c:v>
                </c:pt>
                <c:pt idx="555">
                  <c:v>13.7879</c:v>
                </c:pt>
                <c:pt idx="556">
                  <c:v>13.8405</c:v>
                </c:pt>
                <c:pt idx="557">
                  <c:v>13.855700000000001</c:v>
                </c:pt>
                <c:pt idx="558">
                  <c:v>13.8744</c:v>
                </c:pt>
                <c:pt idx="559">
                  <c:v>13.8896</c:v>
                </c:pt>
                <c:pt idx="560">
                  <c:v>13.908300000000001</c:v>
                </c:pt>
                <c:pt idx="561">
                  <c:v>13.9574</c:v>
                </c:pt>
                <c:pt idx="562">
                  <c:v>13.976100000000001</c:v>
                </c:pt>
                <c:pt idx="563">
                  <c:v>13.991300000000001</c:v>
                </c:pt>
                <c:pt idx="564">
                  <c:v>14.01</c:v>
                </c:pt>
                <c:pt idx="565">
                  <c:v>14.0252</c:v>
                </c:pt>
                <c:pt idx="566">
                  <c:v>14.0777</c:v>
                </c:pt>
                <c:pt idx="567">
                  <c:v>14.0929</c:v>
                </c:pt>
                <c:pt idx="568">
                  <c:v>14.111599999999999</c:v>
                </c:pt>
                <c:pt idx="569">
                  <c:v>14.126799999999999</c:v>
                </c:pt>
                <c:pt idx="570">
                  <c:v>14.1455</c:v>
                </c:pt>
                <c:pt idx="571">
                  <c:v>14.1945</c:v>
                </c:pt>
                <c:pt idx="572">
                  <c:v>14.213200000000001</c:v>
                </c:pt>
                <c:pt idx="573">
                  <c:v>14.228300000000001</c:v>
                </c:pt>
                <c:pt idx="574">
                  <c:v>14.247</c:v>
                </c:pt>
                <c:pt idx="575">
                  <c:v>14.2622</c:v>
                </c:pt>
                <c:pt idx="576">
                  <c:v>14.3148</c:v>
                </c:pt>
                <c:pt idx="577">
                  <c:v>14.333500000000001</c:v>
                </c:pt>
                <c:pt idx="578">
                  <c:v>14.348599999999999</c:v>
                </c:pt>
                <c:pt idx="579">
                  <c:v>14.3673</c:v>
                </c:pt>
                <c:pt idx="580">
                  <c:v>14.3825</c:v>
                </c:pt>
                <c:pt idx="581">
                  <c:v>14.435</c:v>
                </c:pt>
                <c:pt idx="582">
                  <c:v>14.450100000000001</c:v>
                </c:pt>
                <c:pt idx="583">
                  <c:v>14.4688</c:v>
                </c:pt>
                <c:pt idx="584">
                  <c:v>14.484</c:v>
                </c:pt>
                <c:pt idx="585">
                  <c:v>11.2408</c:v>
                </c:pt>
                <c:pt idx="586">
                  <c:v>11.2408</c:v>
                </c:pt>
                <c:pt idx="587">
                  <c:v>11.3087</c:v>
                </c:pt>
                <c:pt idx="588">
                  <c:v>11.324</c:v>
                </c:pt>
                <c:pt idx="589">
                  <c:v>11.3392</c:v>
                </c:pt>
                <c:pt idx="590">
                  <c:v>11.357900000000001</c:v>
                </c:pt>
                <c:pt idx="591">
                  <c:v>11.4071</c:v>
                </c:pt>
                <c:pt idx="592">
                  <c:v>11.4223</c:v>
                </c:pt>
                <c:pt idx="593">
                  <c:v>11.4411</c:v>
                </c:pt>
                <c:pt idx="594">
                  <c:v>11.456300000000001</c:v>
                </c:pt>
                <c:pt idx="595">
                  <c:v>11.475</c:v>
                </c:pt>
                <c:pt idx="596">
                  <c:v>11.5242</c:v>
                </c:pt>
                <c:pt idx="597">
                  <c:v>11.539400000000001</c:v>
                </c:pt>
                <c:pt idx="598">
                  <c:v>11.5581</c:v>
                </c:pt>
                <c:pt idx="599">
                  <c:v>11.573399999999999</c:v>
                </c:pt>
                <c:pt idx="600">
                  <c:v>11.5886</c:v>
                </c:pt>
                <c:pt idx="601">
                  <c:v>11.6412</c:v>
                </c:pt>
                <c:pt idx="602">
                  <c:v>11.6564</c:v>
                </c:pt>
                <c:pt idx="603">
                  <c:v>11.6717</c:v>
                </c:pt>
                <c:pt idx="604">
                  <c:v>11.6904</c:v>
                </c:pt>
                <c:pt idx="605">
                  <c:v>11.7056</c:v>
                </c:pt>
                <c:pt idx="606">
                  <c:v>11.7547</c:v>
                </c:pt>
                <c:pt idx="607">
                  <c:v>11.7735</c:v>
                </c:pt>
                <c:pt idx="608">
                  <c:v>11.788600000000001</c:v>
                </c:pt>
                <c:pt idx="609">
                  <c:v>11.807399999999999</c:v>
                </c:pt>
                <c:pt idx="610">
                  <c:v>11.8226</c:v>
                </c:pt>
                <c:pt idx="611">
                  <c:v>11.871700000000001</c:v>
                </c:pt>
                <c:pt idx="612">
                  <c:v>11.8904</c:v>
                </c:pt>
                <c:pt idx="613">
                  <c:v>11.9056</c:v>
                </c:pt>
                <c:pt idx="614">
                  <c:v>11.924300000000001</c:v>
                </c:pt>
                <c:pt idx="615">
                  <c:v>11.939500000000001</c:v>
                </c:pt>
                <c:pt idx="616">
                  <c:v>11.9886</c:v>
                </c:pt>
                <c:pt idx="617">
                  <c:v>12.007300000000001</c:v>
                </c:pt>
                <c:pt idx="618">
                  <c:v>12.022500000000001</c:v>
                </c:pt>
                <c:pt idx="619">
                  <c:v>12.037699999999999</c:v>
                </c:pt>
                <c:pt idx="620">
                  <c:v>12.0564</c:v>
                </c:pt>
                <c:pt idx="621">
                  <c:v>12.105499999999999</c:v>
                </c:pt>
                <c:pt idx="622">
                  <c:v>12.1242</c:v>
                </c:pt>
                <c:pt idx="623">
                  <c:v>12.1394</c:v>
                </c:pt>
                <c:pt idx="624">
                  <c:v>12.1546</c:v>
                </c:pt>
                <c:pt idx="625">
                  <c:v>12.173299999999999</c:v>
                </c:pt>
                <c:pt idx="626">
                  <c:v>12.2224</c:v>
                </c:pt>
                <c:pt idx="627">
                  <c:v>12.241099999999999</c:v>
                </c:pt>
                <c:pt idx="628">
                  <c:v>12.2563</c:v>
                </c:pt>
                <c:pt idx="629">
                  <c:v>12.275</c:v>
                </c:pt>
                <c:pt idx="630">
                  <c:v>12.290100000000001</c:v>
                </c:pt>
                <c:pt idx="631">
                  <c:v>12.3392</c:v>
                </c:pt>
                <c:pt idx="632">
                  <c:v>12.357900000000001</c:v>
                </c:pt>
                <c:pt idx="633">
                  <c:v>12.373100000000001</c:v>
                </c:pt>
                <c:pt idx="634">
                  <c:v>12.3918</c:v>
                </c:pt>
                <c:pt idx="635">
                  <c:v>12.407</c:v>
                </c:pt>
                <c:pt idx="636">
                  <c:v>12.456</c:v>
                </c:pt>
                <c:pt idx="637">
                  <c:v>12.4747</c:v>
                </c:pt>
                <c:pt idx="638">
                  <c:v>12.4899</c:v>
                </c:pt>
                <c:pt idx="639">
                  <c:v>12.508599999999999</c:v>
                </c:pt>
                <c:pt idx="640">
                  <c:v>12.5237</c:v>
                </c:pt>
                <c:pt idx="641">
                  <c:v>12.5762</c:v>
                </c:pt>
                <c:pt idx="642">
                  <c:v>12.5914</c:v>
                </c:pt>
                <c:pt idx="643">
                  <c:v>12.6066</c:v>
                </c:pt>
                <c:pt idx="644">
                  <c:v>12.625299999999999</c:v>
                </c:pt>
                <c:pt idx="645">
                  <c:v>12.6404</c:v>
                </c:pt>
                <c:pt idx="646">
                  <c:v>12.693</c:v>
                </c:pt>
                <c:pt idx="647">
                  <c:v>12.7081</c:v>
                </c:pt>
                <c:pt idx="648">
                  <c:v>12.726800000000001</c:v>
                </c:pt>
                <c:pt idx="649">
                  <c:v>12.742000000000001</c:v>
                </c:pt>
                <c:pt idx="650">
                  <c:v>12.7606</c:v>
                </c:pt>
                <c:pt idx="651">
                  <c:v>12.8096</c:v>
                </c:pt>
                <c:pt idx="652">
                  <c:v>12.8248</c:v>
                </c:pt>
                <c:pt idx="653">
                  <c:v>12.843500000000001</c:v>
                </c:pt>
                <c:pt idx="654">
                  <c:v>12.858700000000001</c:v>
                </c:pt>
                <c:pt idx="655">
                  <c:v>12.8774</c:v>
                </c:pt>
                <c:pt idx="656">
                  <c:v>12.926299999999999</c:v>
                </c:pt>
                <c:pt idx="657">
                  <c:v>12.945</c:v>
                </c:pt>
                <c:pt idx="658">
                  <c:v>12.9602</c:v>
                </c:pt>
                <c:pt idx="659">
                  <c:v>12.978899999999999</c:v>
                </c:pt>
                <c:pt idx="660">
                  <c:v>12.994</c:v>
                </c:pt>
                <c:pt idx="661">
                  <c:v>13.0465</c:v>
                </c:pt>
                <c:pt idx="662">
                  <c:v>13.0617</c:v>
                </c:pt>
                <c:pt idx="663">
                  <c:v>13.080299999999999</c:v>
                </c:pt>
                <c:pt idx="664">
                  <c:v>13.0954</c:v>
                </c:pt>
                <c:pt idx="665">
                  <c:v>13.114100000000001</c:v>
                </c:pt>
                <c:pt idx="666">
                  <c:v>13.1631</c:v>
                </c:pt>
                <c:pt idx="667">
                  <c:v>13.181800000000001</c:v>
                </c:pt>
                <c:pt idx="668">
                  <c:v>13.196899999999999</c:v>
                </c:pt>
                <c:pt idx="669">
                  <c:v>13.2121</c:v>
                </c:pt>
                <c:pt idx="670">
                  <c:v>13.230700000000001</c:v>
                </c:pt>
                <c:pt idx="671">
                  <c:v>13.230700000000001</c:v>
                </c:pt>
                <c:pt idx="672">
                  <c:v>13.313499999999999</c:v>
                </c:pt>
                <c:pt idx="673">
                  <c:v>13.332100000000001</c:v>
                </c:pt>
                <c:pt idx="674">
                  <c:v>13.347300000000001</c:v>
                </c:pt>
                <c:pt idx="675">
                  <c:v>13.4148</c:v>
                </c:pt>
                <c:pt idx="676">
                  <c:v>13.4335</c:v>
                </c:pt>
                <c:pt idx="677">
                  <c:v>13.448600000000001</c:v>
                </c:pt>
                <c:pt idx="678">
                  <c:v>13.4673</c:v>
                </c:pt>
                <c:pt idx="679">
                  <c:v>13.5162</c:v>
                </c:pt>
                <c:pt idx="680">
                  <c:v>13.5349</c:v>
                </c:pt>
                <c:pt idx="681">
                  <c:v>13.55</c:v>
                </c:pt>
                <c:pt idx="682">
                  <c:v>13.5686</c:v>
                </c:pt>
                <c:pt idx="683">
                  <c:v>13.5838</c:v>
                </c:pt>
                <c:pt idx="684">
                  <c:v>13.636200000000001</c:v>
                </c:pt>
                <c:pt idx="685">
                  <c:v>13.6548</c:v>
                </c:pt>
                <c:pt idx="686">
                  <c:v>13.67</c:v>
                </c:pt>
                <c:pt idx="687">
                  <c:v>13.688599999999999</c:v>
                </c:pt>
                <c:pt idx="688">
                  <c:v>13.7037</c:v>
                </c:pt>
                <c:pt idx="689">
                  <c:v>13.7561</c:v>
                </c:pt>
                <c:pt idx="690">
                  <c:v>13.7712</c:v>
                </c:pt>
                <c:pt idx="691">
                  <c:v>13.789899999999999</c:v>
                </c:pt>
                <c:pt idx="692">
                  <c:v>13.805</c:v>
                </c:pt>
                <c:pt idx="693">
                  <c:v>13.823600000000001</c:v>
                </c:pt>
                <c:pt idx="694">
                  <c:v>13.8725</c:v>
                </c:pt>
                <c:pt idx="695">
                  <c:v>13.8911</c:v>
                </c:pt>
                <c:pt idx="696">
                  <c:v>13.9062</c:v>
                </c:pt>
                <c:pt idx="697">
                  <c:v>13.924899999999999</c:v>
                </c:pt>
                <c:pt idx="698">
                  <c:v>13.94</c:v>
                </c:pt>
                <c:pt idx="699">
                  <c:v>13.9924</c:v>
                </c:pt>
                <c:pt idx="700">
                  <c:v>14.010999999999999</c:v>
                </c:pt>
                <c:pt idx="701">
                  <c:v>14.0261</c:v>
                </c:pt>
                <c:pt idx="702">
                  <c:v>14.044700000000001</c:v>
                </c:pt>
                <c:pt idx="703">
                  <c:v>14.059799999999999</c:v>
                </c:pt>
                <c:pt idx="704">
                  <c:v>14.1122</c:v>
                </c:pt>
                <c:pt idx="705">
                  <c:v>14.1273</c:v>
                </c:pt>
                <c:pt idx="706">
                  <c:v>14.145899999999999</c:v>
                </c:pt>
                <c:pt idx="707">
                  <c:v>14.161</c:v>
                </c:pt>
                <c:pt idx="708">
                  <c:v>14.179600000000001</c:v>
                </c:pt>
                <c:pt idx="709">
                  <c:v>14.231999999999999</c:v>
                </c:pt>
                <c:pt idx="710">
                  <c:v>14.247</c:v>
                </c:pt>
                <c:pt idx="711">
                  <c:v>14.265700000000001</c:v>
                </c:pt>
                <c:pt idx="712">
                  <c:v>14.280799999999999</c:v>
                </c:pt>
                <c:pt idx="713">
                  <c:v>14.2994</c:v>
                </c:pt>
                <c:pt idx="714">
                  <c:v>14.3482</c:v>
                </c:pt>
                <c:pt idx="715">
                  <c:v>15.395099999999999</c:v>
                </c:pt>
                <c:pt idx="716">
                  <c:v>15.413600000000001</c:v>
                </c:pt>
                <c:pt idx="717">
                  <c:v>15.428699999999999</c:v>
                </c:pt>
                <c:pt idx="718">
                  <c:v>15.4473</c:v>
                </c:pt>
                <c:pt idx="719">
                  <c:v>15.499499999999999</c:v>
                </c:pt>
                <c:pt idx="720">
                  <c:v>15.5181</c:v>
                </c:pt>
                <c:pt idx="721">
                  <c:v>15.533200000000001</c:v>
                </c:pt>
                <c:pt idx="722">
                  <c:v>15.5517</c:v>
                </c:pt>
                <c:pt idx="723">
                  <c:v>15.566800000000001</c:v>
                </c:pt>
                <c:pt idx="724">
                  <c:v>15.619</c:v>
                </c:pt>
                <c:pt idx="725">
                  <c:v>15.637600000000001</c:v>
                </c:pt>
                <c:pt idx="726">
                  <c:v>15.652699999999999</c:v>
                </c:pt>
                <c:pt idx="727">
                  <c:v>15.6713</c:v>
                </c:pt>
                <c:pt idx="728">
                  <c:v>15.6898</c:v>
                </c:pt>
                <c:pt idx="729">
                  <c:v>15.742000000000001</c:v>
                </c:pt>
                <c:pt idx="730">
                  <c:v>15.757099999999999</c:v>
                </c:pt>
                <c:pt idx="731">
                  <c:v>15.775600000000001</c:v>
                </c:pt>
                <c:pt idx="732">
                  <c:v>15.790699999999999</c:v>
                </c:pt>
                <c:pt idx="733">
                  <c:v>15.8093</c:v>
                </c:pt>
                <c:pt idx="734">
                  <c:v>15.861499999999999</c:v>
                </c:pt>
                <c:pt idx="735">
                  <c:v>15.880100000000001</c:v>
                </c:pt>
                <c:pt idx="736">
                  <c:v>15.895099999999999</c:v>
                </c:pt>
                <c:pt idx="737">
                  <c:v>15.9137</c:v>
                </c:pt>
                <c:pt idx="738">
                  <c:v>15.9137</c:v>
                </c:pt>
                <c:pt idx="739">
                  <c:v>15.9137</c:v>
                </c:pt>
                <c:pt idx="740">
                  <c:v>15.9994</c:v>
                </c:pt>
                <c:pt idx="741">
                  <c:v>16.018000000000001</c:v>
                </c:pt>
                <c:pt idx="742">
                  <c:v>16.033100000000001</c:v>
                </c:pt>
                <c:pt idx="743">
                  <c:v>16.051600000000001</c:v>
                </c:pt>
                <c:pt idx="744">
                  <c:v>16.1037</c:v>
                </c:pt>
                <c:pt idx="745">
                  <c:v>16.1188</c:v>
                </c:pt>
                <c:pt idx="746">
                  <c:v>16.1373</c:v>
                </c:pt>
                <c:pt idx="747">
                  <c:v>16.155899999999999</c:v>
                </c:pt>
                <c:pt idx="748">
                  <c:v>16.1709</c:v>
                </c:pt>
                <c:pt idx="749">
                  <c:v>16.223099999999999</c:v>
                </c:pt>
                <c:pt idx="750">
                  <c:v>16.241599999999998</c:v>
                </c:pt>
                <c:pt idx="751">
                  <c:v>16.260100000000001</c:v>
                </c:pt>
                <c:pt idx="752">
                  <c:v>16.275200000000002</c:v>
                </c:pt>
                <c:pt idx="753">
                  <c:v>16.293700000000001</c:v>
                </c:pt>
                <c:pt idx="754">
                  <c:v>16.345800000000001</c:v>
                </c:pt>
                <c:pt idx="755">
                  <c:v>16.3644</c:v>
                </c:pt>
                <c:pt idx="756">
                  <c:v>16.3794</c:v>
                </c:pt>
                <c:pt idx="757">
                  <c:v>16.398</c:v>
                </c:pt>
                <c:pt idx="758">
                  <c:v>16.416499999999999</c:v>
                </c:pt>
                <c:pt idx="759">
                  <c:v>16.468599999999999</c:v>
                </c:pt>
                <c:pt idx="760">
                  <c:v>16.483599999999999</c:v>
                </c:pt>
                <c:pt idx="761">
                  <c:v>16.502199999999998</c:v>
                </c:pt>
                <c:pt idx="762">
                  <c:v>16.520700000000001</c:v>
                </c:pt>
                <c:pt idx="763">
                  <c:v>16.535699999999999</c:v>
                </c:pt>
                <c:pt idx="764">
                  <c:v>16.535699999999999</c:v>
                </c:pt>
                <c:pt idx="765">
                  <c:v>16.606300000000001</c:v>
                </c:pt>
                <c:pt idx="766">
                  <c:v>16.6249</c:v>
                </c:pt>
                <c:pt idx="767">
                  <c:v>16.639900000000001</c:v>
                </c:pt>
                <c:pt idx="768">
                  <c:v>16.6584</c:v>
                </c:pt>
                <c:pt idx="769">
                  <c:v>16.7105</c:v>
                </c:pt>
                <c:pt idx="770">
                  <c:v>16.728999999999999</c:v>
                </c:pt>
                <c:pt idx="771">
                  <c:v>16.744</c:v>
                </c:pt>
                <c:pt idx="772">
                  <c:v>16.762499999999999</c:v>
                </c:pt>
                <c:pt idx="773">
                  <c:v>16.780999999999999</c:v>
                </c:pt>
                <c:pt idx="774">
                  <c:v>16.833100000000002</c:v>
                </c:pt>
                <c:pt idx="775">
                  <c:v>16.848199999999999</c:v>
                </c:pt>
                <c:pt idx="776">
                  <c:v>16.866700000000002</c:v>
                </c:pt>
                <c:pt idx="777">
                  <c:v>16.885200000000001</c:v>
                </c:pt>
                <c:pt idx="778">
                  <c:v>16.900200000000002</c:v>
                </c:pt>
              </c:numCache>
            </c:numRef>
          </c:val>
          <c:smooth val="0"/>
          <c:extLst>
            <c:ext xmlns:c16="http://schemas.microsoft.com/office/drawing/2014/chart" uri="{C3380CC4-5D6E-409C-BE32-E72D297353CC}">
              <c16:uniqueId val="{00000000-35D2-474B-9E5B-02CA5926B6C2}"/>
            </c:ext>
          </c:extLst>
        </c:ser>
        <c:ser>
          <c:idx val="1"/>
          <c:order val="1"/>
          <c:tx>
            <c:strRef>
              <c:f>'chartdata_ad9569a1-c80a-483e-9a'!$C$1</c:f>
              <c:strCache>
                <c:ptCount val="1"/>
                <c:pt idx="0">
                  <c:v>ABI Mixed Investment 40-85% Shares TR in GB</c:v>
                </c:pt>
              </c:strCache>
            </c:strRef>
          </c:tx>
          <c:spPr>
            <a:ln w="28575" cap="rnd">
              <a:solidFill>
                <a:schemeClr val="accent2"/>
              </a:solidFill>
              <a:round/>
            </a:ln>
            <a:effectLst/>
          </c:spPr>
          <c:marker>
            <c:symbol val="none"/>
          </c:marker>
          <c:cat>
            <c:numRef>
              <c:f>'chartdata_ad9569a1-c80a-483e-9a'!$A$2:$A$780</c:f>
              <c:numCache>
                <c:formatCode>m/d/yyyy</c:formatCode>
                <c:ptCount val="779"/>
                <c:pt idx="0">
                  <c:v>44342</c:v>
                </c:pt>
                <c:pt idx="1">
                  <c:v>44343</c:v>
                </c:pt>
                <c:pt idx="2">
                  <c:v>44344</c:v>
                </c:pt>
                <c:pt idx="3">
                  <c:v>44347</c:v>
                </c:pt>
                <c:pt idx="4">
                  <c:v>44348</c:v>
                </c:pt>
                <c:pt idx="5">
                  <c:v>44349</c:v>
                </c:pt>
                <c:pt idx="6">
                  <c:v>44350</c:v>
                </c:pt>
                <c:pt idx="7">
                  <c:v>44351</c:v>
                </c:pt>
                <c:pt idx="8">
                  <c:v>44354</c:v>
                </c:pt>
                <c:pt idx="9">
                  <c:v>44355</c:v>
                </c:pt>
                <c:pt idx="10">
                  <c:v>44356</c:v>
                </c:pt>
                <c:pt idx="11">
                  <c:v>44357</c:v>
                </c:pt>
                <c:pt idx="12">
                  <c:v>44358</c:v>
                </c:pt>
                <c:pt idx="13">
                  <c:v>44361</c:v>
                </c:pt>
                <c:pt idx="14">
                  <c:v>44362</c:v>
                </c:pt>
                <c:pt idx="15">
                  <c:v>44363</c:v>
                </c:pt>
                <c:pt idx="16">
                  <c:v>44364</c:v>
                </c:pt>
                <c:pt idx="17">
                  <c:v>44365</c:v>
                </c:pt>
                <c:pt idx="18">
                  <c:v>44368</c:v>
                </c:pt>
                <c:pt idx="19">
                  <c:v>44369</c:v>
                </c:pt>
                <c:pt idx="20">
                  <c:v>44370</c:v>
                </c:pt>
                <c:pt idx="21">
                  <c:v>44371</c:v>
                </c:pt>
                <c:pt idx="22">
                  <c:v>44372</c:v>
                </c:pt>
                <c:pt idx="23">
                  <c:v>44375</c:v>
                </c:pt>
                <c:pt idx="24">
                  <c:v>44376</c:v>
                </c:pt>
                <c:pt idx="25">
                  <c:v>44377</c:v>
                </c:pt>
                <c:pt idx="26">
                  <c:v>44378</c:v>
                </c:pt>
                <c:pt idx="27">
                  <c:v>44379</c:v>
                </c:pt>
                <c:pt idx="28">
                  <c:v>44382</c:v>
                </c:pt>
                <c:pt idx="29">
                  <c:v>44383</c:v>
                </c:pt>
                <c:pt idx="30">
                  <c:v>44384</c:v>
                </c:pt>
                <c:pt idx="31">
                  <c:v>44385</c:v>
                </c:pt>
                <c:pt idx="32">
                  <c:v>44386</c:v>
                </c:pt>
                <c:pt idx="33">
                  <c:v>44389</c:v>
                </c:pt>
                <c:pt idx="34">
                  <c:v>44390</c:v>
                </c:pt>
                <c:pt idx="35">
                  <c:v>44391</c:v>
                </c:pt>
                <c:pt idx="36">
                  <c:v>44392</c:v>
                </c:pt>
                <c:pt idx="37">
                  <c:v>44393</c:v>
                </c:pt>
                <c:pt idx="38">
                  <c:v>44396</c:v>
                </c:pt>
                <c:pt idx="39">
                  <c:v>44397</c:v>
                </c:pt>
                <c:pt idx="40">
                  <c:v>44398</c:v>
                </c:pt>
                <c:pt idx="41">
                  <c:v>44399</c:v>
                </c:pt>
                <c:pt idx="42">
                  <c:v>44400</c:v>
                </c:pt>
                <c:pt idx="43">
                  <c:v>44403</c:v>
                </c:pt>
                <c:pt idx="44">
                  <c:v>44404</c:v>
                </c:pt>
                <c:pt idx="45">
                  <c:v>44405</c:v>
                </c:pt>
                <c:pt idx="46">
                  <c:v>44406</c:v>
                </c:pt>
                <c:pt idx="47">
                  <c:v>44407</c:v>
                </c:pt>
                <c:pt idx="48">
                  <c:v>44410</c:v>
                </c:pt>
                <c:pt idx="49">
                  <c:v>44411</c:v>
                </c:pt>
                <c:pt idx="50">
                  <c:v>44412</c:v>
                </c:pt>
                <c:pt idx="51">
                  <c:v>44413</c:v>
                </c:pt>
                <c:pt idx="52">
                  <c:v>44414</c:v>
                </c:pt>
                <c:pt idx="53">
                  <c:v>44417</c:v>
                </c:pt>
                <c:pt idx="54">
                  <c:v>44418</c:v>
                </c:pt>
                <c:pt idx="55">
                  <c:v>44419</c:v>
                </c:pt>
                <c:pt idx="56">
                  <c:v>44420</c:v>
                </c:pt>
                <c:pt idx="57">
                  <c:v>44421</c:v>
                </c:pt>
                <c:pt idx="58">
                  <c:v>44424</c:v>
                </c:pt>
                <c:pt idx="59">
                  <c:v>44425</c:v>
                </c:pt>
                <c:pt idx="60">
                  <c:v>44426</c:v>
                </c:pt>
                <c:pt idx="61">
                  <c:v>44427</c:v>
                </c:pt>
                <c:pt idx="62">
                  <c:v>44428</c:v>
                </c:pt>
                <c:pt idx="63">
                  <c:v>44431</c:v>
                </c:pt>
                <c:pt idx="64">
                  <c:v>44432</c:v>
                </c:pt>
                <c:pt idx="65">
                  <c:v>44433</c:v>
                </c:pt>
                <c:pt idx="66">
                  <c:v>44434</c:v>
                </c:pt>
                <c:pt idx="67">
                  <c:v>44435</c:v>
                </c:pt>
                <c:pt idx="68">
                  <c:v>44438</c:v>
                </c:pt>
                <c:pt idx="69">
                  <c:v>44439</c:v>
                </c:pt>
                <c:pt idx="70">
                  <c:v>44440</c:v>
                </c:pt>
                <c:pt idx="71">
                  <c:v>44441</c:v>
                </c:pt>
                <c:pt idx="72">
                  <c:v>44442</c:v>
                </c:pt>
                <c:pt idx="73">
                  <c:v>44445</c:v>
                </c:pt>
                <c:pt idx="74">
                  <c:v>44446</c:v>
                </c:pt>
                <c:pt idx="75">
                  <c:v>44447</c:v>
                </c:pt>
                <c:pt idx="76">
                  <c:v>44448</c:v>
                </c:pt>
                <c:pt idx="77">
                  <c:v>44449</c:v>
                </c:pt>
                <c:pt idx="78">
                  <c:v>44452</c:v>
                </c:pt>
                <c:pt idx="79">
                  <c:v>44453</c:v>
                </c:pt>
                <c:pt idx="80">
                  <c:v>44454</c:v>
                </c:pt>
                <c:pt idx="81">
                  <c:v>44455</c:v>
                </c:pt>
                <c:pt idx="82">
                  <c:v>44456</c:v>
                </c:pt>
                <c:pt idx="83">
                  <c:v>44459</c:v>
                </c:pt>
                <c:pt idx="84">
                  <c:v>44460</c:v>
                </c:pt>
                <c:pt idx="85">
                  <c:v>44461</c:v>
                </c:pt>
                <c:pt idx="86">
                  <c:v>44462</c:v>
                </c:pt>
                <c:pt idx="87">
                  <c:v>44463</c:v>
                </c:pt>
                <c:pt idx="88">
                  <c:v>44466</c:v>
                </c:pt>
                <c:pt idx="89">
                  <c:v>44467</c:v>
                </c:pt>
                <c:pt idx="90">
                  <c:v>44468</c:v>
                </c:pt>
                <c:pt idx="91">
                  <c:v>44469</c:v>
                </c:pt>
                <c:pt idx="92">
                  <c:v>44470</c:v>
                </c:pt>
                <c:pt idx="93">
                  <c:v>44473</c:v>
                </c:pt>
                <c:pt idx="94">
                  <c:v>44474</c:v>
                </c:pt>
                <c:pt idx="95">
                  <c:v>44475</c:v>
                </c:pt>
                <c:pt idx="96">
                  <c:v>44476</c:v>
                </c:pt>
                <c:pt idx="97">
                  <c:v>44477</c:v>
                </c:pt>
                <c:pt idx="98">
                  <c:v>44480</c:v>
                </c:pt>
                <c:pt idx="99">
                  <c:v>44481</c:v>
                </c:pt>
                <c:pt idx="100">
                  <c:v>44482</c:v>
                </c:pt>
                <c:pt idx="101">
                  <c:v>44483</c:v>
                </c:pt>
                <c:pt idx="102">
                  <c:v>44484</c:v>
                </c:pt>
                <c:pt idx="103">
                  <c:v>44487</c:v>
                </c:pt>
                <c:pt idx="104">
                  <c:v>44488</c:v>
                </c:pt>
                <c:pt idx="105">
                  <c:v>44489</c:v>
                </c:pt>
                <c:pt idx="106">
                  <c:v>44490</c:v>
                </c:pt>
                <c:pt idx="107">
                  <c:v>44491</c:v>
                </c:pt>
                <c:pt idx="108">
                  <c:v>44494</c:v>
                </c:pt>
                <c:pt idx="109">
                  <c:v>44495</c:v>
                </c:pt>
                <c:pt idx="110">
                  <c:v>44496</c:v>
                </c:pt>
                <c:pt idx="111">
                  <c:v>44497</c:v>
                </c:pt>
                <c:pt idx="112">
                  <c:v>44498</c:v>
                </c:pt>
                <c:pt idx="113">
                  <c:v>44501</c:v>
                </c:pt>
                <c:pt idx="114">
                  <c:v>44502</c:v>
                </c:pt>
                <c:pt idx="115">
                  <c:v>44503</c:v>
                </c:pt>
                <c:pt idx="116">
                  <c:v>44504</c:v>
                </c:pt>
                <c:pt idx="117">
                  <c:v>44505</c:v>
                </c:pt>
                <c:pt idx="118">
                  <c:v>44508</c:v>
                </c:pt>
                <c:pt idx="119">
                  <c:v>44509</c:v>
                </c:pt>
                <c:pt idx="120">
                  <c:v>44510</c:v>
                </c:pt>
                <c:pt idx="121">
                  <c:v>44511</c:v>
                </c:pt>
                <c:pt idx="122">
                  <c:v>44512</c:v>
                </c:pt>
                <c:pt idx="123">
                  <c:v>44515</c:v>
                </c:pt>
                <c:pt idx="124">
                  <c:v>44516</c:v>
                </c:pt>
                <c:pt idx="125">
                  <c:v>44517</c:v>
                </c:pt>
                <c:pt idx="126">
                  <c:v>44518</c:v>
                </c:pt>
                <c:pt idx="127">
                  <c:v>44519</c:v>
                </c:pt>
                <c:pt idx="128">
                  <c:v>44522</c:v>
                </c:pt>
                <c:pt idx="129">
                  <c:v>44523</c:v>
                </c:pt>
                <c:pt idx="130">
                  <c:v>44524</c:v>
                </c:pt>
                <c:pt idx="131">
                  <c:v>44525</c:v>
                </c:pt>
                <c:pt idx="132">
                  <c:v>44526</c:v>
                </c:pt>
                <c:pt idx="133">
                  <c:v>44529</c:v>
                </c:pt>
                <c:pt idx="134">
                  <c:v>44530</c:v>
                </c:pt>
                <c:pt idx="135">
                  <c:v>44531</c:v>
                </c:pt>
                <c:pt idx="136">
                  <c:v>44532</c:v>
                </c:pt>
                <c:pt idx="137">
                  <c:v>44533</c:v>
                </c:pt>
                <c:pt idx="138">
                  <c:v>44536</c:v>
                </c:pt>
                <c:pt idx="139">
                  <c:v>44537</c:v>
                </c:pt>
                <c:pt idx="140">
                  <c:v>44538</c:v>
                </c:pt>
                <c:pt idx="141">
                  <c:v>44539</c:v>
                </c:pt>
                <c:pt idx="142">
                  <c:v>44540</c:v>
                </c:pt>
                <c:pt idx="143">
                  <c:v>44543</c:v>
                </c:pt>
                <c:pt idx="144">
                  <c:v>44544</c:v>
                </c:pt>
                <c:pt idx="145">
                  <c:v>44545</c:v>
                </c:pt>
                <c:pt idx="146">
                  <c:v>44546</c:v>
                </c:pt>
                <c:pt idx="147">
                  <c:v>44547</c:v>
                </c:pt>
                <c:pt idx="148">
                  <c:v>44550</c:v>
                </c:pt>
                <c:pt idx="149">
                  <c:v>44551</c:v>
                </c:pt>
                <c:pt idx="150">
                  <c:v>44552</c:v>
                </c:pt>
                <c:pt idx="151">
                  <c:v>44553</c:v>
                </c:pt>
                <c:pt idx="152">
                  <c:v>44554</c:v>
                </c:pt>
                <c:pt idx="153">
                  <c:v>44557</c:v>
                </c:pt>
                <c:pt idx="154">
                  <c:v>44558</c:v>
                </c:pt>
                <c:pt idx="155">
                  <c:v>44559</c:v>
                </c:pt>
                <c:pt idx="156">
                  <c:v>44560</c:v>
                </c:pt>
                <c:pt idx="157">
                  <c:v>44561</c:v>
                </c:pt>
                <c:pt idx="158">
                  <c:v>44564</c:v>
                </c:pt>
                <c:pt idx="159">
                  <c:v>44565</c:v>
                </c:pt>
                <c:pt idx="160">
                  <c:v>44566</c:v>
                </c:pt>
                <c:pt idx="161">
                  <c:v>44567</c:v>
                </c:pt>
                <c:pt idx="162">
                  <c:v>44568</c:v>
                </c:pt>
                <c:pt idx="163">
                  <c:v>44571</c:v>
                </c:pt>
                <c:pt idx="164">
                  <c:v>44572</c:v>
                </c:pt>
                <c:pt idx="165">
                  <c:v>44573</c:v>
                </c:pt>
                <c:pt idx="166">
                  <c:v>44574</c:v>
                </c:pt>
                <c:pt idx="167">
                  <c:v>44575</c:v>
                </c:pt>
                <c:pt idx="168">
                  <c:v>44578</c:v>
                </c:pt>
                <c:pt idx="169">
                  <c:v>44579</c:v>
                </c:pt>
                <c:pt idx="170">
                  <c:v>44580</c:v>
                </c:pt>
                <c:pt idx="171">
                  <c:v>44581</c:v>
                </c:pt>
                <c:pt idx="172">
                  <c:v>44582</c:v>
                </c:pt>
                <c:pt idx="173">
                  <c:v>44585</c:v>
                </c:pt>
                <c:pt idx="174">
                  <c:v>44586</c:v>
                </c:pt>
                <c:pt idx="175">
                  <c:v>44587</c:v>
                </c:pt>
                <c:pt idx="176">
                  <c:v>44588</c:v>
                </c:pt>
                <c:pt idx="177">
                  <c:v>44589</c:v>
                </c:pt>
                <c:pt idx="178">
                  <c:v>44592</c:v>
                </c:pt>
                <c:pt idx="179">
                  <c:v>44593</c:v>
                </c:pt>
                <c:pt idx="180">
                  <c:v>44594</c:v>
                </c:pt>
                <c:pt idx="181">
                  <c:v>44595</c:v>
                </c:pt>
                <c:pt idx="182">
                  <c:v>44596</c:v>
                </c:pt>
                <c:pt idx="183">
                  <c:v>44599</c:v>
                </c:pt>
                <c:pt idx="184">
                  <c:v>44600</c:v>
                </c:pt>
                <c:pt idx="185">
                  <c:v>44601</c:v>
                </c:pt>
                <c:pt idx="186">
                  <c:v>44602</c:v>
                </c:pt>
                <c:pt idx="187">
                  <c:v>44603</c:v>
                </c:pt>
                <c:pt idx="188">
                  <c:v>44606</c:v>
                </c:pt>
                <c:pt idx="189">
                  <c:v>44607</c:v>
                </c:pt>
                <c:pt idx="190">
                  <c:v>44608</c:v>
                </c:pt>
                <c:pt idx="191">
                  <c:v>44609</c:v>
                </c:pt>
                <c:pt idx="192">
                  <c:v>44610</c:v>
                </c:pt>
                <c:pt idx="193">
                  <c:v>44613</c:v>
                </c:pt>
                <c:pt idx="194">
                  <c:v>44614</c:v>
                </c:pt>
                <c:pt idx="195">
                  <c:v>44615</c:v>
                </c:pt>
                <c:pt idx="196">
                  <c:v>44616</c:v>
                </c:pt>
                <c:pt idx="197">
                  <c:v>44617</c:v>
                </c:pt>
                <c:pt idx="198">
                  <c:v>44620</c:v>
                </c:pt>
                <c:pt idx="199">
                  <c:v>44621</c:v>
                </c:pt>
                <c:pt idx="200">
                  <c:v>44622</c:v>
                </c:pt>
                <c:pt idx="201">
                  <c:v>44623</c:v>
                </c:pt>
                <c:pt idx="202">
                  <c:v>44624</c:v>
                </c:pt>
                <c:pt idx="203">
                  <c:v>44627</c:v>
                </c:pt>
                <c:pt idx="204">
                  <c:v>44628</c:v>
                </c:pt>
                <c:pt idx="205">
                  <c:v>44629</c:v>
                </c:pt>
                <c:pt idx="206">
                  <c:v>44630</c:v>
                </c:pt>
                <c:pt idx="207">
                  <c:v>44631</c:v>
                </c:pt>
                <c:pt idx="208">
                  <c:v>44634</c:v>
                </c:pt>
                <c:pt idx="209">
                  <c:v>44635</c:v>
                </c:pt>
                <c:pt idx="210">
                  <c:v>44636</c:v>
                </c:pt>
                <c:pt idx="211">
                  <c:v>44637</c:v>
                </c:pt>
                <c:pt idx="212">
                  <c:v>44638</c:v>
                </c:pt>
                <c:pt idx="213">
                  <c:v>44641</c:v>
                </c:pt>
                <c:pt idx="214">
                  <c:v>44642</c:v>
                </c:pt>
                <c:pt idx="215">
                  <c:v>44643</c:v>
                </c:pt>
                <c:pt idx="216">
                  <c:v>44644</c:v>
                </c:pt>
                <c:pt idx="217">
                  <c:v>44645</c:v>
                </c:pt>
                <c:pt idx="218">
                  <c:v>44648</c:v>
                </c:pt>
                <c:pt idx="219">
                  <c:v>44649</c:v>
                </c:pt>
                <c:pt idx="220">
                  <c:v>44650</c:v>
                </c:pt>
                <c:pt idx="221">
                  <c:v>44651</c:v>
                </c:pt>
                <c:pt idx="222">
                  <c:v>44652</c:v>
                </c:pt>
                <c:pt idx="223">
                  <c:v>44655</c:v>
                </c:pt>
                <c:pt idx="224">
                  <c:v>44656</c:v>
                </c:pt>
                <c:pt idx="225">
                  <c:v>44657</c:v>
                </c:pt>
                <c:pt idx="226">
                  <c:v>44658</c:v>
                </c:pt>
                <c:pt idx="227">
                  <c:v>44659</c:v>
                </c:pt>
                <c:pt idx="228">
                  <c:v>44662</c:v>
                </c:pt>
                <c:pt idx="229">
                  <c:v>44663</c:v>
                </c:pt>
                <c:pt idx="230">
                  <c:v>44664</c:v>
                </c:pt>
                <c:pt idx="231">
                  <c:v>44665</c:v>
                </c:pt>
                <c:pt idx="232">
                  <c:v>44669</c:v>
                </c:pt>
                <c:pt idx="233">
                  <c:v>44670</c:v>
                </c:pt>
                <c:pt idx="234">
                  <c:v>44671</c:v>
                </c:pt>
                <c:pt idx="235">
                  <c:v>44672</c:v>
                </c:pt>
                <c:pt idx="236">
                  <c:v>44673</c:v>
                </c:pt>
                <c:pt idx="237">
                  <c:v>44676</c:v>
                </c:pt>
                <c:pt idx="238">
                  <c:v>44677</c:v>
                </c:pt>
                <c:pt idx="239">
                  <c:v>44678</c:v>
                </c:pt>
                <c:pt idx="240">
                  <c:v>44679</c:v>
                </c:pt>
                <c:pt idx="241">
                  <c:v>44680</c:v>
                </c:pt>
                <c:pt idx="242">
                  <c:v>44683</c:v>
                </c:pt>
                <c:pt idx="243">
                  <c:v>44684</c:v>
                </c:pt>
                <c:pt idx="244">
                  <c:v>44685</c:v>
                </c:pt>
                <c:pt idx="245">
                  <c:v>44686</c:v>
                </c:pt>
                <c:pt idx="246">
                  <c:v>44687</c:v>
                </c:pt>
                <c:pt idx="247">
                  <c:v>44690</c:v>
                </c:pt>
                <c:pt idx="248">
                  <c:v>44691</c:v>
                </c:pt>
                <c:pt idx="249">
                  <c:v>44692</c:v>
                </c:pt>
                <c:pt idx="250">
                  <c:v>44693</c:v>
                </c:pt>
                <c:pt idx="251">
                  <c:v>44694</c:v>
                </c:pt>
                <c:pt idx="252">
                  <c:v>44697</c:v>
                </c:pt>
                <c:pt idx="253">
                  <c:v>44698</c:v>
                </c:pt>
                <c:pt idx="254">
                  <c:v>44699</c:v>
                </c:pt>
                <c:pt idx="255">
                  <c:v>44700</c:v>
                </c:pt>
                <c:pt idx="256">
                  <c:v>44701</c:v>
                </c:pt>
                <c:pt idx="257">
                  <c:v>44704</c:v>
                </c:pt>
                <c:pt idx="258">
                  <c:v>44705</c:v>
                </c:pt>
                <c:pt idx="259">
                  <c:v>44706</c:v>
                </c:pt>
                <c:pt idx="260">
                  <c:v>44707</c:v>
                </c:pt>
                <c:pt idx="261">
                  <c:v>44708</c:v>
                </c:pt>
                <c:pt idx="262">
                  <c:v>44711</c:v>
                </c:pt>
                <c:pt idx="263">
                  <c:v>44712</c:v>
                </c:pt>
                <c:pt idx="264">
                  <c:v>44713</c:v>
                </c:pt>
                <c:pt idx="265">
                  <c:v>44714</c:v>
                </c:pt>
                <c:pt idx="266">
                  <c:v>44715</c:v>
                </c:pt>
                <c:pt idx="267">
                  <c:v>44718</c:v>
                </c:pt>
                <c:pt idx="268">
                  <c:v>44719</c:v>
                </c:pt>
                <c:pt idx="269">
                  <c:v>44720</c:v>
                </c:pt>
                <c:pt idx="270">
                  <c:v>44721</c:v>
                </c:pt>
                <c:pt idx="271">
                  <c:v>44722</c:v>
                </c:pt>
                <c:pt idx="272">
                  <c:v>44725</c:v>
                </c:pt>
                <c:pt idx="273">
                  <c:v>44726</c:v>
                </c:pt>
                <c:pt idx="274">
                  <c:v>44727</c:v>
                </c:pt>
                <c:pt idx="275">
                  <c:v>44728</c:v>
                </c:pt>
                <c:pt idx="276">
                  <c:v>44729</c:v>
                </c:pt>
                <c:pt idx="277">
                  <c:v>44732</c:v>
                </c:pt>
                <c:pt idx="278">
                  <c:v>44733</c:v>
                </c:pt>
                <c:pt idx="279">
                  <c:v>44734</c:v>
                </c:pt>
                <c:pt idx="280">
                  <c:v>44735</c:v>
                </c:pt>
                <c:pt idx="281">
                  <c:v>44736</c:v>
                </c:pt>
                <c:pt idx="282">
                  <c:v>44739</c:v>
                </c:pt>
                <c:pt idx="283">
                  <c:v>44740</c:v>
                </c:pt>
                <c:pt idx="284">
                  <c:v>44741</c:v>
                </c:pt>
                <c:pt idx="285">
                  <c:v>44742</c:v>
                </c:pt>
                <c:pt idx="286">
                  <c:v>44743</c:v>
                </c:pt>
                <c:pt idx="287">
                  <c:v>44746</c:v>
                </c:pt>
                <c:pt idx="288">
                  <c:v>44747</c:v>
                </c:pt>
                <c:pt idx="289">
                  <c:v>44748</c:v>
                </c:pt>
                <c:pt idx="290">
                  <c:v>44749</c:v>
                </c:pt>
                <c:pt idx="291">
                  <c:v>44750</c:v>
                </c:pt>
                <c:pt idx="292">
                  <c:v>44753</c:v>
                </c:pt>
                <c:pt idx="293">
                  <c:v>44754</c:v>
                </c:pt>
                <c:pt idx="294">
                  <c:v>44755</c:v>
                </c:pt>
                <c:pt idx="295">
                  <c:v>44756</c:v>
                </c:pt>
                <c:pt idx="296">
                  <c:v>44757</c:v>
                </c:pt>
                <c:pt idx="297">
                  <c:v>44760</c:v>
                </c:pt>
                <c:pt idx="298">
                  <c:v>44761</c:v>
                </c:pt>
                <c:pt idx="299">
                  <c:v>44762</c:v>
                </c:pt>
                <c:pt idx="300">
                  <c:v>44763</c:v>
                </c:pt>
                <c:pt idx="301">
                  <c:v>44764</c:v>
                </c:pt>
                <c:pt idx="302">
                  <c:v>44767</c:v>
                </c:pt>
                <c:pt idx="303">
                  <c:v>44768</c:v>
                </c:pt>
                <c:pt idx="304">
                  <c:v>44769</c:v>
                </c:pt>
                <c:pt idx="305">
                  <c:v>44770</c:v>
                </c:pt>
                <c:pt idx="306">
                  <c:v>44771</c:v>
                </c:pt>
                <c:pt idx="307">
                  <c:v>44774</c:v>
                </c:pt>
                <c:pt idx="308">
                  <c:v>44775</c:v>
                </c:pt>
                <c:pt idx="309">
                  <c:v>44776</c:v>
                </c:pt>
                <c:pt idx="310">
                  <c:v>44777</c:v>
                </c:pt>
                <c:pt idx="311">
                  <c:v>44778</c:v>
                </c:pt>
                <c:pt idx="312">
                  <c:v>44781</c:v>
                </c:pt>
                <c:pt idx="313">
                  <c:v>44782</c:v>
                </c:pt>
                <c:pt idx="314">
                  <c:v>44783</c:v>
                </c:pt>
                <c:pt idx="315">
                  <c:v>44784</c:v>
                </c:pt>
                <c:pt idx="316">
                  <c:v>44785</c:v>
                </c:pt>
                <c:pt idx="317">
                  <c:v>44788</c:v>
                </c:pt>
                <c:pt idx="318">
                  <c:v>44789</c:v>
                </c:pt>
                <c:pt idx="319">
                  <c:v>44790</c:v>
                </c:pt>
                <c:pt idx="320">
                  <c:v>44791</c:v>
                </c:pt>
                <c:pt idx="321">
                  <c:v>44792</c:v>
                </c:pt>
                <c:pt idx="322">
                  <c:v>44795</c:v>
                </c:pt>
                <c:pt idx="323">
                  <c:v>44796</c:v>
                </c:pt>
                <c:pt idx="324">
                  <c:v>44797</c:v>
                </c:pt>
                <c:pt idx="325">
                  <c:v>44798</c:v>
                </c:pt>
                <c:pt idx="326">
                  <c:v>44799</c:v>
                </c:pt>
                <c:pt idx="327">
                  <c:v>44802</c:v>
                </c:pt>
                <c:pt idx="328">
                  <c:v>44803</c:v>
                </c:pt>
                <c:pt idx="329">
                  <c:v>44804</c:v>
                </c:pt>
                <c:pt idx="330">
                  <c:v>44805</c:v>
                </c:pt>
                <c:pt idx="331">
                  <c:v>44806</c:v>
                </c:pt>
                <c:pt idx="332">
                  <c:v>44809</c:v>
                </c:pt>
                <c:pt idx="333">
                  <c:v>44810</c:v>
                </c:pt>
                <c:pt idx="334">
                  <c:v>44811</c:v>
                </c:pt>
                <c:pt idx="335">
                  <c:v>44812</c:v>
                </c:pt>
                <c:pt idx="336">
                  <c:v>44813</c:v>
                </c:pt>
                <c:pt idx="337">
                  <c:v>44816</c:v>
                </c:pt>
                <c:pt idx="338">
                  <c:v>44817</c:v>
                </c:pt>
                <c:pt idx="339">
                  <c:v>44818</c:v>
                </c:pt>
                <c:pt idx="340">
                  <c:v>44819</c:v>
                </c:pt>
                <c:pt idx="341">
                  <c:v>44820</c:v>
                </c:pt>
                <c:pt idx="342">
                  <c:v>44823</c:v>
                </c:pt>
                <c:pt idx="343">
                  <c:v>44824</c:v>
                </c:pt>
                <c:pt idx="344">
                  <c:v>44825</c:v>
                </c:pt>
                <c:pt idx="345">
                  <c:v>44826</c:v>
                </c:pt>
                <c:pt idx="346">
                  <c:v>44827</c:v>
                </c:pt>
                <c:pt idx="347">
                  <c:v>44830</c:v>
                </c:pt>
                <c:pt idx="348">
                  <c:v>44831</c:v>
                </c:pt>
                <c:pt idx="349">
                  <c:v>44832</c:v>
                </c:pt>
                <c:pt idx="350">
                  <c:v>44833</c:v>
                </c:pt>
                <c:pt idx="351">
                  <c:v>44834</c:v>
                </c:pt>
                <c:pt idx="352">
                  <c:v>44837</c:v>
                </c:pt>
                <c:pt idx="353">
                  <c:v>44838</c:v>
                </c:pt>
                <c:pt idx="354">
                  <c:v>44839</c:v>
                </c:pt>
                <c:pt idx="355">
                  <c:v>44840</c:v>
                </c:pt>
                <c:pt idx="356">
                  <c:v>44841</c:v>
                </c:pt>
                <c:pt idx="357">
                  <c:v>44844</c:v>
                </c:pt>
                <c:pt idx="358">
                  <c:v>44845</c:v>
                </c:pt>
                <c:pt idx="359">
                  <c:v>44846</c:v>
                </c:pt>
                <c:pt idx="360">
                  <c:v>44847</c:v>
                </c:pt>
                <c:pt idx="361">
                  <c:v>44848</c:v>
                </c:pt>
                <c:pt idx="362">
                  <c:v>44851</c:v>
                </c:pt>
                <c:pt idx="363">
                  <c:v>44852</c:v>
                </c:pt>
                <c:pt idx="364">
                  <c:v>44853</c:v>
                </c:pt>
                <c:pt idx="365">
                  <c:v>44854</c:v>
                </c:pt>
                <c:pt idx="366">
                  <c:v>44855</c:v>
                </c:pt>
                <c:pt idx="367">
                  <c:v>44858</c:v>
                </c:pt>
                <c:pt idx="368">
                  <c:v>44859</c:v>
                </c:pt>
                <c:pt idx="369">
                  <c:v>44860</c:v>
                </c:pt>
                <c:pt idx="370">
                  <c:v>44861</c:v>
                </c:pt>
                <c:pt idx="371">
                  <c:v>44862</c:v>
                </c:pt>
                <c:pt idx="372">
                  <c:v>44865</c:v>
                </c:pt>
                <c:pt idx="373">
                  <c:v>44866</c:v>
                </c:pt>
                <c:pt idx="374">
                  <c:v>44867</c:v>
                </c:pt>
                <c:pt idx="375">
                  <c:v>44868</c:v>
                </c:pt>
                <c:pt idx="376">
                  <c:v>44869</c:v>
                </c:pt>
                <c:pt idx="377">
                  <c:v>44872</c:v>
                </c:pt>
                <c:pt idx="378">
                  <c:v>44873</c:v>
                </c:pt>
                <c:pt idx="379">
                  <c:v>44874</c:v>
                </c:pt>
                <c:pt idx="380">
                  <c:v>44875</c:v>
                </c:pt>
                <c:pt idx="381">
                  <c:v>44876</c:v>
                </c:pt>
                <c:pt idx="382">
                  <c:v>44879</c:v>
                </c:pt>
                <c:pt idx="383">
                  <c:v>44880</c:v>
                </c:pt>
                <c:pt idx="384">
                  <c:v>44881</c:v>
                </c:pt>
                <c:pt idx="385">
                  <c:v>44882</c:v>
                </c:pt>
                <c:pt idx="386">
                  <c:v>44883</c:v>
                </c:pt>
                <c:pt idx="387">
                  <c:v>44886</c:v>
                </c:pt>
                <c:pt idx="388">
                  <c:v>44887</c:v>
                </c:pt>
                <c:pt idx="389">
                  <c:v>44888</c:v>
                </c:pt>
                <c:pt idx="390">
                  <c:v>44889</c:v>
                </c:pt>
                <c:pt idx="391">
                  <c:v>44890</c:v>
                </c:pt>
                <c:pt idx="392">
                  <c:v>44893</c:v>
                </c:pt>
                <c:pt idx="393">
                  <c:v>44894</c:v>
                </c:pt>
                <c:pt idx="394">
                  <c:v>44895</c:v>
                </c:pt>
                <c:pt idx="395">
                  <c:v>44896</c:v>
                </c:pt>
                <c:pt idx="396">
                  <c:v>44897</c:v>
                </c:pt>
                <c:pt idx="397">
                  <c:v>44900</c:v>
                </c:pt>
                <c:pt idx="398">
                  <c:v>44901</c:v>
                </c:pt>
                <c:pt idx="399">
                  <c:v>44902</c:v>
                </c:pt>
                <c:pt idx="400">
                  <c:v>44903</c:v>
                </c:pt>
                <c:pt idx="401">
                  <c:v>44904</c:v>
                </c:pt>
                <c:pt idx="402">
                  <c:v>44907</c:v>
                </c:pt>
                <c:pt idx="403">
                  <c:v>44908</c:v>
                </c:pt>
                <c:pt idx="404">
                  <c:v>44909</c:v>
                </c:pt>
                <c:pt idx="405">
                  <c:v>44910</c:v>
                </c:pt>
                <c:pt idx="406">
                  <c:v>44911</c:v>
                </c:pt>
                <c:pt idx="407">
                  <c:v>44914</c:v>
                </c:pt>
                <c:pt idx="408">
                  <c:v>44915</c:v>
                </c:pt>
                <c:pt idx="409">
                  <c:v>44916</c:v>
                </c:pt>
                <c:pt idx="410">
                  <c:v>44917</c:v>
                </c:pt>
                <c:pt idx="411">
                  <c:v>44918</c:v>
                </c:pt>
                <c:pt idx="412">
                  <c:v>44922</c:v>
                </c:pt>
                <c:pt idx="413">
                  <c:v>44923</c:v>
                </c:pt>
                <c:pt idx="414">
                  <c:v>44924</c:v>
                </c:pt>
                <c:pt idx="415">
                  <c:v>44925</c:v>
                </c:pt>
                <c:pt idx="416">
                  <c:v>44928</c:v>
                </c:pt>
                <c:pt idx="417">
                  <c:v>44929</c:v>
                </c:pt>
                <c:pt idx="418">
                  <c:v>44930</c:v>
                </c:pt>
                <c:pt idx="419">
                  <c:v>44931</c:v>
                </c:pt>
                <c:pt idx="420">
                  <c:v>44932</c:v>
                </c:pt>
                <c:pt idx="421">
                  <c:v>44935</c:v>
                </c:pt>
                <c:pt idx="422">
                  <c:v>44936</c:v>
                </c:pt>
                <c:pt idx="423">
                  <c:v>44937</c:v>
                </c:pt>
                <c:pt idx="424">
                  <c:v>44938</c:v>
                </c:pt>
                <c:pt idx="425">
                  <c:v>44939</c:v>
                </c:pt>
                <c:pt idx="426">
                  <c:v>44942</c:v>
                </c:pt>
                <c:pt idx="427">
                  <c:v>44943</c:v>
                </c:pt>
                <c:pt idx="428">
                  <c:v>44944</c:v>
                </c:pt>
                <c:pt idx="429">
                  <c:v>44945</c:v>
                </c:pt>
                <c:pt idx="430">
                  <c:v>44946</c:v>
                </c:pt>
                <c:pt idx="431">
                  <c:v>44949</c:v>
                </c:pt>
                <c:pt idx="432">
                  <c:v>44950</c:v>
                </c:pt>
                <c:pt idx="433">
                  <c:v>44951</c:v>
                </c:pt>
                <c:pt idx="434">
                  <c:v>44952</c:v>
                </c:pt>
                <c:pt idx="435">
                  <c:v>44953</c:v>
                </c:pt>
                <c:pt idx="436">
                  <c:v>44956</c:v>
                </c:pt>
                <c:pt idx="437">
                  <c:v>44957</c:v>
                </c:pt>
                <c:pt idx="438">
                  <c:v>44958</c:v>
                </c:pt>
                <c:pt idx="439">
                  <c:v>44959</c:v>
                </c:pt>
                <c:pt idx="440">
                  <c:v>44960</c:v>
                </c:pt>
                <c:pt idx="441">
                  <c:v>44963</c:v>
                </c:pt>
                <c:pt idx="442">
                  <c:v>44964</c:v>
                </c:pt>
                <c:pt idx="443">
                  <c:v>44965</c:v>
                </c:pt>
                <c:pt idx="444">
                  <c:v>44966</c:v>
                </c:pt>
                <c:pt idx="445">
                  <c:v>44967</c:v>
                </c:pt>
                <c:pt idx="446">
                  <c:v>44970</c:v>
                </c:pt>
                <c:pt idx="447">
                  <c:v>44971</c:v>
                </c:pt>
                <c:pt idx="448">
                  <c:v>44972</c:v>
                </c:pt>
                <c:pt idx="449">
                  <c:v>44973</c:v>
                </c:pt>
                <c:pt idx="450">
                  <c:v>44974</c:v>
                </c:pt>
                <c:pt idx="451">
                  <c:v>44977</c:v>
                </c:pt>
                <c:pt idx="452">
                  <c:v>44978</c:v>
                </c:pt>
                <c:pt idx="453">
                  <c:v>44979</c:v>
                </c:pt>
                <c:pt idx="454">
                  <c:v>44980</c:v>
                </c:pt>
                <c:pt idx="455">
                  <c:v>44981</c:v>
                </c:pt>
                <c:pt idx="456">
                  <c:v>44984</c:v>
                </c:pt>
                <c:pt idx="457">
                  <c:v>44985</c:v>
                </c:pt>
                <c:pt idx="458">
                  <c:v>44986</c:v>
                </c:pt>
                <c:pt idx="459">
                  <c:v>44987</c:v>
                </c:pt>
                <c:pt idx="460">
                  <c:v>44988</c:v>
                </c:pt>
                <c:pt idx="461">
                  <c:v>44991</c:v>
                </c:pt>
                <c:pt idx="462">
                  <c:v>44992</c:v>
                </c:pt>
                <c:pt idx="463">
                  <c:v>44993</c:v>
                </c:pt>
                <c:pt idx="464">
                  <c:v>44994</c:v>
                </c:pt>
                <c:pt idx="465">
                  <c:v>44995</c:v>
                </c:pt>
                <c:pt idx="466">
                  <c:v>44998</c:v>
                </c:pt>
                <c:pt idx="467">
                  <c:v>44999</c:v>
                </c:pt>
                <c:pt idx="468">
                  <c:v>45000</c:v>
                </c:pt>
                <c:pt idx="469">
                  <c:v>45001</c:v>
                </c:pt>
                <c:pt idx="470">
                  <c:v>45002</c:v>
                </c:pt>
                <c:pt idx="471">
                  <c:v>45005</c:v>
                </c:pt>
                <c:pt idx="472">
                  <c:v>45006</c:v>
                </c:pt>
                <c:pt idx="473">
                  <c:v>45007</c:v>
                </c:pt>
                <c:pt idx="474">
                  <c:v>45008</c:v>
                </c:pt>
                <c:pt idx="475">
                  <c:v>45009</c:v>
                </c:pt>
                <c:pt idx="476">
                  <c:v>45012</c:v>
                </c:pt>
                <c:pt idx="477">
                  <c:v>45013</c:v>
                </c:pt>
                <c:pt idx="478">
                  <c:v>45014</c:v>
                </c:pt>
                <c:pt idx="479">
                  <c:v>45015</c:v>
                </c:pt>
                <c:pt idx="480">
                  <c:v>45016</c:v>
                </c:pt>
                <c:pt idx="481">
                  <c:v>45019</c:v>
                </c:pt>
                <c:pt idx="482">
                  <c:v>45020</c:v>
                </c:pt>
                <c:pt idx="483">
                  <c:v>45021</c:v>
                </c:pt>
                <c:pt idx="484">
                  <c:v>45022</c:v>
                </c:pt>
                <c:pt idx="485">
                  <c:v>45023</c:v>
                </c:pt>
                <c:pt idx="486">
                  <c:v>45026</c:v>
                </c:pt>
                <c:pt idx="487">
                  <c:v>45027</c:v>
                </c:pt>
                <c:pt idx="488">
                  <c:v>45028</c:v>
                </c:pt>
                <c:pt idx="489">
                  <c:v>45029</c:v>
                </c:pt>
                <c:pt idx="490">
                  <c:v>45030</c:v>
                </c:pt>
                <c:pt idx="491">
                  <c:v>45033</c:v>
                </c:pt>
                <c:pt idx="492">
                  <c:v>45034</c:v>
                </c:pt>
                <c:pt idx="493">
                  <c:v>45035</c:v>
                </c:pt>
                <c:pt idx="494">
                  <c:v>45036</c:v>
                </c:pt>
                <c:pt idx="495">
                  <c:v>45037</c:v>
                </c:pt>
                <c:pt idx="496">
                  <c:v>45040</c:v>
                </c:pt>
                <c:pt idx="497">
                  <c:v>45041</c:v>
                </c:pt>
                <c:pt idx="498">
                  <c:v>45042</c:v>
                </c:pt>
                <c:pt idx="499">
                  <c:v>45043</c:v>
                </c:pt>
                <c:pt idx="500">
                  <c:v>45044</c:v>
                </c:pt>
                <c:pt idx="501">
                  <c:v>45047</c:v>
                </c:pt>
                <c:pt idx="502">
                  <c:v>45048</c:v>
                </c:pt>
                <c:pt idx="503">
                  <c:v>45049</c:v>
                </c:pt>
                <c:pt idx="504">
                  <c:v>45050</c:v>
                </c:pt>
                <c:pt idx="505">
                  <c:v>45051</c:v>
                </c:pt>
                <c:pt idx="506">
                  <c:v>45054</c:v>
                </c:pt>
                <c:pt idx="507">
                  <c:v>45055</c:v>
                </c:pt>
                <c:pt idx="508">
                  <c:v>45056</c:v>
                </c:pt>
                <c:pt idx="509">
                  <c:v>45057</c:v>
                </c:pt>
                <c:pt idx="510">
                  <c:v>45058</c:v>
                </c:pt>
                <c:pt idx="511">
                  <c:v>45061</c:v>
                </c:pt>
                <c:pt idx="512">
                  <c:v>45062</c:v>
                </c:pt>
                <c:pt idx="513">
                  <c:v>45063</c:v>
                </c:pt>
                <c:pt idx="514">
                  <c:v>45064</c:v>
                </c:pt>
                <c:pt idx="515">
                  <c:v>45065</c:v>
                </c:pt>
                <c:pt idx="516">
                  <c:v>45068</c:v>
                </c:pt>
                <c:pt idx="517">
                  <c:v>45069</c:v>
                </c:pt>
                <c:pt idx="518">
                  <c:v>45070</c:v>
                </c:pt>
                <c:pt idx="519">
                  <c:v>45071</c:v>
                </c:pt>
                <c:pt idx="520">
                  <c:v>45072</c:v>
                </c:pt>
                <c:pt idx="521">
                  <c:v>45075</c:v>
                </c:pt>
                <c:pt idx="522">
                  <c:v>45076</c:v>
                </c:pt>
                <c:pt idx="523">
                  <c:v>45077</c:v>
                </c:pt>
                <c:pt idx="524">
                  <c:v>45078</c:v>
                </c:pt>
                <c:pt idx="525">
                  <c:v>45079</c:v>
                </c:pt>
                <c:pt idx="526">
                  <c:v>45082</c:v>
                </c:pt>
                <c:pt idx="527">
                  <c:v>45083</c:v>
                </c:pt>
                <c:pt idx="528">
                  <c:v>45084</c:v>
                </c:pt>
                <c:pt idx="529">
                  <c:v>45085</c:v>
                </c:pt>
                <c:pt idx="530">
                  <c:v>45086</c:v>
                </c:pt>
                <c:pt idx="531">
                  <c:v>45089</c:v>
                </c:pt>
                <c:pt idx="532">
                  <c:v>45090</c:v>
                </c:pt>
                <c:pt idx="533">
                  <c:v>45091</c:v>
                </c:pt>
                <c:pt idx="534">
                  <c:v>45092</c:v>
                </c:pt>
                <c:pt idx="535">
                  <c:v>45093</c:v>
                </c:pt>
                <c:pt idx="536">
                  <c:v>45096</c:v>
                </c:pt>
                <c:pt idx="537">
                  <c:v>45097</c:v>
                </c:pt>
                <c:pt idx="538">
                  <c:v>45098</c:v>
                </c:pt>
                <c:pt idx="539">
                  <c:v>45099</c:v>
                </c:pt>
                <c:pt idx="540">
                  <c:v>45100</c:v>
                </c:pt>
                <c:pt idx="541">
                  <c:v>45103</c:v>
                </c:pt>
                <c:pt idx="542">
                  <c:v>45104</c:v>
                </c:pt>
                <c:pt idx="543">
                  <c:v>45105</c:v>
                </c:pt>
                <c:pt idx="544">
                  <c:v>45106</c:v>
                </c:pt>
                <c:pt idx="545">
                  <c:v>45107</c:v>
                </c:pt>
                <c:pt idx="546">
                  <c:v>45110</c:v>
                </c:pt>
                <c:pt idx="547">
                  <c:v>45111</c:v>
                </c:pt>
                <c:pt idx="548">
                  <c:v>45112</c:v>
                </c:pt>
                <c:pt idx="549">
                  <c:v>45113</c:v>
                </c:pt>
                <c:pt idx="550">
                  <c:v>45114</c:v>
                </c:pt>
                <c:pt idx="551">
                  <c:v>45117</c:v>
                </c:pt>
                <c:pt idx="552">
                  <c:v>45118</c:v>
                </c:pt>
                <c:pt idx="553">
                  <c:v>45119</c:v>
                </c:pt>
                <c:pt idx="554">
                  <c:v>45120</c:v>
                </c:pt>
                <c:pt idx="555">
                  <c:v>45121</c:v>
                </c:pt>
                <c:pt idx="556">
                  <c:v>45124</c:v>
                </c:pt>
                <c:pt idx="557">
                  <c:v>45125</c:v>
                </c:pt>
                <c:pt idx="558">
                  <c:v>45126</c:v>
                </c:pt>
                <c:pt idx="559">
                  <c:v>45127</c:v>
                </c:pt>
                <c:pt idx="560">
                  <c:v>45128</c:v>
                </c:pt>
                <c:pt idx="561">
                  <c:v>45131</c:v>
                </c:pt>
                <c:pt idx="562">
                  <c:v>45132</c:v>
                </c:pt>
                <c:pt idx="563">
                  <c:v>45133</c:v>
                </c:pt>
                <c:pt idx="564">
                  <c:v>45134</c:v>
                </c:pt>
                <c:pt idx="565">
                  <c:v>45135</c:v>
                </c:pt>
                <c:pt idx="566">
                  <c:v>45138</c:v>
                </c:pt>
                <c:pt idx="567">
                  <c:v>45139</c:v>
                </c:pt>
                <c:pt idx="568">
                  <c:v>45140</c:v>
                </c:pt>
                <c:pt idx="569">
                  <c:v>45141</c:v>
                </c:pt>
                <c:pt idx="570">
                  <c:v>45142</c:v>
                </c:pt>
                <c:pt idx="571">
                  <c:v>45145</c:v>
                </c:pt>
                <c:pt idx="572">
                  <c:v>45146</c:v>
                </c:pt>
                <c:pt idx="573">
                  <c:v>45147</c:v>
                </c:pt>
                <c:pt idx="574">
                  <c:v>45148</c:v>
                </c:pt>
                <c:pt idx="575">
                  <c:v>45149</c:v>
                </c:pt>
                <c:pt idx="576">
                  <c:v>45152</c:v>
                </c:pt>
                <c:pt idx="577">
                  <c:v>45153</c:v>
                </c:pt>
                <c:pt idx="578">
                  <c:v>45154</c:v>
                </c:pt>
                <c:pt idx="579">
                  <c:v>45155</c:v>
                </c:pt>
                <c:pt idx="580">
                  <c:v>45156</c:v>
                </c:pt>
                <c:pt idx="581">
                  <c:v>45159</c:v>
                </c:pt>
                <c:pt idx="582">
                  <c:v>45160</c:v>
                </c:pt>
                <c:pt idx="583">
                  <c:v>45161</c:v>
                </c:pt>
                <c:pt idx="584">
                  <c:v>45162</c:v>
                </c:pt>
                <c:pt idx="585">
                  <c:v>45163</c:v>
                </c:pt>
                <c:pt idx="586">
                  <c:v>45166</c:v>
                </c:pt>
                <c:pt idx="587">
                  <c:v>45167</c:v>
                </c:pt>
                <c:pt idx="588">
                  <c:v>45168</c:v>
                </c:pt>
                <c:pt idx="589">
                  <c:v>45169</c:v>
                </c:pt>
                <c:pt idx="590">
                  <c:v>45170</c:v>
                </c:pt>
                <c:pt idx="591">
                  <c:v>45173</c:v>
                </c:pt>
                <c:pt idx="592">
                  <c:v>45174</c:v>
                </c:pt>
                <c:pt idx="593">
                  <c:v>45175</c:v>
                </c:pt>
                <c:pt idx="594">
                  <c:v>45176</c:v>
                </c:pt>
                <c:pt idx="595">
                  <c:v>45177</c:v>
                </c:pt>
                <c:pt idx="596">
                  <c:v>45180</c:v>
                </c:pt>
                <c:pt idx="597">
                  <c:v>45181</c:v>
                </c:pt>
                <c:pt idx="598">
                  <c:v>45182</c:v>
                </c:pt>
                <c:pt idx="599">
                  <c:v>45183</c:v>
                </c:pt>
                <c:pt idx="600">
                  <c:v>45184</c:v>
                </c:pt>
                <c:pt idx="601">
                  <c:v>45187</c:v>
                </c:pt>
                <c:pt idx="602">
                  <c:v>45188</c:v>
                </c:pt>
                <c:pt idx="603">
                  <c:v>45189</c:v>
                </c:pt>
                <c:pt idx="604">
                  <c:v>45190</c:v>
                </c:pt>
                <c:pt idx="605">
                  <c:v>45191</c:v>
                </c:pt>
                <c:pt idx="606">
                  <c:v>45194</c:v>
                </c:pt>
                <c:pt idx="607">
                  <c:v>45195</c:v>
                </c:pt>
                <c:pt idx="608">
                  <c:v>45196</c:v>
                </c:pt>
                <c:pt idx="609">
                  <c:v>45197</c:v>
                </c:pt>
                <c:pt idx="610">
                  <c:v>45198</c:v>
                </c:pt>
                <c:pt idx="611">
                  <c:v>45201</c:v>
                </c:pt>
                <c:pt idx="612">
                  <c:v>45202</c:v>
                </c:pt>
                <c:pt idx="613">
                  <c:v>45203</c:v>
                </c:pt>
                <c:pt idx="614">
                  <c:v>45204</c:v>
                </c:pt>
                <c:pt idx="615">
                  <c:v>45205</c:v>
                </c:pt>
                <c:pt idx="616">
                  <c:v>45208</c:v>
                </c:pt>
                <c:pt idx="617">
                  <c:v>45209</c:v>
                </c:pt>
                <c:pt idx="618">
                  <c:v>45210</c:v>
                </c:pt>
                <c:pt idx="619">
                  <c:v>45211</c:v>
                </c:pt>
                <c:pt idx="620">
                  <c:v>45212</c:v>
                </c:pt>
                <c:pt idx="621">
                  <c:v>45215</c:v>
                </c:pt>
                <c:pt idx="622">
                  <c:v>45216</c:v>
                </c:pt>
                <c:pt idx="623">
                  <c:v>45217</c:v>
                </c:pt>
                <c:pt idx="624">
                  <c:v>45218</c:v>
                </c:pt>
                <c:pt idx="625">
                  <c:v>45219</c:v>
                </c:pt>
                <c:pt idx="626">
                  <c:v>45222</c:v>
                </c:pt>
                <c:pt idx="627">
                  <c:v>45223</c:v>
                </c:pt>
                <c:pt idx="628">
                  <c:v>45224</c:v>
                </c:pt>
                <c:pt idx="629">
                  <c:v>45225</c:v>
                </c:pt>
                <c:pt idx="630">
                  <c:v>45226</c:v>
                </c:pt>
                <c:pt idx="631">
                  <c:v>45229</c:v>
                </c:pt>
                <c:pt idx="632">
                  <c:v>45230</c:v>
                </c:pt>
                <c:pt idx="633">
                  <c:v>45231</c:v>
                </c:pt>
                <c:pt idx="634">
                  <c:v>45232</c:v>
                </c:pt>
                <c:pt idx="635">
                  <c:v>45233</c:v>
                </c:pt>
                <c:pt idx="636">
                  <c:v>45236</c:v>
                </c:pt>
                <c:pt idx="637">
                  <c:v>45237</c:v>
                </c:pt>
                <c:pt idx="638">
                  <c:v>45238</c:v>
                </c:pt>
                <c:pt idx="639">
                  <c:v>45239</c:v>
                </c:pt>
                <c:pt idx="640">
                  <c:v>45240</c:v>
                </c:pt>
                <c:pt idx="641">
                  <c:v>45243</c:v>
                </c:pt>
                <c:pt idx="642">
                  <c:v>45244</c:v>
                </c:pt>
                <c:pt idx="643">
                  <c:v>45245</c:v>
                </c:pt>
                <c:pt idx="644">
                  <c:v>45246</c:v>
                </c:pt>
                <c:pt idx="645">
                  <c:v>45247</c:v>
                </c:pt>
                <c:pt idx="646">
                  <c:v>45250</c:v>
                </c:pt>
                <c:pt idx="647">
                  <c:v>45251</c:v>
                </c:pt>
                <c:pt idx="648">
                  <c:v>45252</c:v>
                </c:pt>
                <c:pt idx="649">
                  <c:v>45253</c:v>
                </c:pt>
                <c:pt idx="650">
                  <c:v>45254</c:v>
                </c:pt>
                <c:pt idx="651">
                  <c:v>45257</c:v>
                </c:pt>
                <c:pt idx="652">
                  <c:v>45258</c:v>
                </c:pt>
                <c:pt idx="653">
                  <c:v>45259</c:v>
                </c:pt>
                <c:pt idx="654">
                  <c:v>45260</c:v>
                </c:pt>
                <c:pt idx="655">
                  <c:v>45261</c:v>
                </c:pt>
                <c:pt idx="656">
                  <c:v>45264</c:v>
                </c:pt>
                <c:pt idx="657">
                  <c:v>45265</c:v>
                </c:pt>
                <c:pt idx="658">
                  <c:v>45266</c:v>
                </c:pt>
                <c:pt idx="659">
                  <c:v>45267</c:v>
                </c:pt>
                <c:pt idx="660">
                  <c:v>45268</c:v>
                </c:pt>
                <c:pt idx="661">
                  <c:v>45271</c:v>
                </c:pt>
                <c:pt idx="662">
                  <c:v>45272</c:v>
                </c:pt>
                <c:pt idx="663">
                  <c:v>45273</c:v>
                </c:pt>
                <c:pt idx="664">
                  <c:v>45274</c:v>
                </c:pt>
                <c:pt idx="665">
                  <c:v>45275</c:v>
                </c:pt>
                <c:pt idx="666">
                  <c:v>45278</c:v>
                </c:pt>
                <c:pt idx="667">
                  <c:v>45279</c:v>
                </c:pt>
                <c:pt idx="668">
                  <c:v>45280</c:v>
                </c:pt>
                <c:pt idx="669">
                  <c:v>45281</c:v>
                </c:pt>
                <c:pt idx="670">
                  <c:v>45282</c:v>
                </c:pt>
                <c:pt idx="671">
                  <c:v>45286</c:v>
                </c:pt>
                <c:pt idx="672">
                  <c:v>45287</c:v>
                </c:pt>
                <c:pt idx="673">
                  <c:v>45288</c:v>
                </c:pt>
                <c:pt idx="674">
                  <c:v>45289</c:v>
                </c:pt>
                <c:pt idx="675">
                  <c:v>45293</c:v>
                </c:pt>
                <c:pt idx="676">
                  <c:v>45294</c:v>
                </c:pt>
                <c:pt idx="677">
                  <c:v>45295</c:v>
                </c:pt>
                <c:pt idx="678">
                  <c:v>45296</c:v>
                </c:pt>
                <c:pt idx="679">
                  <c:v>45299</c:v>
                </c:pt>
                <c:pt idx="680">
                  <c:v>45300</c:v>
                </c:pt>
                <c:pt idx="681">
                  <c:v>45301</c:v>
                </c:pt>
                <c:pt idx="682">
                  <c:v>45302</c:v>
                </c:pt>
                <c:pt idx="683">
                  <c:v>45303</c:v>
                </c:pt>
                <c:pt idx="684">
                  <c:v>45306</c:v>
                </c:pt>
                <c:pt idx="685">
                  <c:v>45307</c:v>
                </c:pt>
                <c:pt idx="686">
                  <c:v>45308</c:v>
                </c:pt>
                <c:pt idx="687">
                  <c:v>45309</c:v>
                </c:pt>
                <c:pt idx="688">
                  <c:v>45310</c:v>
                </c:pt>
                <c:pt idx="689">
                  <c:v>45313</c:v>
                </c:pt>
                <c:pt idx="690">
                  <c:v>45314</c:v>
                </c:pt>
                <c:pt idx="691">
                  <c:v>45315</c:v>
                </c:pt>
                <c:pt idx="692">
                  <c:v>45316</c:v>
                </c:pt>
                <c:pt idx="693">
                  <c:v>45317</c:v>
                </c:pt>
                <c:pt idx="694">
                  <c:v>45320</c:v>
                </c:pt>
                <c:pt idx="695">
                  <c:v>45321</c:v>
                </c:pt>
                <c:pt idx="696">
                  <c:v>45322</c:v>
                </c:pt>
                <c:pt idx="697">
                  <c:v>45323</c:v>
                </c:pt>
                <c:pt idx="698">
                  <c:v>45324</c:v>
                </c:pt>
                <c:pt idx="699">
                  <c:v>45327</c:v>
                </c:pt>
                <c:pt idx="700">
                  <c:v>45328</c:v>
                </c:pt>
                <c:pt idx="701">
                  <c:v>45329</c:v>
                </c:pt>
                <c:pt idx="702">
                  <c:v>45330</c:v>
                </c:pt>
                <c:pt idx="703">
                  <c:v>45331</c:v>
                </c:pt>
                <c:pt idx="704">
                  <c:v>45334</c:v>
                </c:pt>
                <c:pt idx="705">
                  <c:v>45335</c:v>
                </c:pt>
                <c:pt idx="706">
                  <c:v>45336</c:v>
                </c:pt>
                <c:pt idx="707">
                  <c:v>45337</c:v>
                </c:pt>
                <c:pt idx="708">
                  <c:v>45338</c:v>
                </c:pt>
                <c:pt idx="709">
                  <c:v>45341</c:v>
                </c:pt>
                <c:pt idx="710">
                  <c:v>45342</c:v>
                </c:pt>
                <c:pt idx="711">
                  <c:v>45343</c:v>
                </c:pt>
                <c:pt idx="712">
                  <c:v>45344</c:v>
                </c:pt>
                <c:pt idx="713">
                  <c:v>45345</c:v>
                </c:pt>
                <c:pt idx="714">
                  <c:v>45348</c:v>
                </c:pt>
                <c:pt idx="715">
                  <c:v>45349</c:v>
                </c:pt>
                <c:pt idx="716">
                  <c:v>45350</c:v>
                </c:pt>
                <c:pt idx="717">
                  <c:v>45351</c:v>
                </c:pt>
                <c:pt idx="718">
                  <c:v>45352</c:v>
                </c:pt>
                <c:pt idx="719">
                  <c:v>45355</c:v>
                </c:pt>
                <c:pt idx="720">
                  <c:v>45356</c:v>
                </c:pt>
                <c:pt idx="721">
                  <c:v>45357</c:v>
                </c:pt>
                <c:pt idx="722">
                  <c:v>45358</c:v>
                </c:pt>
                <c:pt idx="723">
                  <c:v>45359</c:v>
                </c:pt>
                <c:pt idx="724">
                  <c:v>45362</c:v>
                </c:pt>
                <c:pt idx="725">
                  <c:v>45363</c:v>
                </c:pt>
                <c:pt idx="726">
                  <c:v>45364</c:v>
                </c:pt>
                <c:pt idx="727">
                  <c:v>45365</c:v>
                </c:pt>
                <c:pt idx="728">
                  <c:v>45366</c:v>
                </c:pt>
                <c:pt idx="729">
                  <c:v>45369</c:v>
                </c:pt>
                <c:pt idx="730">
                  <c:v>45370</c:v>
                </c:pt>
                <c:pt idx="731">
                  <c:v>45371</c:v>
                </c:pt>
                <c:pt idx="732">
                  <c:v>45372</c:v>
                </c:pt>
                <c:pt idx="733">
                  <c:v>45373</c:v>
                </c:pt>
                <c:pt idx="734">
                  <c:v>45376</c:v>
                </c:pt>
                <c:pt idx="735">
                  <c:v>45377</c:v>
                </c:pt>
                <c:pt idx="736">
                  <c:v>45378</c:v>
                </c:pt>
                <c:pt idx="737">
                  <c:v>45379</c:v>
                </c:pt>
                <c:pt idx="738">
                  <c:v>45380</c:v>
                </c:pt>
                <c:pt idx="739">
                  <c:v>45383</c:v>
                </c:pt>
                <c:pt idx="740">
                  <c:v>45384</c:v>
                </c:pt>
                <c:pt idx="741">
                  <c:v>45385</c:v>
                </c:pt>
                <c:pt idx="742">
                  <c:v>45386</c:v>
                </c:pt>
                <c:pt idx="743">
                  <c:v>45387</c:v>
                </c:pt>
                <c:pt idx="744">
                  <c:v>45390</c:v>
                </c:pt>
                <c:pt idx="745">
                  <c:v>45391</c:v>
                </c:pt>
                <c:pt idx="746">
                  <c:v>45392</c:v>
                </c:pt>
                <c:pt idx="747">
                  <c:v>45393</c:v>
                </c:pt>
                <c:pt idx="748">
                  <c:v>45394</c:v>
                </c:pt>
                <c:pt idx="749">
                  <c:v>45397</c:v>
                </c:pt>
                <c:pt idx="750">
                  <c:v>45398</c:v>
                </c:pt>
                <c:pt idx="751">
                  <c:v>45399</c:v>
                </c:pt>
                <c:pt idx="752">
                  <c:v>45400</c:v>
                </c:pt>
                <c:pt idx="753">
                  <c:v>45401</c:v>
                </c:pt>
                <c:pt idx="754">
                  <c:v>45404</c:v>
                </c:pt>
                <c:pt idx="755">
                  <c:v>45405</c:v>
                </c:pt>
                <c:pt idx="756">
                  <c:v>45406</c:v>
                </c:pt>
                <c:pt idx="757">
                  <c:v>45407</c:v>
                </c:pt>
                <c:pt idx="758">
                  <c:v>45408</c:v>
                </c:pt>
                <c:pt idx="759">
                  <c:v>45411</c:v>
                </c:pt>
                <c:pt idx="760">
                  <c:v>45412</c:v>
                </c:pt>
                <c:pt idx="761">
                  <c:v>45413</c:v>
                </c:pt>
                <c:pt idx="762">
                  <c:v>45414</c:v>
                </c:pt>
                <c:pt idx="763">
                  <c:v>45415</c:v>
                </c:pt>
                <c:pt idx="764">
                  <c:v>45418</c:v>
                </c:pt>
                <c:pt idx="765">
                  <c:v>45419</c:v>
                </c:pt>
                <c:pt idx="766">
                  <c:v>45420</c:v>
                </c:pt>
                <c:pt idx="767">
                  <c:v>45421</c:v>
                </c:pt>
                <c:pt idx="768">
                  <c:v>45422</c:v>
                </c:pt>
                <c:pt idx="769">
                  <c:v>45425</c:v>
                </c:pt>
                <c:pt idx="770">
                  <c:v>45426</c:v>
                </c:pt>
                <c:pt idx="771">
                  <c:v>45427</c:v>
                </c:pt>
                <c:pt idx="772">
                  <c:v>45428</c:v>
                </c:pt>
                <c:pt idx="773">
                  <c:v>45429</c:v>
                </c:pt>
                <c:pt idx="774">
                  <c:v>45432</c:v>
                </c:pt>
                <c:pt idx="775">
                  <c:v>45433</c:v>
                </c:pt>
                <c:pt idx="776">
                  <c:v>45434</c:v>
                </c:pt>
                <c:pt idx="777">
                  <c:v>45435</c:v>
                </c:pt>
                <c:pt idx="778">
                  <c:v>45436</c:v>
                </c:pt>
              </c:numCache>
            </c:numRef>
          </c:cat>
          <c:val>
            <c:numRef>
              <c:f>'chartdata_ad9569a1-c80a-483e-9a'!$C$2:$C$780</c:f>
              <c:numCache>
                <c:formatCode>General</c:formatCode>
                <c:ptCount val="779"/>
                <c:pt idx="0">
                  <c:v>0</c:v>
                </c:pt>
                <c:pt idx="1">
                  <c:v>0.1046</c:v>
                </c:pt>
                <c:pt idx="2">
                  <c:v>8.6499999999999994E-2</c:v>
                </c:pt>
                <c:pt idx="3">
                  <c:v>8.6999999999999994E-2</c:v>
                </c:pt>
                <c:pt idx="4">
                  <c:v>0.32879999999999998</c:v>
                </c:pt>
                <c:pt idx="5">
                  <c:v>0.55069999999999997</c:v>
                </c:pt>
                <c:pt idx="6">
                  <c:v>0.53349999999999997</c:v>
                </c:pt>
                <c:pt idx="7">
                  <c:v>0.45079999999999998</c:v>
                </c:pt>
                <c:pt idx="8">
                  <c:v>0.63090000000000002</c:v>
                </c:pt>
                <c:pt idx="9">
                  <c:v>0.76980000000000004</c:v>
                </c:pt>
                <c:pt idx="10">
                  <c:v>0.7601</c:v>
                </c:pt>
                <c:pt idx="11">
                  <c:v>0.83479999999999999</c:v>
                </c:pt>
                <c:pt idx="12">
                  <c:v>0.96040000000000003</c:v>
                </c:pt>
                <c:pt idx="13">
                  <c:v>1.1863999999999999</c:v>
                </c:pt>
                <c:pt idx="14">
                  <c:v>1.3391</c:v>
                </c:pt>
                <c:pt idx="15">
                  <c:v>1.3532999999999999</c:v>
                </c:pt>
                <c:pt idx="16">
                  <c:v>1.2346999999999999</c:v>
                </c:pt>
                <c:pt idx="17">
                  <c:v>1.2170000000000001</c:v>
                </c:pt>
                <c:pt idx="18">
                  <c:v>0.8296</c:v>
                </c:pt>
                <c:pt idx="19">
                  <c:v>0.95079999999999998</c:v>
                </c:pt>
                <c:pt idx="20">
                  <c:v>1.077</c:v>
                </c:pt>
                <c:pt idx="21">
                  <c:v>1.0572999999999999</c:v>
                </c:pt>
                <c:pt idx="22">
                  <c:v>1.4039999999999999</c:v>
                </c:pt>
                <c:pt idx="23">
                  <c:v>1.5449999999999999</c:v>
                </c:pt>
                <c:pt idx="24">
                  <c:v>1.5919000000000001</c:v>
                </c:pt>
                <c:pt idx="25">
                  <c:v>1.5609</c:v>
                </c:pt>
                <c:pt idx="26">
                  <c:v>1.5022</c:v>
                </c:pt>
                <c:pt idx="27">
                  <c:v>1.9276</c:v>
                </c:pt>
                <c:pt idx="28">
                  <c:v>2.0478000000000001</c:v>
                </c:pt>
                <c:pt idx="29">
                  <c:v>2.1307</c:v>
                </c:pt>
                <c:pt idx="30">
                  <c:v>2.1219000000000001</c:v>
                </c:pt>
                <c:pt idx="31">
                  <c:v>2.0581</c:v>
                </c:pt>
                <c:pt idx="32">
                  <c:v>1.7606999999999999</c:v>
                </c:pt>
                <c:pt idx="33">
                  <c:v>1.9339999999999999</c:v>
                </c:pt>
                <c:pt idx="34">
                  <c:v>2.1423000000000001</c:v>
                </c:pt>
                <c:pt idx="35">
                  <c:v>2.1366999999999998</c:v>
                </c:pt>
                <c:pt idx="36">
                  <c:v>1.9548000000000001</c:v>
                </c:pt>
                <c:pt idx="37">
                  <c:v>1.7351000000000001</c:v>
                </c:pt>
                <c:pt idx="38">
                  <c:v>1.427</c:v>
                </c:pt>
                <c:pt idx="39">
                  <c:v>1.0066999999999999</c:v>
                </c:pt>
                <c:pt idx="40">
                  <c:v>1.5169999999999999</c:v>
                </c:pt>
                <c:pt idx="41">
                  <c:v>1.9206000000000001</c:v>
                </c:pt>
                <c:pt idx="42">
                  <c:v>2.0579000000000001</c:v>
                </c:pt>
                <c:pt idx="43">
                  <c:v>2.2170000000000001</c:v>
                </c:pt>
                <c:pt idx="44">
                  <c:v>2.0918999999999999</c:v>
                </c:pt>
                <c:pt idx="45">
                  <c:v>1.8179000000000001</c:v>
                </c:pt>
                <c:pt idx="46">
                  <c:v>1.9399</c:v>
                </c:pt>
                <c:pt idx="47">
                  <c:v>1.9733000000000001</c:v>
                </c:pt>
                <c:pt idx="48">
                  <c:v>2.0830000000000002</c:v>
                </c:pt>
                <c:pt idx="49">
                  <c:v>2.3199999999999998</c:v>
                </c:pt>
                <c:pt idx="50">
                  <c:v>2.5813999999999999</c:v>
                </c:pt>
                <c:pt idx="51">
                  <c:v>2.6320000000000001</c:v>
                </c:pt>
                <c:pt idx="52">
                  <c:v>2.7324999999999999</c:v>
                </c:pt>
                <c:pt idx="53">
                  <c:v>2.7029999999999998</c:v>
                </c:pt>
                <c:pt idx="54">
                  <c:v>2.8113000000000001</c:v>
                </c:pt>
                <c:pt idx="55">
                  <c:v>3.0179</c:v>
                </c:pt>
                <c:pt idx="56">
                  <c:v>3.2166000000000001</c:v>
                </c:pt>
                <c:pt idx="57">
                  <c:v>3.4003999999999999</c:v>
                </c:pt>
                <c:pt idx="58">
                  <c:v>3.3384999999999998</c:v>
                </c:pt>
                <c:pt idx="59">
                  <c:v>3.2584</c:v>
                </c:pt>
                <c:pt idx="60">
                  <c:v>3.3304</c:v>
                </c:pt>
                <c:pt idx="61">
                  <c:v>2.9582999999999999</c:v>
                </c:pt>
                <c:pt idx="62">
                  <c:v>2.7989000000000002</c:v>
                </c:pt>
                <c:pt idx="63">
                  <c:v>3.13</c:v>
                </c:pt>
                <c:pt idx="64">
                  <c:v>3.3580000000000001</c:v>
                </c:pt>
                <c:pt idx="65">
                  <c:v>3.5834000000000001</c:v>
                </c:pt>
                <c:pt idx="66">
                  <c:v>3.6198999999999999</c:v>
                </c:pt>
                <c:pt idx="67">
                  <c:v>3.5165999999999999</c:v>
                </c:pt>
                <c:pt idx="68">
                  <c:v>3.5169000000000001</c:v>
                </c:pt>
                <c:pt idx="69">
                  <c:v>3.7730999999999999</c:v>
                </c:pt>
                <c:pt idx="70">
                  <c:v>3.9380999999999999</c:v>
                </c:pt>
                <c:pt idx="71">
                  <c:v>4.0982000000000003</c:v>
                </c:pt>
                <c:pt idx="72">
                  <c:v>4.2157999999999998</c:v>
                </c:pt>
                <c:pt idx="73">
                  <c:v>4.2119</c:v>
                </c:pt>
                <c:pt idx="74">
                  <c:v>4.3872999999999998</c:v>
                </c:pt>
                <c:pt idx="75">
                  <c:v>4.2145999999999999</c:v>
                </c:pt>
                <c:pt idx="76">
                  <c:v>3.7722000000000002</c:v>
                </c:pt>
                <c:pt idx="77">
                  <c:v>3.464</c:v>
                </c:pt>
                <c:pt idx="78">
                  <c:v>3.4156</c:v>
                </c:pt>
                <c:pt idx="79">
                  <c:v>3.3746</c:v>
                </c:pt>
                <c:pt idx="80">
                  <c:v>3.2309000000000001</c:v>
                </c:pt>
                <c:pt idx="81">
                  <c:v>3.2044000000000001</c:v>
                </c:pt>
                <c:pt idx="82">
                  <c:v>3.2406999999999999</c:v>
                </c:pt>
                <c:pt idx="83">
                  <c:v>2.6465999999999998</c:v>
                </c:pt>
                <c:pt idx="84">
                  <c:v>2.4493</c:v>
                </c:pt>
                <c:pt idx="85">
                  <c:v>2.7692999999999999</c:v>
                </c:pt>
                <c:pt idx="86">
                  <c:v>3.1829999999999998</c:v>
                </c:pt>
                <c:pt idx="87">
                  <c:v>3.1835</c:v>
                </c:pt>
                <c:pt idx="88">
                  <c:v>3.0455000000000001</c:v>
                </c:pt>
                <c:pt idx="89">
                  <c:v>2.77</c:v>
                </c:pt>
                <c:pt idx="90">
                  <c:v>2.5501999999999998</c:v>
                </c:pt>
                <c:pt idx="91">
                  <c:v>2.72</c:v>
                </c:pt>
                <c:pt idx="92">
                  <c:v>2.1821000000000002</c:v>
                </c:pt>
                <c:pt idx="93">
                  <c:v>1.9123000000000001</c:v>
                </c:pt>
                <c:pt idx="94">
                  <c:v>1.5392999999999999</c:v>
                </c:pt>
                <c:pt idx="95">
                  <c:v>1.2008000000000001</c:v>
                </c:pt>
                <c:pt idx="96">
                  <c:v>1.4148000000000001</c:v>
                </c:pt>
                <c:pt idx="97">
                  <c:v>1.7914000000000001</c:v>
                </c:pt>
                <c:pt idx="98">
                  <c:v>1.7142999999999999</c:v>
                </c:pt>
                <c:pt idx="99">
                  <c:v>1.6923999999999999</c:v>
                </c:pt>
                <c:pt idx="100">
                  <c:v>1.7344999999999999</c:v>
                </c:pt>
                <c:pt idx="101">
                  <c:v>2.0015999999999998</c:v>
                </c:pt>
                <c:pt idx="102">
                  <c:v>2.4832999999999998</c:v>
                </c:pt>
                <c:pt idx="103">
                  <c:v>2.6320000000000001</c:v>
                </c:pt>
                <c:pt idx="104">
                  <c:v>2.6627000000000001</c:v>
                </c:pt>
                <c:pt idx="105">
                  <c:v>2.8675999999999999</c:v>
                </c:pt>
                <c:pt idx="106">
                  <c:v>2.8319000000000001</c:v>
                </c:pt>
                <c:pt idx="107">
                  <c:v>2.8502999999999998</c:v>
                </c:pt>
                <c:pt idx="108">
                  <c:v>3.0036</c:v>
                </c:pt>
                <c:pt idx="109">
                  <c:v>3.1534</c:v>
                </c:pt>
                <c:pt idx="110">
                  <c:v>3.4226000000000001</c:v>
                </c:pt>
                <c:pt idx="111">
                  <c:v>3.4621</c:v>
                </c:pt>
                <c:pt idx="112">
                  <c:v>3.4451999999999998</c:v>
                </c:pt>
                <c:pt idx="113">
                  <c:v>3.6644999999999999</c:v>
                </c:pt>
                <c:pt idx="114">
                  <c:v>3.9651000000000001</c:v>
                </c:pt>
                <c:pt idx="115">
                  <c:v>4.0975999999999999</c:v>
                </c:pt>
                <c:pt idx="116">
                  <c:v>4.2601000000000004</c:v>
                </c:pt>
                <c:pt idx="117">
                  <c:v>5.0212000000000003</c:v>
                </c:pt>
                <c:pt idx="118">
                  <c:v>5.2705000000000002</c:v>
                </c:pt>
                <c:pt idx="119">
                  <c:v>5.2154999999999996</c:v>
                </c:pt>
                <c:pt idx="120">
                  <c:v>5.1681999999999997</c:v>
                </c:pt>
                <c:pt idx="121">
                  <c:v>5.3121</c:v>
                </c:pt>
                <c:pt idx="122">
                  <c:v>5.5468000000000002</c:v>
                </c:pt>
                <c:pt idx="123">
                  <c:v>5.6231999999999998</c:v>
                </c:pt>
                <c:pt idx="124">
                  <c:v>5.5930999999999997</c:v>
                </c:pt>
                <c:pt idx="125">
                  <c:v>5.4314999999999998</c:v>
                </c:pt>
                <c:pt idx="126">
                  <c:v>5.1609999999999996</c:v>
                </c:pt>
                <c:pt idx="127">
                  <c:v>5.0523999999999996</c:v>
                </c:pt>
                <c:pt idx="128">
                  <c:v>5.0118</c:v>
                </c:pt>
                <c:pt idx="129">
                  <c:v>4.9286000000000003</c:v>
                </c:pt>
                <c:pt idx="130">
                  <c:v>4.7001999999999997</c:v>
                </c:pt>
                <c:pt idx="131">
                  <c:v>4.8053999999999997</c:v>
                </c:pt>
                <c:pt idx="132">
                  <c:v>4.4954000000000001</c:v>
                </c:pt>
                <c:pt idx="133">
                  <c:v>3.6556000000000002</c:v>
                </c:pt>
                <c:pt idx="134">
                  <c:v>3.6183000000000001</c:v>
                </c:pt>
                <c:pt idx="135">
                  <c:v>3.5508000000000002</c:v>
                </c:pt>
                <c:pt idx="136">
                  <c:v>3.4950999999999999</c:v>
                </c:pt>
                <c:pt idx="137">
                  <c:v>3.6678999999999999</c:v>
                </c:pt>
                <c:pt idx="138">
                  <c:v>3.6802000000000001</c:v>
                </c:pt>
                <c:pt idx="139">
                  <c:v>4.3673999999999999</c:v>
                </c:pt>
                <c:pt idx="140">
                  <c:v>5.4040999999999997</c:v>
                </c:pt>
                <c:pt idx="141">
                  <c:v>5.6247999999999996</c:v>
                </c:pt>
                <c:pt idx="142">
                  <c:v>5.3742000000000001</c:v>
                </c:pt>
                <c:pt idx="143">
                  <c:v>5.2112999999999996</c:v>
                </c:pt>
                <c:pt idx="144">
                  <c:v>4.8147000000000002</c:v>
                </c:pt>
                <c:pt idx="145">
                  <c:v>4.3361999999999998</c:v>
                </c:pt>
                <c:pt idx="146">
                  <c:v>4.5224000000000002</c:v>
                </c:pt>
                <c:pt idx="147">
                  <c:v>4.5368000000000004</c:v>
                </c:pt>
                <c:pt idx="148">
                  <c:v>4.1818</c:v>
                </c:pt>
                <c:pt idx="149">
                  <c:v>3.9373</c:v>
                </c:pt>
                <c:pt idx="150">
                  <c:v>4.3106</c:v>
                </c:pt>
                <c:pt idx="151">
                  <c:v>4.5713999999999997</c:v>
                </c:pt>
                <c:pt idx="152">
                  <c:v>4.8418000000000001</c:v>
                </c:pt>
                <c:pt idx="153">
                  <c:v>4.8418000000000001</c:v>
                </c:pt>
                <c:pt idx="154">
                  <c:v>4.8516000000000004</c:v>
                </c:pt>
                <c:pt idx="155">
                  <c:v>5.1119000000000003</c:v>
                </c:pt>
                <c:pt idx="156">
                  <c:v>5.2141000000000002</c:v>
                </c:pt>
                <c:pt idx="157">
                  <c:v>5.1433999999999997</c:v>
                </c:pt>
                <c:pt idx="158">
                  <c:v>5.1410999999999998</c:v>
                </c:pt>
                <c:pt idx="159">
                  <c:v>5.1909000000000001</c:v>
                </c:pt>
                <c:pt idx="160">
                  <c:v>5.3935000000000004</c:v>
                </c:pt>
                <c:pt idx="161">
                  <c:v>4.8506</c:v>
                </c:pt>
                <c:pt idx="162">
                  <c:v>4.3524000000000003</c:v>
                </c:pt>
                <c:pt idx="163">
                  <c:v>4.1673999999999998</c:v>
                </c:pt>
                <c:pt idx="164">
                  <c:v>3.9618000000000002</c:v>
                </c:pt>
                <c:pt idx="165">
                  <c:v>4.1731999999999996</c:v>
                </c:pt>
                <c:pt idx="166">
                  <c:v>4.3064999999999998</c:v>
                </c:pt>
                <c:pt idx="167">
                  <c:v>4.0366</c:v>
                </c:pt>
                <c:pt idx="168">
                  <c:v>3.9367999999999999</c:v>
                </c:pt>
                <c:pt idx="169">
                  <c:v>3.9041999999999999</c:v>
                </c:pt>
                <c:pt idx="170">
                  <c:v>3.4525000000000001</c:v>
                </c:pt>
                <c:pt idx="171">
                  <c:v>3.2633000000000001</c:v>
                </c:pt>
                <c:pt idx="172">
                  <c:v>3.0407999999999999</c:v>
                </c:pt>
                <c:pt idx="173">
                  <c:v>2.3069000000000002</c:v>
                </c:pt>
                <c:pt idx="174">
                  <c:v>1.6133999999999999</c:v>
                </c:pt>
                <c:pt idx="175">
                  <c:v>1.6341000000000001</c:v>
                </c:pt>
                <c:pt idx="176">
                  <c:v>1.6813</c:v>
                </c:pt>
                <c:pt idx="177">
                  <c:v>1.4975000000000001</c:v>
                </c:pt>
                <c:pt idx="178">
                  <c:v>1.6416999999999999</c:v>
                </c:pt>
                <c:pt idx="179">
                  <c:v>2.2347999999999999</c:v>
                </c:pt>
                <c:pt idx="180">
                  <c:v>2.738</c:v>
                </c:pt>
                <c:pt idx="181">
                  <c:v>2.8048000000000002</c:v>
                </c:pt>
                <c:pt idx="182">
                  <c:v>2.1267</c:v>
                </c:pt>
                <c:pt idx="183">
                  <c:v>2.0129999999999999</c:v>
                </c:pt>
                <c:pt idx="184">
                  <c:v>2.0550999999999999</c:v>
                </c:pt>
                <c:pt idx="185">
                  <c:v>2.2913999999999999</c:v>
                </c:pt>
                <c:pt idx="186">
                  <c:v>2.9152999999999998</c:v>
                </c:pt>
                <c:pt idx="187">
                  <c:v>2.5524</c:v>
                </c:pt>
                <c:pt idx="188">
                  <c:v>1.7251000000000001</c:v>
                </c:pt>
                <c:pt idx="189">
                  <c:v>1.4392</c:v>
                </c:pt>
                <c:pt idx="190">
                  <c:v>1.8169</c:v>
                </c:pt>
                <c:pt idx="191">
                  <c:v>1.8041</c:v>
                </c:pt>
                <c:pt idx="192">
                  <c:v>1.304</c:v>
                </c:pt>
                <c:pt idx="193">
                  <c:v>0.85770000000000002</c:v>
                </c:pt>
                <c:pt idx="194">
                  <c:v>0.53039999999999998</c:v>
                </c:pt>
                <c:pt idx="195">
                  <c:v>0.29959999999999998</c:v>
                </c:pt>
                <c:pt idx="196">
                  <c:v>-0.49709999999999999</c:v>
                </c:pt>
                <c:pt idx="197">
                  <c:v>-0.78069999999999995</c:v>
                </c:pt>
                <c:pt idx="198">
                  <c:v>0.18720000000000001</c:v>
                </c:pt>
                <c:pt idx="199">
                  <c:v>0.24390000000000001</c:v>
                </c:pt>
                <c:pt idx="200">
                  <c:v>4.6600000000000003E-2</c:v>
                </c:pt>
                <c:pt idx="201">
                  <c:v>0.1399</c:v>
                </c:pt>
                <c:pt idx="202">
                  <c:v>-0.99719999999999998</c:v>
                </c:pt>
                <c:pt idx="203">
                  <c:v>-2.1695000000000002</c:v>
                </c:pt>
                <c:pt idx="204">
                  <c:v>-2.7267000000000001</c:v>
                </c:pt>
                <c:pt idx="205">
                  <c:v>-2.7923</c:v>
                </c:pt>
                <c:pt idx="206">
                  <c:v>-1.8740000000000001</c:v>
                </c:pt>
                <c:pt idx="207">
                  <c:v>-1.5537000000000001</c:v>
                </c:pt>
                <c:pt idx="208">
                  <c:v>-1.5679000000000001</c:v>
                </c:pt>
                <c:pt idx="209">
                  <c:v>-1.8428</c:v>
                </c:pt>
                <c:pt idx="210">
                  <c:v>-1.3383</c:v>
                </c:pt>
                <c:pt idx="211">
                  <c:v>-0.32129999999999997</c:v>
                </c:pt>
                <c:pt idx="212">
                  <c:v>0.29389999999999999</c:v>
                </c:pt>
                <c:pt idx="213">
                  <c:v>0.8024</c:v>
                </c:pt>
                <c:pt idx="214">
                  <c:v>0.82389999999999997</c:v>
                </c:pt>
                <c:pt idx="215">
                  <c:v>0.96970000000000001</c:v>
                </c:pt>
                <c:pt idx="216">
                  <c:v>0.85019999999999996</c:v>
                </c:pt>
                <c:pt idx="217">
                  <c:v>1.0828</c:v>
                </c:pt>
                <c:pt idx="218">
                  <c:v>1.2037</c:v>
                </c:pt>
                <c:pt idx="219">
                  <c:v>1.6706000000000001</c:v>
                </c:pt>
                <c:pt idx="220">
                  <c:v>2.2446000000000002</c:v>
                </c:pt>
                <c:pt idx="221">
                  <c:v>2.2795999999999998</c:v>
                </c:pt>
                <c:pt idx="222">
                  <c:v>1.9181999999999999</c:v>
                </c:pt>
                <c:pt idx="223">
                  <c:v>2.0579999999999998</c:v>
                </c:pt>
                <c:pt idx="224">
                  <c:v>2.2993999999999999</c:v>
                </c:pt>
                <c:pt idx="225">
                  <c:v>1.9741</c:v>
                </c:pt>
                <c:pt idx="226">
                  <c:v>1.4850000000000001</c:v>
                </c:pt>
                <c:pt idx="227">
                  <c:v>1.4708000000000001</c:v>
                </c:pt>
                <c:pt idx="228">
                  <c:v>1.5952</c:v>
                </c:pt>
                <c:pt idx="229">
                  <c:v>1.0230999999999999</c:v>
                </c:pt>
                <c:pt idx="230">
                  <c:v>0.78839999999999999</c:v>
                </c:pt>
                <c:pt idx="231">
                  <c:v>0.81669999999999998</c:v>
                </c:pt>
                <c:pt idx="232">
                  <c:v>0.81620000000000004</c:v>
                </c:pt>
                <c:pt idx="233">
                  <c:v>0.61</c:v>
                </c:pt>
                <c:pt idx="234">
                  <c:v>0.74129999999999996</c:v>
                </c:pt>
                <c:pt idx="235">
                  <c:v>1.0299</c:v>
                </c:pt>
                <c:pt idx="236">
                  <c:v>0.81540000000000001</c:v>
                </c:pt>
                <c:pt idx="237">
                  <c:v>6.2399999999999997E-2</c:v>
                </c:pt>
                <c:pt idx="238">
                  <c:v>-4.87E-2</c:v>
                </c:pt>
                <c:pt idx="239">
                  <c:v>-0.2361</c:v>
                </c:pt>
                <c:pt idx="240">
                  <c:v>4.6699999999999998E-2</c:v>
                </c:pt>
                <c:pt idx="241">
                  <c:v>0.54930000000000001</c:v>
                </c:pt>
                <c:pt idx="242">
                  <c:v>0.54449999999999998</c:v>
                </c:pt>
                <c:pt idx="243">
                  <c:v>5.2900000000000003E-2</c:v>
                </c:pt>
                <c:pt idx="244">
                  <c:v>-6.4199999999999993E-2</c:v>
                </c:pt>
                <c:pt idx="245">
                  <c:v>0.28179999999999999</c:v>
                </c:pt>
                <c:pt idx="246">
                  <c:v>-0.1014</c:v>
                </c:pt>
                <c:pt idx="247">
                  <c:v>-1.2181</c:v>
                </c:pt>
                <c:pt idx="248">
                  <c:v>-2.1432000000000002</c:v>
                </c:pt>
                <c:pt idx="249">
                  <c:v>-2.0750999999999999</c:v>
                </c:pt>
                <c:pt idx="250">
                  <c:v>-2.1919</c:v>
                </c:pt>
                <c:pt idx="251">
                  <c:v>-1.9574</c:v>
                </c:pt>
                <c:pt idx="252">
                  <c:v>-1.1841999999999999</c:v>
                </c:pt>
                <c:pt idx="253">
                  <c:v>-1.0124</c:v>
                </c:pt>
                <c:pt idx="254">
                  <c:v>-0.79730000000000001</c:v>
                </c:pt>
                <c:pt idx="255">
                  <c:v>-1.7602</c:v>
                </c:pt>
                <c:pt idx="256">
                  <c:v>-2.0680000000000001</c:v>
                </c:pt>
                <c:pt idx="257">
                  <c:v>-1.8265</c:v>
                </c:pt>
                <c:pt idx="258">
                  <c:v>-1.4742</c:v>
                </c:pt>
                <c:pt idx="259">
                  <c:v>-1.5324</c:v>
                </c:pt>
                <c:pt idx="260">
                  <c:v>-1.4742</c:v>
                </c:pt>
                <c:pt idx="261">
                  <c:v>-0.95860000000000001</c:v>
                </c:pt>
                <c:pt idx="262">
                  <c:v>-0.2223</c:v>
                </c:pt>
                <c:pt idx="263">
                  <c:v>5.74E-2</c:v>
                </c:pt>
                <c:pt idx="264">
                  <c:v>-0.13850000000000001</c:v>
                </c:pt>
                <c:pt idx="265">
                  <c:v>-0.1389</c:v>
                </c:pt>
                <c:pt idx="266">
                  <c:v>-0.1389</c:v>
                </c:pt>
                <c:pt idx="267">
                  <c:v>-0.1552</c:v>
                </c:pt>
                <c:pt idx="268">
                  <c:v>-0.1431</c:v>
                </c:pt>
                <c:pt idx="269">
                  <c:v>-0.22389999999999999</c:v>
                </c:pt>
                <c:pt idx="270">
                  <c:v>-0.35010000000000002</c:v>
                </c:pt>
                <c:pt idx="271">
                  <c:v>-1.2357</c:v>
                </c:pt>
                <c:pt idx="272">
                  <c:v>-2.4510999999999998</c:v>
                </c:pt>
                <c:pt idx="273">
                  <c:v>-3.4411</c:v>
                </c:pt>
                <c:pt idx="274">
                  <c:v>-3.6156000000000001</c:v>
                </c:pt>
                <c:pt idx="275">
                  <c:v>-3.8791000000000002</c:v>
                </c:pt>
                <c:pt idx="276">
                  <c:v>-4.9683000000000002</c:v>
                </c:pt>
                <c:pt idx="277">
                  <c:v>-5.1117999999999997</c:v>
                </c:pt>
                <c:pt idx="278">
                  <c:v>-4.9095000000000004</c:v>
                </c:pt>
                <c:pt idx="279">
                  <c:v>-4.9425999999999997</c:v>
                </c:pt>
                <c:pt idx="280">
                  <c:v>-4.8498999999999999</c:v>
                </c:pt>
                <c:pt idx="281">
                  <c:v>-4.6529999999999996</c:v>
                </c:pt>
                <c:pt idx="282">
                  <c:v>-3.6027</c:v>
                </c:pt>
                <c:pt idx="283">
                  <c:v>-3.1444999999999999</c:v>
                </c:pt>
                <c:pt idx="284">
                  <c:v>-3.2907000000000002</c:v>
                </c:pt>
                <c:pt idx="285">
                  <c:v>-3.7157</c:v>
                </c:pt>
                <c:pt idx="286">
                  <c:v>-4.0800999999999998</c:v>
                </c:pt>
                <c:pt idx="287">
                  <c:v>-3.7225999999999999</c:v>
                </c:pt>
                <c:pt idx="288">
                  <c:v>-3.7423000000000002</c:v>
                </c:pt>
                <c:pt idx="289">
                  <c:v>-3.8283999999999998</c:v>
                </c:pt>
                <c:pt idx="290">
                  <c:v>-3.5752999999999999</c:v>
                </c:pt>
                <c:pt idx="291">
                  <c:v>-3.2490000000000001</c:v>
                </c:pt>
                <c:pt idx="292">
                  <c:v>-3.2326000000000001</c:v>
                </c:pt>
                <c:pt idx="293">
                  <c:v>-3.2799</c:v>
                </c:pt>
                <c:pt idx="294">
                  <c:v>-3.4622999999999999</c:v>
                </c:pt>
                <c:pt idx="295">
                  <c:v>-3.8306</c:v>
                </c:pt>
                <c:pt idx="296">
                  <c:v>-4.0052000000000003</c:v>
                </c:pt>
                <c:pt idx="297">
                  <c:v>-3.4237000000000002</c:v>
                </c:pt>
                <c:pt idx="298">
                  <c:v>-3.4165999999999999</c:v>
                </c:pt>
                <c:pt idx="299">
                  <c:v>-2.7237</c:v>
                </c:pt>
                <c:pt idx="300">
                  <c:v>-2.4041999999999999</c:v>
                </c:pt>
                <c:pt idx="301">
                  <c:v>-1.8474999999999999</c:v>
                </c:pt>
                <c:pt idx="302">
                  <c:v>-1.9036999999999999</c:v>
                </c:pt>
                <c:pt idx="303">
                  <c:v>-1.8965000000000001</c:v>
                </c:pt>
                <c:pt idx="304">
                  <c:v>-2.1139999999999999</c:v>
                </c:pt>
                <c:pt idx="305">
                  <c:v>-1.8656999999999999</c:v>
                </c:pt>
                <c:pt idx="306">
                  <c:v>-1.3717999999999999</c:v>
                </c:pt>
                <c:pt idx="307">
                  <c:v>-0.84</c:v>
                </c:pt>
                <c:pt idx="308">
                  <c:v>-0.9264</c:v>
                </c:pt>
                <c:pt idx="309">
                  <c:v>-1.0341</c:v>
                </c:pt>
                <c:pt idx="310">
                  <c:v>-0.61399999999999999</c:v>
                </c:pt>
                <c:pt idx="311">
                  <c:v>-0.29330000000000001</c:v>
                </c:pt>
                <c:pt idx="312">
                  <c:v>-0.27860000000000001</c:v>
                </c:pt>
                <c:pt idx="313">
                  <c:v>-0.22850000000000001</c:v>
                </c:pt>
                <c:pt idx="314">
                  <c:v>-0.34870000000000001</c:v>
                </c:pt>
                <c:pt idx="315">
                  <c:v>-6.5799999999999997E-2</c:v>
                </c:pt>
                <c:pt idx="316">
                  <c:v>0.15</c:v>
                </c:pt>
                <c:pt idx="317">
                  <c:v>0.59570000000000001</c:v>
                </c:pt>
                <c:pt idx="318">
                  <c:v>0.93049999999999999</c:v>
                </c:pt>
                <c:pt idx="319">
                  <c:v>0.78059999999999996</c:v>
                </c:pt>
                <c:pt idx="320">
                  <c:v>0.5232</c:v>
                </c:pt>
                <c:pt idx="321">
                  <c:v>0.75260000000000005</c:v>
                </c:pt>
                <c:pt idx="322">
                  <c:v>0.54800000000000004</c:v>
                </c:pt>
                <c:pt idx="323">
                  <c:v>-9.6100000000000005E-2</c:v>
                </c:pt>
                <c:pt idx="324">
                  <c:v>-0.61809999999999998</c:v>
                </c:pt>
                <c:pt idx="325">
                  <c:v>-0.58040000000000003</c:v>
                </c:pt>
                <c:pt idx="326">
                  <c:v>-0.29599999999999999</c:v>
                </c:pt>
                <c:pt idx="327">
                  <c:v>-0.29930000000000001</c:v>
                </c:pt>
                <c:pt idx="328">
                  <c:v>-0.83389999999999997</c:v>
                </c:pt>
                <c:pt idx="329">
                  <c:v>-1.4365000000000001</c:v>
                </c:pt>
                <c:pt idx="330">
                  <c:v>-2.0257999999999998</c:v>
                </c:pt>
                <c:pt idx="331">
                  <c:v>-2.4828000000000001</c:v>
                </c:pt>
                <c:pt idx="332">
                  <c:v>-2.4091999999999998</c:v>
                </c:pt>
                <c:pt idx="333">
                  <c:v>-2.3687999999999998</c:v>
                </c:pt>
                <c:pt idx="334">
                  <c:v>-2.5154000000000001</c:v>
                </c:pt>
                <c:pt idx="335">
                  <c:v>-2.3551000000000002</c:v>
                </c:pt>
                <c:pt idx="336">
                  <c:v>-1.9258</c:v>
                </c:pt>
                <c:pt idx="337">
                  <c:v>-1.3817999999999999</c:v>
                </c:pt>
                <c:pt idx="338">
                  <c:v>-0.91449999999999998</c:v>
                </c:pt>
                <c:pt idx="339">
                  <c:v>-1.7436</c:v>
                </c:pt>
                <c:pt idx="340">
                  <c:v>-2.2614999999999998</c:v>
                </c:pt>
                <c:pt idx="341">
                  <c:v>-2.3738000000000001</c:v>
                </c:pt>
                <c:pt idx="342">
                  <c:v>-2.3784000000000001</c:v>
                </c:pt>
                <c:pt idx="343">
                  <c:v>-2.7631000000000001</c:v>
                </c:pt>
                <c:pt idx="344">
                  <c:v>-3.1111</c:v>
                </c:pt>
                <c:pt idx="345">
                  <c:v>-3.3003999999999998</c:v>
                </c:pt>
                <c:pt idx="346">
                  <c:v>-3.9609000000000001</c:v>
                </c:pt>
                <c:pt idx="347">
                  <c:v>-4.1650999999999998</c:v>
                </c:pt>
                <c:pt idx="348">
                  <c:v>-4.4615999999999998</c:v>
                </c:pt>
                <c:pt idx="349">
                  <c:v>-4.9847000000000001</c:v>
                </c:pt>
                <c:pt idx="350">
                  <c:v>-4.8764000000000003</c:v>
                </c:pt>
                <c:pt idx="351">
                  <c:v>-5.9387999999999996</c:v>
                </c:pt>
                <c:pt idx="352">
                  <c:v>-6.5815999999999999</c:v>
                </c:pt>
                <c:pt idx="353">
                  <c:v>-6.1058000000000003</c:v>
                </c:pt>
                <c:pt idx="354">
                  <c:v>-5.2765000000000004</c:v>
                </c:pt>
                <c:pt idx="355">
                  <c:v>-5.0724</c:v>
                </c:pt>
                <c:pt idx="356">
                  <c:v>-5.1878000000000002</c:v>
                </c:pt>
                <c:pt idx="357">
                  <c:v>-5.75</c:v>
                </c:pt>
                <c:pt idx="358">
                  <c:v>-6.3526999999999996</c:v>
                </c:pt>
                <c:pt idx="359">
                  <c:v>-6.9870000000000001</c:v>
                </c:pt>
                <c:pt idx="360">
                  <c:v>-7.4436</c:v>
                </c:pt>
                <c:pt idx="361">
                  <c:v>-7.2214</c:v>
                </c:pt>
                <c:pt idx="362">
                  <c:v>-7.3086000000000002</c:v>
                </c:pt>
                <c:pt idx="363">
                  <c:v>-6.7389000000000001</c:v>
                </c:pt>
                <c:pt idx="364">
                  <c:v>-6.2645999999999997</c:v>
                </c:pt>
                <c:pt idx="365">
                  <c:v>-6.3482000000000003</c:v>
                </c:pt>
                <c:pt idx="366">
                  <c:v>-6.5442</c:v>
                </c:pt>
                <c:pt idx="367">
                  <c:v>-6.3040000000000003</c:v>
                </c:pt>
                <c:pt idx="368">
                  <c:v>-5.9828999999999999</c:v>
                </c:pt>
                <c:pt idx="369">
                  <c:v>-5.7157999999999998</c:v>
                </c:pt>
                <c:pt idx="370">
                  <c:v>-5.5667999999999997</c:v>
                </c:pt>
                <c:pt idx="371">
                  <c:v>-5.6078000000000001</c:v>
                </c:pt>
                <c:pt idx="372">
                  <c:v>-5.4050000000000002</c:v>
                </c:pt>
                <c:pt idx="373">
                  <c:v>-4.9641000000000002</c:v>
                </c:pt>
                <c:pt idx="374">
                  <c:v>-4.6916000000000002</c:v>
                </c:pt>
                <c:pt idx="375">
                  <c:v>-4.9550999999999998</c:v>
                </c:pt>
                <c:pt idx="376">
                  <c:v>-4.5778999999999996</c:v>
                </c:pt>
                <c:pt idx="377">
                  <c:v>-4.1447000000000003</c:v>
                </c:pt>
                <c:pt idx="378">
                  <c:v>-4.1784999999999997</c:v>
                </c:pt>
                <c:pt idx="379">
                  <c:v>-3.9718</c:v>
                </c:pt>
                <c:pt idx="380">
                  <c:v>-3.8611</c:v>
                </c:pt>
                <c:pt idx="381">
                  <c:v>-2.9209000000000001</c:v>
                </c:pt>
                <c:pt idx="382">
                  <c:v>-2.4337</c:v>
                </c:pt>
                <c:pt idx="383">
                  <c:v>-2.3182999999999998</c:v>
                </c:pt>
                <c:pt idx="384">
                  <c:v>-2.4251</c:v>
                </c:pt>
                <c:pt idx="385">
                  <c:v>-2.6680999999999999</c:v>
                </c:pt>
                <c:pt idx="386">
                  <c:v>-2.6840999999999999</c:v>
                </c:pt>
                <c:pt idx="387">
                  <c:v>-2.5709</c:v>
                </c:pt>
                <c:pt idx="388">
                  <c:v>-2.5093000000000001</c:v>
                </c:pt>
                <c:pt idx="389">
                  <c:v>-2.2115999999999998</c:v>
                </c:pt>
                <c:pt idx="390">
                  <c:v>-2.1301999999999999</c:v>
                </c:pt>
                <c:pt idx="391">
                  <c:v>-2.1025</c:v>
                </c:pt>
                <c:pt idx="392">
                  <c:v>-2.1978</c:v>
                </c:pt>
                <c:pt idx="393">
                  <c:v>-2.2566999999999999</c:v>
                </c:pt>
                <c:pt idx="394">
                  <c:v>-2.1419000000000001</c:v>
                </c:pt>
                <c:pt idx="395">
                  <c:v>-1.7513000000000001</c:v>
                </c:pt>
                <c:pt idx="396">
                  <c:v>-1.8796999999999999</c:v>
                </c:pt>
                <c:pt idx="397">
                  <c:v>-1.8983000000000001</c:v>
                </c:pt>
                <c:pt idx="398">
                  <c:v>-2.1406000000000001</c:v>
                </c:pt>
                <c:pt idx="399">
                  <c:v>-2.5905999999999998</c:v>
                </c:pt>
                <c:pt idx="400">
                  <c:v>-2.8187000000000002</c:v>
                </c:pt>
                <c:pt idx="401">
                  <c:v>-2.8536999999999999</c:v>
                </c:pt>
                <c:pt idx="402">
                  <c:v>-3.0175999999999998</c:v>
                </c:pt>
                <c:pt idx="403">
                  <c:v>-3.0202</c:v>
                </c:pt>
                <c:pt idx="404">
                  <c:v>-2.8025000000000002</c:v>
                </c:pt>
                <c:pt idx="405">
                  <c:v>-2.8471000000000002</c:v>
                </c:pt>
                <c:pt idx="406">
                  <c:v>-3.3622999999999998</c:v>
                </c:pt>
                <c:pt idx="407">
                  <c:v>-3.7957999999999998</c:v>
                </c:pt>
                <c:pt idx="408">
                  <c:v>-3.9950999999999999</c:v>
                </c:pt>
                <c:pt idx="409">
                  <c:v>-3.8912</c:v>
                </c:pt>
                <c:pt idx="410">
                  <c:v>-3.1576</c:v>
                </c:pt>
                <c:pt idx="411">
                  <c:v>-3.2820999999999998</c:v>
                </c:pt>
                <c:pt idx="412">
                  <c:v>-3.2865000000000002</c:v>
                </c:pt>
                <c:pt idx="413">
                  <c:v>-3.3117999999999999</c:v>
                </c:pt>
                <c:pt idx="414">
                  <c:v>-3.4933000000000001</c:v>
                </c:pt>
                <c:pt idx="415">
                  <c:v>-3.2574000000000001</c:v>
                </c:pt>
                <c:pt idx="416">
                  <c:v>-3.2576999999999998</c:v>
                </c:pt>
                <c:pt idx="417">
                  <c:v>-3.0861999999999998</c:v>
                </c:pt>
                <c:pt idx="418">
                  <c:v>-2.7372000000000001</c:v>
                </c:pt>
                <c:pt idx="419">
                  <c:v>-2.3595999999999999</c:v>
                </c:pt>
                <c:pt idx="420">
                  <c:v>-2.0693000000000001</c:v>
                </c:pt>
                <c:pt idx="421">
                  <c:v>-1.8528</c:v>
                </c:pt>
                <c:pt idx="422">
                  <c:v>-1.7448999999999999</c:v>
                </c:pt>
                <c:pt idx="423">
                  <c:v>-1.4432</c:v>
                </c:pt>
                <c:pt idx="424">
                  <c:v>-0.92090000000000005</c:v>
                </c:pt>
                <c:pt idx="425">
                  <c:v>-0.4143</c:v>
                </c:pt>
                <c:pt idx="426">
                  <c:v>-0.18990000000000001</c:v>
                </c:pt>
                <c:pt idx="427">
                  <c:v>-0.1988</c:v>
                </c:pt>
                <c:pt idx="428">
                  <c:v>-0.33460000000000001</c:v>
                </c:pt>
                <c:pt idx="429">
                  <c:v>-0.78469999999999995</c:v>
                </c:pt>
                <c:pt idx="430">
                  <c:v>-1.145</c:v>
                </c:pt>
                <c:pt idx="431">
                  <c:v>-0.88019999999999998</c:v>
                </c:pt>
                <c:pt idx="432">
                  <c:v>-0.45669999999999999</c:v>
                </c:pt>
                <c:pt idx="433">
                  <c:v>-0.2843</c:v>
                </c:pt>
                <c:pt idx="434">
                  <c:v>-0.3468</c:v>
                </c:pt>
                <c:pt idx="435">
                  <c:v>-0.17069999999999999</c:v>
                </c:pt>
                <c:pt idx="436">
                  <c:v>-0.1867</c:v>
                </c:pt>
                <c:pt idx="437">
                  <c:v>-0.41720000000000002</c:v>
                </c:pt>
                <c:pt idx="438">
                  <c:v>-0.1132</c:v>
                </c:pt>
                <c:pt idx="439">
                  <c:v>0.35189999999999999</c:v>
                </c:pt>
                <c:pt idx="440">
                  <c:v>1.2584</c:v>
                </c:pt>
                <c:pt idx="441">
                  <c:v>1.4699</c:v>
                </c:pt>
                <c:pt idx="442">
                  <c:v>1.2582</c:v>
                </c:pt>
                <c:pt idx="443">
                  <c:v>1.3998999999999999</c:v>
                </c:pt>
                <c:pt idx="444">
                  <c:v>1.3314999999999999</c:v>
                </c:pt>
                <c:pt idx="445">
                  <c:v>0.91</c:v>
                </c:pt>
                <c:pt idx="446">
                  <c:v>0.75149999999999995</c:v>
                </c:pt>
                <c:pt idx="447">
                  <c:v>0.90280000000000005</c:v>
                </c:pt>
                <c:pt idx="448">
                  <c:v>0.9637</c:v>
                </c:pt>
                <c:pt idx="449">
                  <c:v>1.323</c:v>
                </c:pt>
                <c:pt idx="450">
                  <c:v>1.1852</c:v>
                </c:pt>
                <c:pt idx="451">
                  <c:v>1.0019</c:v>
                </c:pt>
                <c:pt idx="452">
                  <c:v>0.79910000000000003</c:v>
                </c:pt>
                <c:pt idx="453">
                  <c:v>-7.6300000000000007E-2</c:v>
                </c:pt>
                <c:pt idx="454">
                  <c:v>-0.1671</c:v>
                </c:pt>
                <c:pt idx="455">
                  <c:v>2.9100000000000001E-2</c:v>
                </c:pt>
                <c:pt idx="456">
                  <c:v>-0.15620000000000001</c:v>
                </c:pt>
                <c:pt idx="457">
                  <c:v>-0.31390000000000001</c:v>
                </c:pt>
                <c:pt idx="458">
                  <c:v>-0.38490000000000002</c:v>
                </c:pt>
                <c:pt idx="459">
                  <c:v>-0.22140000000000001</c:v>
                </c:pt>
                <c:pt idx="460">
                  <c:v>4.2200000000000001E-2</c:v>
                </c:pt>
                <c:pt idx="461">
                  <c:v>0.35360000000000003</c:v>
                </c:pt>
                <c:pt idx="462">
                  <c:v>0.54590000000000005</c:v>
                </c:pt>
                <c:pt idx="463">
                  <c:v>0.51970000000000005</c:v>
                </c:pt>
                <c:pt idx="464">
                  <c:v>0.44890000000000002</c:v>
                </c:pt>
                <c:pt idx="465">
                  <c:v>-0.34560000000000002</c:v>
                </c:pt>
                <c:pt idx="466">
                  <c:v>-1.3788</c:v>
                </c:pt>
                <c:pt idx="467">
                  <c:v>-2.13</c:v>
                </c:pt>
                <c:pt idx="468">
                  <c:v>-2.2244000000000002</c:v>
                </c:pt>
                <c:pt idx="469">
                  <c:v>-2.6172</c:v>
                </c:pt>
                <c:pt idx="470">
                  <c:v>-2.3666999999999998</c:v>
                </c:pt>
                <c:pt idx="471">
                  <c:v>-2.8128000000000002</c:v>
                </c:pt>
                <c:pt idx="472">
                  <c:v>-2.5678999999999998</c:v>
                </c:pt>
                <c:pt idx="473">
                  <c:v>-2.0522</c:v>
                </c:pt>
                <c:pt idx="474">
                  <c:v>-2.1229</c:v>
                </c:pt>
                <c:pt idx="475">
                  <c:v>-2.2641</c:v>
                </c:pt>
                <c:pt idx="476">
                  <c:v>-2.2606999999999999</c:v>
                </c:pt>
                <c:pt idx="477">
                  <c:v>-2.2881</c:v>
                </c:pt>
                <c:pt idx="478">
                  <c:v>-2.23</c:v>
                </c:pt>
                <c:pt idx="479">
                  <c:v>-1.5976999999999999</c:v>
                </c:pt>
                <c:pt idx="480">
                  <c:v>-1.3153999999999999</c:v>
                </c:pt>
                <c:pt idx="481">
                  <c:v>-0.93530000000000002</c:v>
                </c:pt>
                <c:pt idx="482">
                  <c:v>-0.83350000000000002</c:v>
                </c:pt>
                <c:pt idx="483">
                  <c:v>-1.0692999999999999</c:v>
                </c:pt>
                <c:pt idx="484">
                  <c:v>-1.0854999999999999</c:v>
                </c:pt>
                <c:pt idx="485">
                  <c:v>-1.0854999999999999</c:v>
                </c:pt>
                <c:pt idx="486">
                  <c:v>-1.0827</c:v>
                </c:pt>
                <c:pt idx="487">
                  <c:v>-0.81910000000000005</c:v>
                </c:pt>
                <c:pt idx="488">
                  <c:v>-0.54879999999999995</c:v>
                </c:pt>
                <c:pt idx="489">
                  <c:v>-0.52849999999999997</c:v>
                </c:pt>
                <c:pt idx="490">
                  <c:v>-0.20669999999999999</c:v>
                </c:pt>
                <c:pt idx="491">
                  <c:v>6.4000000000000001E-2</c:v>
                </c:pt>
                <c:pt idx="492">
                  <c:v>0.1283</c:v>
                </c:pt>
                <c:pt idx="493">
                  <c:v>-5.7999999999999996E-3</c:v>
                </c:pt>
                <c:pt idx="494">
                  <c:v>-0.1779</c:v>
                </c:pt>
                <c:pt idx="495">
                  <c:v>-0.1114</c:v>
                </c:pt>
                <c:pt idx="496">
                  <c:v>-4.1200000000000001E-2</c:v>
                </c:pt>
                <c:pt idx="497">
                  <c:v>-0.1542</c:v>
                </c:pt>
                <c:pt idx="498">
                  <c:v>-0.42080000000000001</c:v>
                </c:pt>
                <c:pt idx="499">
                  <c:v>-0.62360000000000004</c:v>
                </c:pt>
                <c:pt idx="500">
                  <c:v>-0.51939999999999997</c:v>
                </c:pt>
                <c:pt idx="501">
                  <c:v>-0.5171</c:v>
                </c:pt>
                <c:pt idx="502">
                  <c:v>-0.34439999999999998</c:v>
                </c:pt>
                <c:pt idx="503">
                  <c:v>-0.56100000000000005</c:v>
                </c:pt>
                <c:pt idx="504">
                  <c:v>-0.84179999999999999</c:v>
                </c:pt>
                <c:pt idx="505">
                  <c:v>-1.1556</c:v>
                </c:pt>
                <c:pt idx="506">
                  <c:v>-1.1540999999999999</c:v>
                </c:pt>
                <c:pt idx="507">
                  <c:v>-0.92259999999999998</c:v>
                </c:pt>
                <c:pt idx="508">
                  <c:v>-1.0155000000000001</c:v>
                </c:pt>
                <c:pt idx="509">
                  <c:v>-0.93789999999999996</c:v>
                </c:pt>
                <c:pt idx="510">
                  <c:v>-0.72260000000000002</c:v>
                </c:pt>
                <c:pt idx="511">
                  <c:v>-0.60550000000000004</c:v>
                </c:pt>
                <c:pt idx="512">
                  <c:v>-0.58320000000000005</c:v>
                </c:pt>
                <c:pt idx="513">
                  <c:v>-0.7117</c:v>
                </c:pt>
                <c:pt idx="514">
                  <c:v>-0.58130000000000004</c:v>
                </c:pt>
                <c:pt idx="515">
                  <c:v>-0.375</c:v>
                </c:pt>
                <c:pt idx="516">
                  <c:v>-0.36120000000000002</c:v>
                </c:pt>
                <c:pt idx="517">
                  <c:v>-0.29559999999999997</c:v>
                </c:pt>
                <c:pt idx="518">
                  <c:v>-0.88539999999999996</c:v>
                </c:pt>
                <c:pt idx="519">
                  <c:v>-1.3808</c:v>
                </c:pt>
                <c:pt idx="520">
                  <c:v>-1.5653999999999999</c:v>
                </c:pt>
                <c:pt idx="521">
                  <c:v>-1.5624</c:v>
                </c:pt>
                <c:pt idx="522">
                  <c:v>-1.3163</c:v>
                </c:pt>
                <c:pt idx="523">
                  <c:v>-1.5319</c:v>
                </c:pt>
                <c:pt idx="524">
                  <c:v>-1.8648</c:v>
                </c:pt>
                <c:pt idx="525">
                  <c:v>-1.6165</c:v>
                </c:pt>
                <c:pt idx="526">
                  <c:v>-0.78649999999999998</c:v>
                </c:pt>
                <c:pt idx="527">
                  <c:v>-0.67500000000000004</c:v>
                </c:pt>
                <c:pt idx="528">
                  <c:v>-0.5091</c:v>
                </c:pt>
                <c:pt idx="529">
                  <c:v>-0.70689999999999997</c:v>
                </c:pt>
                <c:pt idx="530">
                  <c:v>-0.88370000000000004</c:v>
                </c:pt>
                <c:pt idx="531">
                  <c:v>-0.93730000000000002</c:v>
                </c:pt>
                <c:pt idx="532">
                  <c:v>-0.69940000000000002</c:v>
                </c:pt>
                <c:pt idx="533">
                  <c:v>-0.61280000000000001</c:v>
                </c:pt>
                <c:pt idx="534">
                  <c:v>-0.67879999999999996</c:v>
                </c:pt>
                <c:pt idx="535">
                  <c:v>-0.56559999999999999</c:v>
                </c:pt>
                <c:pt idx="536">
                  <c:v>-0.77569999999999995</c:v>
                </c:pt>
                <c:pt idx="537">
                  <c:v>-0.999</c:v>
                </c:pt>
                <c:pt idx="538">
                  <c:v>-1.0981000000000001</c:v>
                </c:pt>
                <c:pt idx="539">
                  <c:v>-1.486</c:v>
                </c:pt>
                <c:pt idx="540">
                  <c:v>-1.7122999999999999</c:v>
                </c:pt>
                <c:pt idx="541">
                  <c:v>-1.9703999999999999</c:v>
                </c:pt>
                <c:pt idx="542">
                  <c:v>-2.0522999999999998</c:v>
                </c:pt>
                <c:pt idx="543">
                  <c:v>-1.7665</c:v>
                </c:pt>
                <c:pt idx="544">
                  <c:v>-1.3663000000000001</c:v>
                </c:pt>
                <c:pt idx="545">
                  <c:v>-1.3307</c:v>
                </c:pt>
                <c:pt idx="546">
                  <c:v>-1.0881000000000001</c:v>
                </c:pt>
                <c:pt idx="547">
                  <c:v>-0.97960000000000003</c:v>
                </c:pt>
                <c:pt idx="548">
                  <c:v>-1.1271</c:v>
                </c:pt>
                <c:pt idx="549">
                  <c:v>-1.7553000000000001</c:v>
                </c:pt>
                <c:pt idx="550">
                  <c:v>-2.5928</c:v>
                </c:pt>
                <c:pt idx="551">
                  <c:v>-2.9235000000000002</c:v>
                </c:pt>
                <c:pt idx="552">
                  <c:v>-2.8744999999999998</c:v>
                </c:pt>
                <c:pt idx="553">
                  <c:v>-2.6114000000000002</c:v>
                </c:pt>
                <c:pt idx="554">
                  <c:v>-1.9645999999999999</c:v>
                </c:pt>
                <c:pt idx="555">
                  <c:v>-1.6503000000000001</c:v>
                </c:pt>
                <c:pt idx="556">
                  <c:v>-1.6314</c:v>
                </c:pt>
                <c:pt idx="557">
                  <c:v>-1.6624000000000001</c:v>
                </c:pt>
                <c:pt idx="558">
                  <c:v>-0.82509999999999994</c:v>
                </c:pt>
                <c:pt idx="559">
                  <c:v>-3.0800000000000001E-2</c:v>
                </c:pt>
                <c:pt idx="560">
                  <c:v>-4.1399999999999999E-2</c:v>
                </c:pt>
                <c:pt idx="561">
                  <c:v>-4.2999999999999997E-2</c:v>
                </c:pt>
                <c:pt idx="562">
                  <c:v>8.8599999999999998E-2</c:v>
                </c:pt>
                <c:pt idx="563">
                  <c:v>-1.5699999999999999E-2</c:v>
                </c:pt>
                <c:pt idx="564">
                  <c:v>-5.9999999999999995E-4</c:v>
                </c:pt>
                <c:pt idx="565">
                  <c:v>0.125</c:v>
                </c:pt>
                <c:pt idx="566">
                  <c:v>0.19850000000000001</c:v>
                </c:pt>
                <c:pt idx="567">
                  <c:v>0.32929999999999998</c:v>
                </c:pt>
                <c:pt idx="568">
                  <c:v>2.53E-2</c:v>
                </c:pt>
                <c:pt idx="569">
                  <c:v>-0.51449999999999996</c:v>
                </c:pt>
                <c:pt idx="570">
                  <c:v>-0.78979999999999995</c:v>
                </c:pt>
                <c:pt idx="571">
                  <c:v>-0.83209999999999995</c:v>
                </c:pt>
                <c:pt idx="572">
                  <c:v>-0.77490000000000003</c:v>
                </c:pt>
                <c:pt idx="573">
                  <c:v>-0.7077</c:v>
                </c:pt>
                <c:pt idx="574">
                  <c:v>-0.63929999999999998</c:v>
                </c:pt>
                <c:pt idx="575">
                  <c:v>-0.57299999999999995</c:v>
                </c:pt>
                <c:pt idx="576">
                  <c:v>-0.96330000000000005</c:v>
                </c:pt>
                <c:pt idx="577">
                  <c:v>-1.2551000000000001</c:v>
                </c:pt>
                <c:pt idx="578">
                  <c:v>-1.8611</c:v>
                </c:pt>
                <c:pt idx="579">
                  <c:v>-2.2993999999999999</c:v>
                </c:pt>
                <c:pt idx="580">
                  <c:v>-2.7917999999999998</c:v>
                </c:pt>
                <c:pt idx="581">
                  <c:v>-2.9876999999999998</c:v>
                </c:pt>
                <c:pt idx="582">
                  <c:v>-2.9428000000000001</c:v>
                </c:pt>
                <c:pt idx="583">
                  <c:v>-2.6558999999999999</c:v>
                </c:pt>
                <c:pt idx="584">
                  <c:v>-2.0844999999999998</c:v>
                </c:pt>
                <c:pt idx="585">
                  <c:v>-2.0640000000000001</c:v>
                </c:pt>
                <c:pt idx="586">
                  <c:v>-2.0661999999999998</c:v>
                </c:pt>
                <c:pt idx="587">
                  <c:v>-1.7293000000000001</c:v>
                </c:pt>
                <c:pt idx="588">
                  <c:v>-1.0660000000000001</c:v>
                </c:pt>
                <c:pt idx="589">
                  <c:v>-0.94810000000000005</c:v>
                </c:pt>
                <c:pt idx="590">
                  <c:v>-0.87649999999999995</c:v>
                </c:pt>
                <c:pt idx="591">
                  <c:v>-0.71840000000000004</c:v>
                </c:pt>
                <c:pt idx="592">
                  <c:v>-0.76470000000000005</c:v>
                </c:pt>
                <c:pt idx="593">
                  <c:v>-1.0271999999999999</c:v>
                </c:pt>
                <c:pt idx="594">
                  <c:v>-1.0124</c:v>
                </c:pt>
                <c:pt idx="595">
                  <c:v>-1.0414000000000001</c:v>
                </c:pt>
                <c:pt idx="596">
                  <c:v>-0.95140000000000002</c:v>
                </c:pt>
                <c:pt idx="597">
                  <c:v>-0.75129999999999997</c:v>
                </c:pt>
                <c:pt idx="598">
                  <c:v>-0.69879999999999998</c:v>
                </c:pt>
                <c:pt idx="599">
                  <c:v>-0.53569999999999995</c:v>
                </c:pt>
                <c:pt idx="600">
                  <c:v>0.26179999999999998</c:v>
                </c:pt>
                <c:pt idx="601">
                  <c:v>0.16059999999999999</c:v>
                </c:pt>
                <c:pt idx="602">
                  <c:v>-9.0999999999999998E-2</c:v>
                </c:pt>
                <c:pt idx="603">
                  <c:v>1.9800000000000002E-2</c:v>
                </c:pt>
                <c:pt idx="604">
                  <c:v>3.0300000000000001E-2</c:v>
                </c:pt>
                <c:pt idx="605">
                  <c:v>-0.27300000000000002</c:v>
                </c:pt>
                <c:pt idx="606">
                  <c:v>-0.46489999999999998</c:v>
                </c:pt>
                <c:pt idx="607">
                  <c:v>-0.61280000000000001</c:v>
                </c:pt>
                <c:pt idx="608">
                  <c:v>-0.85970000000000002</c:v>
                </c:pt>
                <c:pt idx="609">
                  <c:v>-1.1740999999999999</c:v>
                </c:pt>
                <c:pt idx="610">
                  <c:v>-1.1708000000000001</c:v>
                </c:pt>
                <c:pt idx="611">
                  <c:v>-1.1077999999999999</c:v>
                </c:pt>
                <c:pt idx="612">
                  <c:v>-1.4258</c:v>
                </c:pt>
                <c:pt idx="613">
                  <c:v>-2.1343999999999999</c:v>
                </c:pt>
                <c:pt idx="614">
                  <c:v>-2.3809999999999998</c:v>
                </c:pt>
                <c:pt idx="615">
                  <c:v>-2.3079000000000001</c:v>
                </c:pt>
                <c:pt idx="616">
                  <c:v>-2.1036000000000001</c:v>
                </c:pt>
                <c:pt idx="617">
                  <c:v>-1.7990999999999999</c:v>
                </c:pt>
                <c:pt idx="618">
                  <c:v>-1.2028000000000001</c:v>
                </c:pt>
                <c:pt idx="619">
                  <c:v>-0.9133</c:v>
                </c:pt>
                <c:pt idx="620">
                  <c:v>-0.92049999999999998</c:v>
                </c:pt>
                <c:pt idx="621">
                  <c:v>-1.1955</c:v>
                </c:pt>
                <c:pt idx="622">
                  <c:v>-1.1201000000000001</c:v>
                </c:pt>
                <c:pt idx="623">
                  <c:v>-1.1488</c:v>
                </c:pt>
                <c:pt idx="624">
                  <c:v>-1.7038</c:v>
                </c:pt>
                <c:pt idx="625">
                  <c:v>-2.3012999999999999</c:v>
                </c:pt>
                <c:pt idx="626">
                  <c:v>-2.9819</c:v>
                </c:pt>
                <c:pt idx="627">
                  <c:v>-3.2195</c:v>
                </c:pt>
                <c:pt idx="628">
                  <c:v>-2.9676999999999998</c:v>
                </c:pt>
                <c:pt idx="629">
                  <c:v>-3.1697000000000002</c:v>
                </c:pt>
                <c:pt idx="630">
                  <c:v>-3.4893999999999998</c:v>
                </c:pt>
                <c:pt idx="631">
                  <c:v>-3.5716999999999999</c:v>
                </c:pt>
                <c:pt idx="632">
                  <c:v>-3.3729</c:v>
                </c:pt>
                <c:pt idx="633">
                  <c:v>-3.27</c:v>
                </c:pt>
                <c:pt idx="634">
                  <c:v>-2.6882999999999999</c:v>
                </c:pt>
                <c:pt idx="635">
                  <c:v>-1.8942000000000001</c:v>
                </c:pt>
                <c:pt idx="636">
                  <c:v>-1.8635999999999999</c:v>
                </c:pt>
                <c:pt idx="637">
                  <c:v>-1.7996000000000001</c:v>
                </c:pt>
                <c:pt idx="638">
                  <c:v>-1.5935999999999999</c:v>
                </c:pt>
                <c:pt idx="639">
                  <c:v>-1.4379999999999999</c:v>
                </c:pt>
                <c:pt idx="640">
                  <c:v>-1.4419</c:v>
                </c:pt>
                <c:pt idx="641">
                  <c:v>-1.3723000000000001</c:v>
                </c:pt>
                <c:pt idx="642">
                  <c:v>-1.2827</c:v>
                </c:pt>
                <c:pt idx="643">
                  <c:v>-0.58360000000000001</c:v>
                </c:pt>
                <c:pt idx="644">
                  <c:v>-0.215</c:v>
                </c:pt>
                <c:pt idx="645">
                  <c:v>-0.21460000000000001</c:v>
                </c:pt>
                <c:pt idx="646">
                  <c:v>-2.2499999999999999E-2</c:v>
                </c:pt>
                <c:pt idx="647">
                  <c:v>-9.9000000000000008E-3</c:v>
                </c:pt>
                <c:pt idx="648">
                  <c:v>-0.1011</c:v>
                </c:pt>
                <c:pt idx="649">
                  <c:v>-7.6700000000000004E-2</c:v>
                </c:pt>
                <c:pt idx="650">
                  <c:v>-0.15160000000000001</c:v>
                </c:pt>
                <c:pt idx="651">
                  <c:v>-0.29199999999999998</c:v>
                </c:pt>
                <c:pt idx="652">
                  <c:v>-0.40300000000000002</c:v>
                </c:pt>
                <c:pt idx="653">
                  <c:v>-0.43369999999999997</c:v>
                </c:pt>
                <c:pt idx="654">
                  <c:v>-0.31830000000000003</c:v>
                </c:pt>
                <c:pt idx="655">
                  <c:v>-0.1724</c:v>
                </c:pt>
                <c:pt idx="656">
                  <c:v>6.5799999999999997E-2</c:v>
                </c:pt>
                <c:pt idx="657">
                  <c:v>6.6E-3</c:v>
                </c:pt>
                <c:pt idx="658">
                  <c:v>0.23449999999999999</c:v>
                </c:pt>
                <c:pt idx="659">
                  <c:v>0.43569999999999998</c:v>
                </c:pt>
                <c:pt idx="660">
                  <c:v>0.5968</c:v>
                </c:pt>
                <c:pt idx="661">
                  <c:v>0.71319999999999995</c:v>
                </c:pt>
                <c:pt idx="662">
                  <c:v>0.89</c:v>
                </c:pt>
                <c:pt idx="663">
                  <c:v>1.1476999999999999</c:v>
                </c:pt>
                <c:pt idx="664">
                  <c:v>1.7437</c:v>
                </c:pt>
                <c:pt idx="665">
                  <c:v>1.9809000000000001</c:v>
                </c:pt>
                <c:pt idx="666">
                  <c:v>2.0766</c:v>
                </c:pt>
                <c:pt idx="667">
                  <c:v>2.2338</c:v>
                </c:pt>
                <c:pt idx="668">
                  <c:v>2.5783</c:v>
                </c:pt>
                <c:pt idx="669">
                  <c:v>2.7023999999999999</c:v>
                </c:pt>
                <c:pt idx="670">
                  <c:v>2.8003999999999998</c:v>
                </c:pt>
                <c:pt idx="671">
                  <c:v>2.8007</c:v>
                </c:pt>
                <c:pt idx="672">
                  <c:v>3.0186000000000002</c:v>
                </c:pt>
                <c:pt idx="673">
                  <c:v>3.2002999999999999</c:v>
                </c:pt>
                <c:pt idx="674">
                  <c:v>3.2924000000000002</c:v>
                </c:pt>
                <c:pt idx="675">
                  <c:v>3.1871</c:v>
                </c:pt>
                <c:pt idx="676">
                  <c:v>2.9039999999999999</c:v>
                </c:pt>
                <c:pt idx="677">
                  <c:v>2.4045999999999998</c:v>
                </c:pt>
                <c:pt idx="678">
                  <c:v>2.1680000000000001</c:v>
                </c:pt>
                <c:pt idx="679">
                  <c:v>1.9957</c:v>
                </c:pt>
                <c:pt idx="680">
                  <c:v>2.2292000000000001</c:v>
                </c:pt>
                <c:pt idx="681">
                  <c:v>2.2623000000000002</c:v>
                </c:pt>
                <c:pt idx="682">
                  <c:v>2.2928999999999999</c:v>
                </c:pt>
                <c:pt idx="683">
                  <c:v>2.2317</c:v>
                </c:pt>
                <c:pt idx="684">
                  <c:v>2.3331</c:v>
                </c:pt>
                <c:pt idx="685">
                  <c:v>2.2705000000000002</c:v>
                </c:pt>
                <c:pt idx="686">
                  <c:v>1.7151000000000001</c:v>
                </c:pt>
                <c:pt idx="687">
                  <c:v>1.2126999999999999</c:v>
                </c:pt>
                <c:pt idx="688">
                  <c:v>1.4453</c:v>
                </c:pt>
                <c:pt idx="689">
                  <c:v>1.6765000000000001</c:v>
                </c:pt>
                <c:pt idx="690">
                  <c:v>1.8436999999999999</c:v>
                </c:pt>
                <c:pt idx="691">
                  <c:v>1.9878</c:v>
                </c:pt>
                <c:pt idx="692">
                  <c:v>2.0575999999999999</c:v>
                </c:pt>
                <c:pt idx="693">
                  <c:v>2.3450000000000002</c:v>
                </c:pt>
                <c:pt idx="694">
                  <c:v>2.6478999999999999</c:v>
                </c:pt>
                <c:pt idx="695">
                  <c:v>3.0072000000000001</c:v>
                </c:pt>
                <c:pt idx="696">
                  <c:v>3.1311</c:v>
                </c:pt>
                <c:pt idx="697">
                  <c:v>2.9357000000000002</c:v>
                </c:pt>
                <c:pt idx="698">
                  <c:v>3.0428000000000002</c:v>
                </c:pt>
                <c:pt idx="699">
                  <c:v>3.2145000000000001</c:v>
                </c:pt>
                <c:pt idx="700">
                  <c:v>3.2225999999999999</c:v>
                </c:pt>
                <c:pt idx="701">
                  <c:v>3.3037000000000001</c:v>
                </c:pt>
                <c:pt idx="702">
                  <c:v>3.3542999999999998</c:v>
                </c:pt>
                <c:pt idx="703">
                  <c:v>3.3264</c:v>
                </c:pt>
                <c:pt idx="704">
                  <c:v>3.3226</c:v>
                </c:pt>
                <c:pt idx="705">
                  <c:v>3.3231000000000002</c:v>
                </c:pt>
                <c:pt idx="706">
                  <c:v>3.0350000000000001</c:v>
                </c:pt>
                <c:pt idx="707">
                  <c:v>3.4079999999999999</c:v>
                </c:pt>
                <c:pt idx="708">
                  <c:v>3.8071000000000002</c:v>
                </c:pt>
                <c:pt idx="709">
                  <c:v>3.9733999999999998</c:v>
                </c:pt>
                <c:pt idx="710">
                  <c:v>4.0640999999999998</c:v>
                </c:pt>
                <c:pt idx="711">
                  <c:v>3.8620000000000001</c:v>
                </c:pt>
                <c:pt idx="712">
                  <c:v>3.9001000000000001</c:v>
                </c:pt>
                <c:pt idx="713">
                  <c:v>4.3060999999999998</c:v>
                </c:pt>
                <c:pt idx="714">
                  <c:v>4.3414999999999999</c:v>
                </c:pt>
                <c:pt idx="715">
                  <c:v>4.2679</c:v>
                </c:pt>
                <c:pt idx="716">
                  <c:v>4.1963999999999997</c:v>
                </c:pt>
                <c:pt idx="717">
                  <c:v>4.0910000000000002</c:v>
                </c:pt>
                <c:pt idx="718">
                  <c:v>4.3634000000000004</c:v>
                </c:pt>
                <c:pt idx="719">
                  <c:v>4.7085999999999997</c:v>
                </c:pt>
                <c:pt idx="720">
                  <c:v>4.6531000000000002</c:v>
                </c:pt>
                <c:pt idx="721">
                  <c:v>4.5612000000000004</c:v>
                </c:pt>
                <c:pt idx="722">
                  <c:v>4.7991999999999999</c:v>
                </c:pt>
                <c:pt idx="723">
                  <c:v>5.1096000000000004</c:v>
                </c:pt>
                <c:pt idx="724">
                  <c:v>4.8689</c:v>
                </c:pt>
                <c:pt idx="725">
                  <c:v>5.0117000000000003</c:v>
                </c:pt>
                <c:pt idx="726">
                  <c:v>5.3529</c:v>
                </c:pt>
                <c:pt idx="727">
                  <c:v>5.4317000000000002</c:v>
                </c:pt>
                <c:pt idx="728">
                  <c:v>5.3365999999999998</c:v>
                </c:pt>
                <c:pt idx="729">
                  <c:v>5.1677</c:v>
                </c:pt>
                <c:pt idx="730">
                  <c:v>5.2049000000000003</c:v>
                </c:pt>
                <c:pt idx="731">
                  <c:v>5.3395000000000001</c:v>
                </c:pt>
                <c:pt idx="732">
                  <c:v>5.7419000000000002</c:v>
                </c:pt>
                <c:pt idx="733">
                  <c:v>6.5358999999999998</c:v>
                </c:pt>
                <c:pt idx="734">
                  <c:v>6.5980999999999996</c:v>
                </c:pt>
                <c:pt idx="735">
                  <c:v>6.4589999999999996</c:v>
                </c:pt>
                <c:pt idx="736">
                  <c:v>6.6268000000000002</c:v>
                </c:pt>
                <c:pt idx="737">
                  <c:v>6.7911000000000001</c:v>
                </c:pt>
                <c:pt idx="738">
                  <c:v>6.7911000000000001</c:v>
                </c:pt>
                <c:pt idx="739">
                  <c:v>6.7937000000000003</c:v>
                </c:pt>
                <c:pt idx="740">
                  <c:v>6.8864999999999998</c:v>
                </c:pt>
                <c:pt idx="741">
                  <c:v>6.5449000000000002</c:v>
                </c:pt>
                <c:pt idx="742">
                  <c:v>6.4922000000000004</c:v>
                </c:pt>
                <c:pt idx="743">
                  <c:v>6.3072999999999997</c:v>
                </c:pt>
                <c:pt idx="744">
                  <c:v>6.2933000000000003</c:v>
                </c:pt>
                <c:pt idx="745">
                  <c:v>6.3962000000000003</c:v>
                </c:pt>
                <c:pt idx="746">
                  <c:v>6.4558</c:v>
                </c:pt>
                <c:pt idx="747">
                  <c:v>6.4039999999999999</c:v>
                </c:pt>
                <c:pt idx="748">
                  <c:v>6.5350000000000001</c:v>
                </c:pt>
                <c:pt idx="749">
                  <c:v>6.4062999999999999</c:v>
                </c:pt>
                <c:pt idx="750">
                  <c:v>5.7485999999999997</c:v>
                </c:pt>
                <c:pt idx="751">
                  <c:v>5.1215000000000002</c:v>
                </c:pt>
                <c:pt idx="752">
                  <c:v>5.0392999999999999</c:v>
                </c:pt>
                <c:pt idx="753">
                  <c:v>4.9654999999999996</c:v>
                </c:pt>
                <c:pt idx="754">
                  <c:v>5.1870000000000003</c:v>
                </c:pt>
                <c:pt idx="755">
                  <c:v>5.8978999999999999</c:v>
                </c:pt>
                <c:pt idx="756">
                  <c:v>6.1756000000000002</c:v>
                </c:pt>
                <c:pt idx="757">
                  <c:v>5.9831000000000003</c:v>
                </c:pt>
                <c:pt idx="758">
                  <c:v>5.8346</c:v>
                </c:pt>
                <c:pt idx="759">
                  <c:v>6.2723000000000004</c:v>
                </c:pt>
                <c:pt idx="760">
                  <c:v>6.4335000000000004</c:v>
                </c:pt>
                <c:pt idx="761">
                  <c:v>6.1185999999999998</c:v>
                </c:pt>
                <c:pt idx="762">
                  <c:v>6.0339999999999998</c:v>
                </c:pt>
                <c:pt idx="763">
                  <c:v>6.4038000000000004</c:v>
                </c:pt>
                <c:pt idx="764">
                  <c:v>6.4128999999999996</c:v>
                </c:pt>
                <c:pt idx="765">
                  <c:v>7.1736000000000004</c:v>
                </c:pt>
                <c:pt idx="766">
                  <c:v>7.8958000000000004</c:v>
                </c:pt>
                <c:pt idx="767">
                  <c:v>8.0831999999999997</c:v>
                </c:pt>
                <c:pt idx="768">
                  <c:v>8.3620000000000001</c:v>
                </c:pt>
                <c:pt idx="769">
                  <c:v>8.5192999999999994</c:v>
                </c:pt>
                <c:pt idx="770">
                  <c:v>8.4359000000000002</c:v>
                </c:pt>
                <c:pt idx="771">
                  <c:v>8.5778999999999996</c:v>
                </c:pt>
                <c:pt idx="772">
                  <c:v>8.9040999999999997</c:v>
                </c:pt>
                <c:pt idx="773">
                  <c:v>8.9503000000000004</c:v>
                </c:pt>
                <c:pt idx="774">
                  <c:v>8.8719999999999999</c:v>
                </c:pt>
                <c:pt idx="775">
                  <c:v>8.8016000000000005</c:v>
                </c:pt>
                <c:pt idx="776">
                  <c:v>8.6412999999999993</c:v>
                </c:pt>
                <c:pt idx="777">
                  <c:v>8.4687999999999999</c:v>
                </c:pt>
                <c:pt idx="778">
                  <c:v>8.1829000000000001</c:v>
                </c:pt>
              </c:numCache>
            </c:numRef>
          </c:val>
          <c:smooth val="0"/>
          <c:extLst>
            <c:ext xmlns:c16="http://schemas.microsoft.com/office/drawing/2014/chart" uri="{C3380CC4-5D6E-409C-BE32-E72D297353CC}">
              <c16:uniqueId val="{00000001-35D2-474B-9E5B-02CA5926B6C2}"/>
            </c:ext>
          </c:extLst>
        </c:ser>
        <c:ser>
          <c:idx val="2"/>
          <c:order val="2"/>
          <c:tx>
            <c:strRef>
              <c:f>'chartdata_ad9569a1-c80a-483e-9a'!$D$1</c:f>
              <c:strCache>
                <c:ptCount val="1"/>
                <c:pt idx="0">
                  <c:v>ABI Mixed Investment 20-60% Shares TR in GB</c:v>
                </c:pt>
              </c:strCache>
            </c:strRef>
          </c:tx>
          <c:spPr>
            <a:ln w="28575" cap="rnd">
              <a:solidFill>
                <a:schemeClr val="accent3"/>
              </a:solidFill>
              <a:round/>
            </a:ln>
            <a:effectLst/>
          </c:spPr>
          <c:marker>
            <c:symbol val="none"/>
          </c:marker>
          <c:cat>
            <c:numRef>
              <c:f>'chartdata_ad9569a1-c80a-483e-9a'!$A$2:$A$780</c:f>
              <c:numCache>
                <c:formatCode>m/d/yyyy</c:formatCode>
                <c:ptCount val="779"/>
                <c:pt idx="0">
                  <c:v>44342</c:v>
                </c:pt>
                <c:pt idx="1">
                  <c:v>44343</c:v>
                </c:pt>
                <c:pt idx="2">
                  <c:v>44344</c:v>
                </c:pt>
                <c:pt idx="3">
                  <c:v>44347</c:v>
                </c:pt>
                <c:pt idx="4">
                  <c:v>44348</c:v>
                </c:pt>
                <c:pt idx="5">
                  <c:v>44349</c:v>
                </c:pt>
                <c:pt idx="6">
                  <c:v>44350</c:v>
                </c:pt>
                <c:pt idx="7">
                  <c:v>44351</c:v>
                </c:pt>
                <c:pt idx="8">
                  <c:v>44354</c:v>
                </c:pt>
                <c:pt idx="9">
                  <c:v>44355</c:v>
                </c:pt>
                <c:pt idx="10">
                  <c:v>44356</c:v>
                </c:pt>
                <c:pt idx="11">
                  <c:v>44357</c:v>
                </c:pt>
                <c:pt idx="12">
                  <c:v>44358</c:v>
                </c:pt>
                <c:pt idx="13">
                  <c:v>44361</c:v>
                </c:pt>
                <c:pt idx="14">
                  <c:v>44362</c:v>
                </c:pt>
                <c:pt idx="15">
                  <c:v>44363</c:v>
                </c:pt>
                <c:pt idx="16">
                  <c:v>44364</c:v>
                </c:pt>
                <c:pt idx="17">
                  <c:v>44365</c:v>
                </c:pt>
                <c:pt idx="18">
                  <c:v>44368</c:v>
                </c:pt>
                <c:pt idx="19">
                  <c:v>44369</c:v>
                </c:pt>
                <c:pt idx="20">
                  <c:v>44370</c:v>
                </c:pt>
                <c:pt idx="21">
                  <c:v>44371</c:v>
                </c:pt>
                <c:pt idx="22">
                  <c:v>44372</c:v>
                </c:pt>
                <c:pt idx="23">
                  <c:v>44375</c:v>
                </c:pt>
                <c:pt idx="24">
                  <c:v>44376</c:v>
                </c:pt>
                <c:pt idx="25">
                  <c:v>44377</c:v>
                </c:pt>
                <c:pt idx="26">
                  <c:v>44378</c:v>
                </c:pt>
                <c:pt idx="27">
                  <c:v>44379</c:v>
                </c:pt>
                <c:pt idx="28">
                  <c:v>44382</c:v>
                </c:pt>
                <c:pt idx="29">
                  <c:v>44383</c:v>
                </c:pt>
                <c:pt idx="30">
                  <c:v>44384</c:v>
                </c:pt>
                <c:pt idx="31">
                  <c:v>44385</c:v>
                </c:pt>
                <c:pt idx="32">
                  <c:v>44386</c:v>
                </c:pt>
                <c:pt idx="33">
                  <c:v>44389</c:v>
                </c:pt>
                <c:pt idx="34">
                  <c:v>44390</c:v>
                </c:pt>
                <c:pt idx="35">
                  <c:v>44391</c:v>
                </c:pt>
                <c:pt idx="36">
                  <c:v>44392</c:v>
                </c:pt>
                <c:pt idx="37">
                  <c:v>44393</c:v>
                </c:pt>
                <c:pt idx="38">
                  <c:v>44396</c:v>
                </c:pt>
                <c:pt idx="39">
                  <c:v>44397</c:v>
                </c:pt>
                <c:pt idx="40">
                  <c:v>44398</c:v>
                </c:pt>
                <c:pt idx="41">
                  <c:v>44399</c:v>
                </c:pt>
                <c:pt idx="42">
                  <c:v>44400</c:v>
                </c:pt>
                <c:pt idx="43">
                  <c:v>44403</c:v>
                </c:pt>
                <c:pt idx="44">
                  <c:v>44404</c:v>
                </c:pt>
                <c:pt idx="45">
                  <c:v>44405</c:v>
                </c:pt>
                <c:pt idx="46">
                  <c:v>44406</c:v>
                </c:pt>
                <c:pt idx="47">
                  <c:v>44407</c:v>
                </c:pt>
                <c:pt idx="48">
                  <c:v>44410</c:v>
                </c:pt>
                <c:pt idx="49">
                  <c:v>44411</c:v>
                </c:pt>
                <c:pt idx="50">
                  <c:v>44412</c:v>
                </c:pt>
                <c:pt idx="51">
                  <c:v>44413</c:v>
                </c:pt>
                <c:pt idx="52">
                  <c:v>44414</c:v>
                </c:pt>
                <c:pt idx="53">
                  <c:v>44417</c:v>
                </c:pt>
                <c:pt idx="54">
                  <c:v>44418</c:v>
                </c:pt>
                <c:pt idx="55">
                  <c:v>44419</c:v>
                </c:pt>
                <c:pt idx="56">
                  <c:v>44420</c:v>
                </c:pt>
                <c:pt idx="57">
                  <c:v>44421</c:v>
                </c:pt>
                <c:pt idx="58">
                  <c:v>44424</c:v>
                </c:pt>
                <c:pt idx="59">
                  <c:v>44425</c:v>
                </c:pt>
                <c:pt idx="60">
                  <c:v>44426</c:v>
                </c:pt>
                <c:pt idx="61">
                  <c:v>44427</c:v>
                </c:pt>
                <c:pt idx="62">
                  <c:v>44428</c:v>
                </c:pt>
                <c:pt idx="63">
                  <c:v>44431</c:v>
                </c:pt>
                <c:pt idx="64">
                  <c:v>44432</c:v>
                </c:pt>
                <c:pt idx="65">
                  <c:v>44433</c:v>
                </c:pt>
                <c:pt idx="66">
                  <c:v>44434</c:v>
                </c:pt>
                <c:pt idx="67">
                  <c:v>44435</c:v>
                </c:pt>
                <c:pt idx="68">
                  <c:v>44438</c:v>
                </c:pt>
                <c:pt idx="69">
                  <c:v>44439</c:v>
                </c:pt>
                <c:pt idx="70">
                  <c:v>44440</c:v>
                </c:pt>
                <c:pt idx="71">
                  <c:v>44441</c:v>
                </c:pt>
                <c:pt idx="72">
                  <c:v>44442</c:v>
                </c:pt>
                <c:pt idx="73">
                  <c:v>44445</c:v>
                </c:pt>
                <c:pt idx="74">
                  <c:v>44446</c:v>
                </c:pt>
                <c:pt idx="75">
                  <c:v>44447</c:v>
                </c:pt>
                <c:pt idx="76">
                  <c:v>44448</c:v>
                </c:pt>
                <c:pt idx="77">
                  <c:v>44449</c:v>
                </c:pt>
                <c:pt idx="78">
                  <c:v>44452</c:v>
                </c:pt>
                <c:pt idx="79">
                  <c:v>44453</c:v>
                </c:pt>
                <c:pt idx="80">
                  <c:v>44454</c:v>
                </c:pt>
                <c:pt idx="81">
                  <c:v>44455</c:v>
                </c:pt>
                <c:pt idx="82">
                  <c:v>44456</c:v>
                </c:pt>
                <c:pt idx="83">
                  <c:v>44459</c:v>
                </c:pt>
                <c:pt idx="84">
                  <c:v>44460</c:v>
                </c:pt>
                <c:pt idx="85">
                  <c:v>44461</c:v>
                </c:pt>
                <c:pt idx="86">
                  <c:v>44462</c:v>
                </c:pt>
                <c:pt idx="87">
                  <c:v>44463</c:v>
                </c:pt>
                <c:pt idx="88">
                  <c:v>44466</c:v>
                </c:pt>
                <c:pt idx="89">
                  <c:v>44467</c:v>
                </c:pt>
                <c:pt idx="90">
                  <c:v>44468</c:v>
                </c:pt>
                <c:pt idx="91">
                  <c:v>44469</c:v>
                </c:pt>
                <c:pt idx="92">
                  <c:v>44470</c:v>
                </c:pt>
                <c:pt idx="93">
                  <c:v>44473</c:v>
                </c:pt>
                <c:pt idx="94">
                  <c:v>44474</c:v>
                </c:pt>
                <c:pt idx="95">
                  <c:v>44475</c:v>
                </c:pt>
                <c:pt idx="96">
                  <c:v>44476</c:v>
                </c:pt>
                <c:pt idx="97">
                  <c:v>44477</c:v>
                </c:pt>
                <c:pt idx="98">
                  <c:v>44480</c:v>
                </c:pt>
                <c:pt idx="99">
                  <c:v>44481</c:v>
                </c:pt>
                <c:pt idx="100">
                  <c:v>44482</c:v>
                </c:pt>
                <c:pt idx="101">
                  <c:v>44483</c:v>
                </c:pt>
                <c:pt idx="102">
                  <c:v>44484</c:v>
                </c:pt>
                <c:pt idx="103">
                  <c:v>44487</c:v>
                </c:pt>
                <c:pt idx="104">
                  <c:v>44488</c:v>
                </c:pt>
                <c:pt idx="105">
                  <c:v>44489</c:v>
                </c:pt>
                <c:pt idx="106">
                  <c:v>44490</c:v>
                </c:pt>
                <c:pt idx="107">
                  <c:v>44491</c:v>
                </c:pt>
                <c:pt idx="108">
                  <c:v>44494</c:v>
                </c:pt>
                <c:pt idx="109">
                  <c:v>44495</c:v>
                </c:pt>
                <c:pt idx="110">
                  <c:v>44496</c:v>
                </c:pt>
                <c:pt idx="111">
                  <c:v>44497</c:v>
                </c:pt>
                <c:pt idx="112">
                  <c:v>44498</c:v>
                </c:pt>
                <c:pt idx="113">
                  <c:v>44501</c:v>
                </c:pt>
                <c:pt idx="114">
                  <c:v>44502</c:v>
                </c:pt>
                <c:pt idx="115">
                  <c:v>44503</c:v>
                </c:pt>
                <c:pt idx="116">
                  <c:v>44504</c:v>
                </c:pt>
                <c:pt idx="117">
                  <c:v>44505</c:v>
                </c:pt>
                <c:pt idx="118">
                  <c:v>44508</c:v>
                </c:pt>
                <c:pt idx="119">
                  <c:v>44509</c:v>
                </c:pt>
                <c:pt idx="120">
                  <c:v>44510</c:v>
                </c:pt>
                <c:pt idx="121">
                  <c:v>44511</c:v>
                </c:pt>
                <c:pt idx="122">
                  <c:v>44512</c:v>
                </c:pt>
                <c:pt idx="123">
                  <c:v>44515</c:v>
                </c:pt>
                <c:pt idx="124">
                  <c:v>44516</c:v>
                </c:pt>
                <c:pt idx="125">
                  <c:v>44517</c:v>
                </c:pt>
                <c:pt idx="126">
                  <c:v>44518</c:v>
                </c:pt>
                <c:pt idx="127">
                  <c:v>44519</c:v>
                </c:pt>
                <c:pt idx="128">
                  <c:v>44522</c:v>
                </c:pt>
                <c:pt idx="129">
                  <c:v>44523</c:v>
                </c:pt>
                <c:pt idx="130">
                  <c:v>44524</c:v>
                </c:pt>
                <c:pt idx="131">
                  <c:v>44525</c:v>
                </c:pt>
                <c:pt idx="132">
                  <c:v>44526</c:v>
                </c:pt>
                <c:pt idx="133">
                  <c:v>44529</c:v>
                </c:pt>
                <c:pt idx="134">
                  <c:v>44530</c:v>
                </c:pt>
                <c:pt idx="135">
                  <c:v>44531</c:v>
                </c:pt>
                <c:pt idx="136">
                  <c:v>44532</c:v>
                </c:pt>
                <c:pt idx="137">
                  <c:v>44533</c:v>
                </c:pt>
                <c:pt idx="138">
                  <c:v>44536</c:v>
                </c:pt>
                <c:pt idx="139">
                  <c:v>44537</c:v>
                </c:pt>
                <c:pt idx="140">
                  <c:v>44538</c:v>
                </c:pt>
                <c:pt idx="141">
                  <c:v>44539</c:v>
                </c:pt>
                <c:pt idx="142">
                  <c:v>44540</c:v>
                </c:pt>
                <c:pt idx="143">
                  <c:v>44543</c:v>
                </c:pt>
                <c:pt idx="144">
                  <c:v>44544</c:v>
                </c:pt>
                <c:pt idx="145">
                  <c:v>44545</c:v>
                </c:pt>
                <c:pt idx="146">
                  <c:v>44546</c:v>
                </c:pt>
                <c:pt idx="147">
                  <c:v>44547</c:v>
                </c:pt>
                <c:pt idx="148">
                  <c:v>44550</c:v>
                </c:pt>
                <c:pt idx="149">
                  <c:v>44551</c:v>
                </c:pt>
                <c:pt idx="150">
                  <c:v>44552</c:v>
                </c:pt>
                <c:pt idx="151">
                  <c:v>44553</c:v>
                </c:pt>
                <c:pt idx="152">
                  <c:v>44554</c:v>
                </c:pt>
                <c:pt idx="153">
                  <c:v>44557</c:v>
                </c:pt>
                <c:pt idx="154">
                  <c:v>44558</c:v>
                </c:pt>
                <c:pt idx="155">
                  <c:v>44559</c:v>
                </c:pt>
                <c:pt idx="156">
                  <c:v>44560</c:v>
                </c:pt>
                <c:pt idx="157">
                  <c:v>44561</c:v>
                </c:pt>
                <c:pt idx="158">
                  <c:v>44564</c:v>
                </c:pt>
                <c:pt idx="159">
                  <c:v>44565</c:v>
                </c:pt>
                <c:pt idx="160">
                  <c:v>44566</c:v>
                </c:pt>
                <c:pt idx="161">
                  <c:v>44567</c:v>
                </c:pt>
                <c:pt idx="162">
                  <c:v>44568</c:v>
                </c:pt>
                <c:pt idx="163">
                  <c:v>44571</c:v>
                </c:pt>
                <c:pt idx="164">
                  <c:v>44572</c:v>
                </c:pt>
                <c:pt idx="165">
                  <c:v>44573</c:v>
                </c:pt>
                <c:pt idx="166">
                  <c:v>44574</c:v>
                </c:pt>
                <c:pt idx="167">
                  <c:v>44575</c:v>
                </c:pt>
                <c:pt idx="168">
                  <c:v>44578</c:v>
                </c:pt>
                <c:pt idx="169">
                  <c:v>44579</c:v>
                </c:pt>
                <c:pt idx="170">
                  <c:v>44580</c:v>
                </c:pt>
                <c:pt idx="171">
                  <c:v>44581</c:v>
                </c:pt>
                <c:pt idx="172">
                  <c:v>44582</c:v>
                </c:pt>
                <c:pt idx="173">
                  <c:v>44585</c:v>
                </c:pt>
                <c:pt idx="174">
                  <c:v>44586</c:v>
                </c:pt>
                <c:pt idx="175">
                  <c:v>44587</c:v>
                </c:pt>
                <c:pt idx="176">
                  <c:v>44588</c:v>
                </c:pt>
                <c:pt idx="177">
                  <c:v>44589</c:v>
                </c:pt>
                <c:pt idx="178">
                  <c:v>44592</c:v>
                </c:pt>
                <c:pt idx="179">
                  <c:v>44593</c:v>
                </c:pt>
                <c:pt idx="180">
                  <c:v>44594</c:v>
                </c:pt>
                <c:pt idx="181">
                  <c:v>44595</c:v>
                </c:pt>
                <c:pt idx="182">
                  <c:v>44596</c:v>
                </c:pt>
                <c:pt idx="183">
                  <c:v>44599</c:v>
                </c:pt>
                <c:pt idx="184">
                  <c:v>44600</c:v>
                </c:pt>
                <c:pt idx="185">
                  <c:v>44601</c:v>
                </c:pt>
                <c:pt idx="186">
                  <c:v>44602</c:v>
                </c:pt>
                <c:pt idx="187">
                  <c:v>44603</c:v>
                </c:pt>
                <c:pt idx="188">
                  <c:v>44606</c:v>
                </c:pt>
                <c:pt idx="189">
                  <c:v>44607</c:v>
                </c:pt>
                <c:pt idx="190">
                  <c:v>44608</c:v>
                </c:pt>
                <c:pt idx="191">
                  <c:v>44609</c:v>
                </c:pt>
                <c:pt idx="192">
                  <c:v>44610</c:v>
                </c:pt>
                <c:pt idx="193">
                  <c:v>44613</c:v>
                </c:pt>
                <c:pt idx="194">
                  <c:v>44614</c:v>
                </c:pt>
                <c:pt idx="195">
                  <c:v>44615</c:v>
                </c:pt>
                <c:pt idx="196">
                  <c:v>44616</c:v>
                </c:pt>
                <c:pt idx="197">
                  <c:v>44617</c:v>
                </c:pt>
                <c:pt idx="198">
                  <c:v>44620</c:v>
                </c:pt>
                <c:pt idx="199">
                  <c:v>44621</c:v>
                </c:pt>
                <c:pt idx="200">
                  <c:v>44622</c:v>
                </c:pt>
                <c:pt idx="201">
                  <c:v>44623</c:v>
                </c:pt>
                <c:pt idx="202">
                  <c:v>44624</c:v>
                </c:pt>
                <c:pt idx="203">
                  <c:v>44627</c:v>
                </c:pt>
                <c:pt idx="204">
                  <c:v>44628</c:v>
                </c:pt>
                <c:pt idx="205">
                  <c:v>44629</c:v>
                </c:pt>
                <c:pt idx="206">
                  <c:v>44630</c:v>
                </c:pt>
                <c:pt idx="207">
                  <c:v>44631</c:v>
                </c:pt>
                <c:pt idx="208">
                  <c:v>44634</c:v>
                </c:pt>
                <c:pt idx="209">
                  <c:v>44635</c:v>
                </c:pt>
                <c:pt idx="210">
                  <c:v>44636</c:v>
                </c:pt>
                <c:pt idx="211">
                  <c:v>44637</c:v>
                </c:pt>
                <c:pt idx="212">
                  <c:v>44638</c:v>
                </c:pt>
                <c:pt idx="213">
                  <c:v>44641</c:v>
                </c:pt>
                <c:pt idx="214">
                  <c:v>44642</c:v>
                </c:pt>
                <c:pt idx="215">
                  <c:v>44643</c:v>
                </c:pt>
                <c:pt idx="216">
                  <c:v>44644</c:v>
                </c:pt>
                <c:pt idx="217">
                  <c:v>44645</c:v>
                </c:pt>
                <c:pt idx="218">
                  <c:v>44648</c:v>
                </c:pt>
                <c:pt idx="219">
                  <c:v>44649</c:v>
                </c:pt>
                <c:pt idx="220">
                  <c:v>44650</c:v>
                </c:pt>
                <c:pt idx="221">
                  <c:v>44651</c:v>
                </c:pt>
                <c:pt idx="222">
                  <c:v>44652</c:v>
                </c:pt>
                <c:pt idx="223">
                  <c:v>44655</c:v>
                </c:pt>
                <c:pt idx="224">
                  <c:v>44656</c:v>
                </c:pt>
                <c:pt idx="225">
                  <c:v>44657</c:v>
                </c:pt>
                <c:pt idx="226">
                  <c:v>44658</c:v>
                </c:pt>
                <c:pt idx="227">
                  <c:v>44659</c:v>
                </c:pt>
                <c:pt idx="228">
                  <c:v>44662</c:v>
                </c:pt>
                <c:pt idx="229">
                  <c:v>44663</c:v>
                </c:pt>
                <c:pt idx="230">
                  <c:v>44664</c:v>
                </c:pt>
                <c:pt idx="231">
                  <c:v>44665</c:v>
                </c:pt>
                <c:pt idx="232">
                  <c:v>44669</c:v>
                </c:pt>
                <c:pt idx="233">
                  <c:v>44670</c:v>
                </c:pt>
                <c:pt idx="234">
                  <c:v>44671</c:v>
                </c:pt>
                <c:pt idx="235">
                  <c:v>44672</c:v>
                </c:pt>
                <c:pt idx="236">
                  <c:v>44673</c:v>
                </c:pt>
                <c:pt idx="237">
                  <c:v>44676</c:v>
                </c:pt>
                <c:pt idx="238">
                  <c:v>44677</c:v>
                </c:pt>
                <c:pt idx="239">
                  <c:v>44678</c:v>
                </c:pt>
                <c:pt idx="240">
                  <c:v>44679</c:v>
                </c:pt>
                <c:pt idx="241">
                  <c:v>44680</c:v>
                </c:pt>
                <c:pt idx="242">
                  <c:v>44683</c:v>
                </c:pt>
                <c:pt idx="243">
                  <c:v>44684</c:v>
                </c:pt>
                <c:pt idx="244">
                  <c:v>44685</c:v>
                </c:pt>
                <c:pt idx="245">
                  <c:v>44686</c:v>
                </c:pt>
                <c:pt idx="246">
                  <c:v>44687</c:v>
                </c:pt>
                <c:pt idx="247">
                  <c:v>44690</c:v>
                </c:pt>
                <c:pt idx="248">
                  <c:v>44691</c:v>
                </c:pt>
                <c:pt idx="249">
                  <c:v>44692</c:v>
                </c:pt>
                <c:pt idx="250">
                  <c:v>44693</c:v>
                </c:pt>
                <c:pt idx="251">
                  <c:v>44694</c:v>
                </c:pt>
                <c:pt idx="252">
                  <c:v>44697</c:v>
                </c:pt>
                <c:pt idx="253">
                  <c:v>44698</c:v>
                </c:pt>
                <c:pt idx="254">
                  <c:v>44699</c:v>
                </c:pt>
                <c:pt idx="255">
                  <c:v>44700</c:v>
                </c:pt>
                <c:pt idx="256">
                  <c:v>44701</c:v>
                </c:pt>
                <c:pt idx="257">
                  <c:v>44704</c:v>
                </c:pt>
                <c:pt idx="258">
                  <c:v>44705</c:v>
                </c:pt>
                <c:pt idx="259">
                  <c:v>44706</c:v>
                </c:pt>
                <c:pt idx="260">
                  <c:v>44707</c:v>
                </c:pt>
                <c:pt idx="261">
                  <c:v>44708</c:v>
                </c:pt>
                <c:pt idx="262">
                  <c:v>44711</c:v>
                </c:pt>
                <c:pt idx="263">
                  <c:v>44712</c:v>
                </c:pt>
                <c:pt idx="264">
                  <c:v>44713</c:v>
                </c:pt>
                <c:pt idx="265">
                  <c:v>44714</c:v>
                </c:pt>
                <c:pt idx="266">
                  <c:v>44715</c:v>
                </c:pt>
                <c:pt idx="267">
                  <c:v>44718</c:v>
                </c:pt>
                <c:pt idx="268">
                  <c:v>44719</c:v>
                </c:pt>
                <c:pt idx="269">
                  <c:v>44720</c:v>
                </c:pt>
                <c:pt idx="270">
                  <c:v>44721</c:v>
                </c:pt>
                <c:pt idx="271">
                  <c:v>44722</c:v>
                </c:pt>
                <c:pt idx="272">
                  <c:v>44725</c:v>
                </c:pt>
                <c:pt idx="273">
                  <c:v>44726</c:v>
                </c:pt>
                <c:pt idx="274">
                  <c:v>44727</c:v>
                </c:pt>
                <c:pt idx="275">
                  <c:v>44728</c:v>
                </c:pt>
                <c:pt idx="276">
                  <c:v>44729</c:v>
                </c:pt>
                <c:pt idx="277">
                  <c:v>44732</c:v>
                </c:pt>
                <c:pt idx="278">
                  <c:v>44733</c:v>
                </c:pt>
                <c:pt idx="279">
                  <c:v>44734</c:v>
                </c:pt>
                <c:pt idx="280">
                  <c:v>44735</c:v>
                </c:pt>
                <c:pt idx="281">
                  <c:v>44736</c:v>
                </c:pt>
                <c:pt idx="282">
                  <c:v>44739</c:v>
                </c:pt>
                <c:pt idx="283">
                  <c:v>44740</c:v>
                </c:pt>
                <c:pt idx="284">
                  <c:v>44741</c:v>
                </c:pt>
                <c:pt idx="285">
                  <c:v>44742</c:v>
                </c:pt>
                <c:pt idx="286">
                  <c:v>44743</c:v>
                </c:pt>
                <c:pt idx="287">
                  <c:v>44746</c:v>
                </c:pt>
                <c:pt idx="288">
                  <c:v>44747</c:v>
                </c:pt>
                <c:pt idx="289">
                  <c:v>44748</c:v>
                </c:pt>
                <c:pt idx="290">
                  <c:v>44749</c:v>
                </c:pt>
                <c:pt idx="291">
                  <c:v>44750</c:v>
                </c:pt>
                <c:pt idx="292">
                  <c:v>44753</c:v>
                </c:pt>
                <c:pt idx="293">
                  <c:v>44754</c:v>
                </c:pt>
                <c:pt idx="294">
                  <c:v>44755</c:v>
                </c:pt>
                <c:pt idx="295">
                  <c:v>44756</c:v>
                </c:pt>
                <c:pt idx="296">
                  <c:v>44757</c:v>
                </c:pt>
                <c:pt idx="297">
                  <c:v>44760</c:v>
                </c:pt>
                <c:pt idx="298">
                  <c:v>44761</c:v>
                </c:pt>
                <c:pt idx="299">
                  <c:v>44762</c:v>
                </c:pt>
                <c:pt idx="300">
                  <c:v>44763</c:v>
                </c:pt>
                <c:pt idx="301">
                  <c:v>44764</c:v>
                </c:pt>
                <c:pt idx="302">
                  <c:v>44767</c:v>
                </c:pt>
                <c:pt idx="303">
                  <c:v>44768</c:v>
                </c:pt>
                <c:pt idx="304">
                  <c:v>44769</c:v>
                </c:pt>
                <c:pt idx="305">
                  <c:v>44770</c:v>
                </c:pt>
                <c:pt idx="306">
                  <c:v>44771</c:v>
                </c:pt>
                <c:pt idx="307">
                  <c:v>44774</c:v>
                </c:pt>
                <c:pt idx="308">
                  <c:v>44775</c:v>
                </c:pt>
                <c:pt idx="309">
                  <c:v>44776</c:v>
                </c:pt>
                <c:pt idx="310">
                  <c:v>44777</c:v>
                </c:pt>
                <c:pt idx="311">
                  <c:v>44778</c:v>
                </c:pt>
                <c:pt idx="312">
                  <c:v>44781</c:v>
                </c:pt>
                <c:pt idx="313">
                  <c:v>44782</c:v>
                </c:pt>
                <c:pt idx="314">
                  <c:v>44783</c:v>
                </c:pt>
                <c:pt idx="315">
                  <c:v>44784</c:v>
                </c:pt>
                <c:pt idx="316">
                  <c:v>44785</c:v>
                </c:pt>
                <c:pt idx="317">
                  <c:v>44788</c:v>
                </c:pt>
                <c:pt idx="318">
                  <c:v>44789</c:v>
                </c:pt>
                <c:pt idx="319">
                  <c:v>44790</c:v>
                </c:pt>
                <c:pt idx="320">
                  <c:v>44791</c:v>
                </c:pt>
                <c:pt idx="321">
                  <c:v>44792</c:v>
                </c:pt>
                <c:pt idx="322">
                  <c:v>44795</c:v>
                </c:pt>
                <c:pt idx="323">
                  <c:v>44796</c:v>
                </c:pt>
                <c:pt idx="324">
                  <c:v>44797</c:v>
                </c:pt>
                <c:pt idx="325">
                  <c:v>44798</c:v>
                </c:pt>
                <c:pt idx="326">
                  <c:v>44799</c:v>
                </c:pt>
                <c:pt idx="327">
                  <c:v>44802</c:v>
                </c:pt>
                <c:pt idx="328">
                  <c:v>44803</c:v>
                </c:pt>
                <c:pt idx="329">
                  <c:v>44804</c:v>
                </c:pt>
                <c:pt idx="330">
                  <c:v>44805</c:v>
                </c:pt>
                <c:pt idx="331">
                  <c:v>44806</c:v>
                </c:pt>
                <c:pt idx="332">
                  <c:v>44809</c:v>
                </c:pt>
                <c:pt idx="333">
                  <c:v>44810</c:v>
                </c:pt>
                <c:pt idx="334">
                  <c:v>44811</c:v>
                </c:pt>
                <c:pt idx="335">
                  <c:v>44812</c:v>
                </c:pt>
                <c:pt idx="336">
                  <c:v>44813</c:v>
                </c:pt>
                <c:pt idx="337">
                  <c:v>44816</c:v>
                </c:pt>
                <c:pt idx="338">
                  <c:v>44817</c:v>
                </c:pt>
                <c:pt idx="339">
                  <c:v>44818</c:v>
                </c:pt>
                <c:pt idx="340">
                  <c:v>44819</c:v>
                </c:pt>
                <c:pt idx="341">
                  <c:v>44820</c:v>
                </c:pt>
                <c:pt idx="342">
                  <c:v>44823</c:v>
                </c:pt>
                <c:pt idx="343">
                  <c:v>44824</c:v>
                </c:pt>
                <c:pt idx="344">
                  <c:v>44825</c:v>
                </c:pt>
                <c:pt idx="345">
                  <c:v>44826</c:v>
                </c:pt>
                <c:pt idx="346">
                  <c:v>44827</c:v>
                </c:pt>
                <c:pt idx="347">
                  <c:v>44830</c:v>
                </c:pt>
                <c:pt idx="348">
                  <c:v>44831</c:v>
                </c:pt>
                <c:pt idx="349">
                  <c:v>44832</c:v>
                </c:pt>
                <c:pt idx="350">
                  <c:v>44833</c:v>
                </c:pt>
                <c:pt idx="351">
                  <c:v>44834</c:v>
                </c:pt>
                <c:pt idx="352">
                  <c:v>44837</c:v>
                </c:pt>
                <c:pt idx="353">
                  <c:v>44838</c:v>
                </c:pt>
                <c:pt idx="354">
                  <c:v>44839</c:v>
                </c:pt>
                <c:pt idx="355">
                  <c:v>44840</c:v>
                </c:pt>
                <c:pt idx="356">
                  <c:v>44841</c:v>
                </c:pt>
                <c:pt idx="357">
                  <c:v>44844</c:v>
                </c:pt>
                <c:pt idx="358">
                  <c:v>44845</c:v>
                </c:pt>
                <c:pt idx="359">
                  <c:v>44846</c:v>
                </c:pt>
                <c:pt idx="360">
                  <c:v>44847</c:v>
                </c:pt>
                <c:pt idx="361">
                  <c:v>44848</c:v>
                </c:pt>
                <c:pt idx="362">
                  <c:v>44851</c:v>
                </c:pt>
                <c:pt idx="363">
                  <c:v>44852</c:v>
                </c:pt>
                <c:pt idx="364">
                  <c:v>44853</c:v>
                </c:pt>
                <c:pt idx="365">
                  <c:v>44854</c:v>
                </c:pt>
                <c:pt idx="366">
                  <c:v>44855</c:v>
                </c:pt>
                <c:pt idx="367">
                  <c:v>44858</c:v>
                </c:pt>
                <c:pt idx="368">
                  <c:v>44859</c:v>
                </c:pt>
                <c:pt idx="369">
                  <c:v>44860</c:v>
                </c:pt>
                <c:pt idx="370">
                  <c:v>44861</c:v>
                </c:pt>
                <c:pt idx="371">
                  <c:v>44862</c:v>
                </c:pt>
                <c:pt idx="372">
                  <c:v>44865</c:v>
                </c:pt>
                <c:pt idx="373">
                  <c:v>44866</c:v>
                </c:pt>
                <c:pt idx="374">
                  <c:v>44867</c:v>
                </c:pt>
                <c:pt idx="375">
                  <c:v>44868</c:v>
                </c:pt>
                <c:pt idx="376">
                  <c:v>44869</c:v>
                </c:pt>
                <c:pt idx="377">
                  <c:v>44872</c:v>
                </c:pt>
                <c:pt idx="378">
                  <c:v>44873</c:v>
                </c:pt>
                <c:pt idx="379">
                  <c:v>44874</c:v>
                </c:pt>
                <c:pt idx="380">
                  <c:v>44875</c:v>
                </c:pt>
                <c:pt idx="381">
                  <c:v>44876</c:v>
                </c:pt>
                <c:pt idx="382">
                  <c:v>44879</c:v>
                </c:pt>
                <c:pt idx="383">
                  <c:v>44880</c:v>
                </c:pt>
                <c:pt idx="384">
                  <c:v>44881</c:v>
                </c:pt>
                <c:pt idx="385">
                  <c:v>44882</c:v>
                </c:pt>
                <c:pt idx="386">
                  <c:v>44883</c:v>
                </c:pt>
                <c:pt idx="387">
                  <c:v>44886</c:v>
                </c:pt>
                <c:pt idx="388">
                  <c:v>44887</c:v>
                </c:pt>
                <c:pt idx="389">
                  <c:v>44888</c:v>
                </c:pt>
                <c:pt idx="390">
                  <c:v>44889</c:v>
                </c:pt>
                <c:pt idx="391">
                  <c:v>44890</c:v>
                </c:pt>
                <c:pt idx="392">
                  <c:v>44893</c:v>
                </c:pt>
                <c:pt idx="393">
                  <c:v>44894</c:v>
                </c:pt>
                <c:pt idx="394">
                  <c:v>44895</c:v>
                </c:pt>
                <c:pt idx="395">
                  <c:v>44896</c:v>
                </c:pt>
                <c:pt idx="396">
                  <c:v>44897</c:v>
                </c:pt>
                <c:pt idx="397">
                  <c:v>44900</c:v>
                </c:pt>
                <c:pt idx="398">
                  <c:v>44901</c:v>
                </c:pt>
                <c:pt idx="399">
                  <c:v>44902</c:v>
                </c:pt>
                <c:pt idx="400">
                  <c:v>44903</c:v>
                </c:pt>
                <c:pt idx="401">
                  <c:v>44904</c:v>
                </c:pt>
                <c:pt idx="402">
                  <c:v>44907</c:v>
                </c:pt>
                <c:pt idx="403">
                  <c:v>44908</c:v>
                </c:pt>
                <c:pt idx="404">
                  <c:v>44909</c:v>
                </c:pt>
                <c:pt idx="405">
                  <c:v>44910</c:v>
                </c:pt>
                <c:pt idx="406">
                  <c:v>44911</c:v>
                </c:pt>
                <c:pt idx="407">
                  <c:v>44914</c:v>
                </c:pt>
                <c:pt idx="408">
                  <c:v>44915</c:v>
                </c:pt>
                <c:pt idx="409">
                  <c:v>44916</c:v>
                </c:pt>
                <c:pt idx="410">
                  <c:v>44917</c:v>
                </c:pt>
                <c:pt idx="411">
                  <c:v>44918</c:v>
                </c:pt>
                <c:pt idx="412">
                  <c:v>44922</c:v>
                </c:pt>
                <c:pt idx="413">
                  <c:v>44923</c:v>
                </c:pt>
                <c:pt idx="414">
                  <c:v>44924</c:v>
                </c:pt>
                <c:pt idx="415">
                  <c:v>44925</c:v>
                </c:pt>
                <c:pt idx="416">
                  <c:v>44928</c:v>
                </c:pt>
                <c:pt idx="417">
                  <c:v>44929</c:v>
                </c:pt>
                <c:pt idx="418">
                  <c:v>44930</c:v>
                </c:pt>
                <c:pt idx="419">
                  <c:v>44931</c:v>
                </c:pt>
                <c:pt idx="420">
                  <c:v>44932</c:v>
                </c:pt>
                <c:pt idx="421">
                  <c:v>44935</c:v>
                </c:pt>
                <c:pt idx="422">
                  <c:v>44936</c:v>
                </c:pt>
                <c:pt idx="423">
                  <c:v>44937</c:v>
                </c:pt>
                <c:pt idx="424">
                  <c:v>44938</c:v>
                </c:pt>
                <c:pt idx="425">
                  <c:v>44939</c:v>
                </c:pt>
                <c:pt idx="426">
                  <c:v>44942</c:v>
                </c:pt>
                <c:pt idx="427">
                  <c:v>44943</c:v>
                </c:pt>
                <c:pt idx="428">
                  <c:v>44944</c:v>
                </c:pt>
                <c:pt idx="429">
                  <c:v>44945</c:v>
                </c:pt>
                <c:pt idx="430">
                  <c:v>44946</c:v>
                </c:pt>
                <c:pt idx="431">
                  <c:v>44949</c:v>
                </c:pt>
                <c:pt idx="432">
                  <c:v>44950</c:v>
                </c:pt>
                <c:pt idx="433">
                  <c:v>44951</c:v>
                </c:pt>
                <c:pt idx="434">
                  <c:v>44952</c:v>
                </c:pt>
                <c:pt idx="435">
                  <c:v>44953</c:v>
                </c:pt>
                <c:pt idx="436">
                  <c:v>44956</c:v>
                </c:pt>
                <c:pt idx="437">
                  <c:v>44957</c:v>
                </c:pt>
                <c:pt idx="438">
                  <c:v>44958</c:v>
                </c:pt>
                <c:pt idx="439">
                  <c:v>44959</c:v>
                </c:pt>
                <c:pt idx="440">
                  <c:v>44960</c:v>
                </c:pt>
                <c:pt idx="441">
                  <c:v>44963</c:v>
                </c:pt>
                <c:pt idx="442">
                  <c:v>44964</c:v>
                </c:pt>
                <c:pt idx="443">
                  <c:v>44965</c:v>
                </c:pt>
                <c:pt idx="444">
                  <c:v>44966</c:v>
                </c:pt>
                <c:pt idx="445">
                  <c:v>44967</c:v>
                </c:pt>
                <c:pt idx="446">
                  <c:v>44970</c:v>
                </c:pt>
                <c:pt idx="447">
                  <c:v>44971</c:v>
                </c:pt>
                <c:pt idx="448">
                  <c:v>44972</c:v>
                </c:pt>
                <c:pt idx="449">
                  <c:v>44973</c:v>
                </c:pt>
                <c:pt idx="450">
                  <c:v>44974</c:v>
                </c:pt>
                <c:pt idx="451">
                  <c:v>44977</c:v>
                </c:pt>
                <c:pt idx="452">
                  <c:v>44978</c:v>
                </c:pt>
                <c:pt idx="453">
                  <c:v>44979</c:v>
                </c:pt>
                <c:pt idx="454">
                  <c:v>44980</c:v>
                </c:pt>
                <c:pt idx="455">
                  <c:v>44981</c:v>
                </c:pt>
                <c:pt idx="456">
                  <c:v>44984</c:v>
                </c:pt>
                <c:pt idx="457">
                  <c:v>44985</c:v>
                </c:pt>
                <c:pt idx="458">
                  <c:v>44986</c:v>
                </c:pt>
                <c:pt idx="459">
                  <c:v>44987</c:v>
                </c:pt>
                <c:pt idx="460">
                  <c:v>44988</c:v>
                </c:pt>
                <c:pt idx="461">
                  <c:v>44991</c:v>
                </c:pt>
                <c:pt idx="462">
                  <c:v>44992</c:v>
                </c:pt>
                <c:pt idx="463">
                  <c:v>44993</c:v>
                </c:pt>
                <c:pt idx="464">
                  <c:v>44994</c:v>
                </c:pt>
                <c:pt idx="465">
                  <c:v>44995</c:v>
                </c:pt>
                <c:pt idx="466">
                  <c:v>44998</c:v>
                </c:pt>
                <c:pt idx="467">
                  <c:v>44999</c:v>
                </c:pt>
                <c:pt idx="468">
                  <c:v>45000</c:v>
                </c:pt>
                <c:pt idx="469">
                  <c:v>45001</c:v>
                </c:pt>
                <c:pt idx="470">
                  <c:v>45002</c:v>
                </c:pt>
                <c:pt idx="471">
                  <c:v>45005</c:v>
                </c:pt>
                <c:pt idx="472">
                  <c:v>45006</c:v>
                </c:pt>
                <c:pt idx="473">
                  <c:v>45007</c:v>
                </c:pt>
                <c:pt idx="474">
                  <c:v>45008</c:v>
                </c:pt>
                <c:pt idx="475">
                  <c:v>45009</c:v>
                </c:pt>
                <c:pt idx="476">
                  <c:v>45012</c:v>
                </c:pt>
                <c:pt idx="477">
                  <c:v>45013</c:v>
                </c:pt>
                <c:pt idx="478">
                  <c:v>45014</c:v>
                </c:pt>
                <c:pt idx="479">
                  <c:v>45015</c:v>
                </c:pt>
                <c:pt idx="480">
                  <c:v>45016</c:v>
                </c:pt>
                <c:pt idx="481">
                  <c:v>45019</c:v>
                </c:pt>
                <c:pt idx="482">
                  <c:v>45020</c:v>
                </c:pt>
                <c:pt idx="483">
                  <c:v>45021</c:v>
                </c:pt>
                <c:pt idx="484">
                  <c:v>45022</c:v>
                </c:pt>
                <c:pt idx="485">
                  <c:v>45023</c:v>
                </c:pt>
                <c:pt idx="486">
                  <c:v>45026</c:v>
                </c:pt>
                <c:pt idx="487">
                  <c:v>45027</c:v>
                </c:pt>
                <c:pt idx="488">
                  <c:v>45028</c:v>
                </c:pt>
                <c:pt idx="489">
                  <c:v>45029</c:v>
                </c:pt>
                <c:pt idx="490">
                  <c:v>45030</c:v>
                </c:pt>
                <c:pt idx="491">
                  <c:v>45033</c:v>
                </c:pt>
                <c:pt idx="492">
                  <c:v>45034</c:v>
                </c:pt>
                <c:pt idx="493">
                  <c:v>45035</c:v>
                </c:pt>
                <c:pt idx="494">
                  <c:v>45036</c:v>
                </c:pt>
                <c:pt idx="495">
                  <c:v>45037</c:v>
                </c:pt>
                <c:pt idx="496">
                  <c:v>45040</c:v>
                </c:pt>
                <c:pt idx="497">
                  <c:v>45041</c:v>
                </c:pt>
                <c:pt idx="498">
                  <c:v>45042</c:v>
                </c:pt>
                <c:pt idx="499">
                  <c:v>45043</c:v>
                </c:pt>
                <c:pt idx="500">
                  <c:v>45044</c:v>
                </c:pt>
                <c:pt idx="501">
                  <c:v>45047</c:v>
                </c:pt>
                <c:pt idx="502">
                  <c:v>45048</c:v>
                </c:pt>
                <c:pt idx="503">
                  <c:v>45049</c:v>
                </c:pt>
                <c:pt idx="504">
                  <c:v>45050</c:v>
                </c:pt>
                <c:pt idx="505">
                  <c:v>45051</c:v>
                </c:pt>
                <c:pt idx="506">
                  <c:v>45054</c:v>
                </c:pt>
                <c:pt idx="507">
                  <c:v>45055</c:v>
                </c:pt>
                <c:pt idx="508">
                  <c:v>45056</c:v>
                </c:pt>
                <c:pt idx="509">
                  <c:v>45057</c:v>
                </c:pt>
                <c:pt idx="510">
                  <c:v>45058</c:v>
                </c:pt>
                <c:pt idx="511">
                  <c:v>45061</c:v>
                </c:pt>
                <c:pt idx="512">
                  <c:v>45062</c:v>
                </c:pt>
                <c:pt idx="513">
                  <c:v>45063</c:v>
                </c:pt>
                <c:pt idx="514">
                  <c:v>45064</c:v>
                </c:pt>
                <c:pt idx="515">
                  <c:v>45065</c:v>
                </c:pt>
                <c:pt idx="516">
                  <c:v>45068</c:v>
                </c:pt>
                <c:pt idx="517">
                  <c:v>45069</c:v>
                </c:pt>
                <c:pt idx="518">
                  <c:v>45070</c:v>
                </c:pt>
                <c:pt idx="519">
                  <c:v>45071</c:v>
                </c:pt>
                <c:pt idx="520">
                  <c:v>45072</c:v>
                </c:pt>
                <c:pt idx="521">
                  <c:v>45075</c:v>
                </c:pt>
                <c:pt idx="522">
                  <c:v>45076</c:v>
                </c:pt>
                <c:pt idx="523">
                  <c:v>45077</c:v>
                </c:pt>
                <c:pt idx="524">
                  <c:v>45078</c:v>
                </c:pt>
                <c:pt idx="525">
                  <c:v>45079</c:v>
                </c:pt>
                <c:pt idx="526">
                  <c:v>45082</c:v>
                </c:pt>
                <c:pt idx="527">
                  <c:v>45083</c:v>
                </c:pt>
                <c:pt idx="528">
                  <c:v>45084</c:v>
                </c:pt>
                <c:pt idx="529">
                  <c:v>45085</c:v>
                </c:pt>
                <c:pt idx="530">
                  <c:v>45086</c:v>
                </c:pt>
                <c:pt idx="531">
                  <c:v>45089</c:v>
                </c:pt>
                <c:pt idx="532">
                  <c:v>45090</c:v>
                </c:pt>
                <c:pt idx="533">
                  <c:v>45091</c:v>
                </c:pt>
                <c:pt idx="534">
                  <c:v>45092</c:v>
                </c:pt>
                <c:pt idx="535">
                  <c:v>45093</c:v>
                </c:pt>
                <c:pt idx="536">
                  <c:v>45096</c:v>
                </c:pt>
                <c:pt idx="537">
                  <c:v>45097</c:v>
                </c:pt>
                <c:pt idx="538">
                  <c:v>45098</c:v>
                </c:pt>
                <c:pt idx="539">
                  <c:v>45099</c:v>
                </c:pt>
                <c:pt idx="540">
                  <c:v>45100</c:v>
                </c:pt>
                <c:pt idx="541">
                  <c:v>45103</c:v>
                </c:pt>
                <c:pt idx="542">
                  <c:v>45104</c:v>
                </c:pt>
                <c:pt idx="543">
                  <c:v>45105</c:v>
                </c:pt>
                <c:pt idx="544">
                  <c:v>45106</c:v>
                </c:pt>
                <c:pt idx="545">
                  <c:v>45107</c:v>
                </c:pt>
                <c:pt idx="546">
                  <c:v>45110</c:v>
                </c:pt>
                <c:pt idx="547">
                  <c:v>45111</c:v>
                </c:pt>
                <c:pt idx="548">
                  <c:v>45112</c:v>
                </c:pt>
                <c:pt idx="549">
                  <c:v>45113</c:v>
                </c:pt>
                <c:pt idx="550">
                  <c:v>45114</c:v>
                </c:pt>
                <c:pt idx="551">
                  <c:v>45117</c:v>
                </c:pt>
                <c:pt idx="552">
                  <c:v>45118</c:v>
                </c:pt>
                <c:pt idx="553">
                  <c:v>45119</c:v>
                </c:pt>
                <c:pt idx="554">
                  <c:v>45120</c:v>
                </c:pt>
                <c:pt idx="555">
                  <c:v>45121</c:v>
                </c:pt>
                <c:pt idx="556">
                  <c:v>45124</c:v>
                </c:pt>
                <c:pt idx="557">
                  <c:v>45125</c:v>
                </c:pt>
                <c:pt idx="558">
                  <c:v>45126</c:v>
                </c:pt>
                <c:pt idx="559">
                  <c:v>45127</c:v>
                </c:pt>
                <c:pt idx="560">
                  <c:v>45128</c:v>
                </c:pt>
                <c:pt idx="561">
                  <c:v>45131</c:v>
                </c:pt>
                <c:pt idx="562">
                  <c:v>45132</c:v>
                </c:pt>
                <c:pt idx="563">
                  <c:v>45133</c:v>
                </c:pt>
                <c:pt idx="564">
                  <c:v>45134</c:v>
                </c:pt>
                <c:pt idx="565">
                  <c:v>45135</c:v>
                </c:pt>
                <c:pt idx="566">
                  <c:v>45138</c:v>
                </c:pt>
                <c:pt idx="567">
                  <c:v>45139</c:v>
                </c:pt>
                <c:pt idx="568">
                  <c:v>45140</c:v>
                </c:pt>
                <c:pt idx="569">
                  <c:v>45141</c:v>
                </c:pt>
                <c:pt idx="570">
                  <c:v>45142</c:v>
                </c:pt>
                <c:pt idx="571">
                  <c:v>45145</c:v>
                </c:pt>
                <c:pt idx="572">
                  <c:v>45146</c:v>
                </c:pt>
                <c:pt idx="573">
                  <c:v>45147</c:v>
                </c:pt>
                <c:pt idx="574">
                  <c:v>45148</c:v>
                </c:pt>
                <c:pt idx="575">
                  <c:v>45149</c:v>
                </c:pt>
                <c:pt idx="576">
                  <c:v>45152</c:v>
                </c:pt>
                <c:pt idx="577">
                  <c:v>45153</c:v>
                </c:pt>
                <c:pt idx="578">
                  <c:v>45154</c:v>
                </c:pt>
                <c:pt idx="579">
                  <c:v>45155</c:v>
                </c:pt>
                <c:pt idx="580">
                  <c:v>45156</c:v>
                </c:pt>
                <c:pt idx="581">
                  <c:v>45159</c:v>
                </c:pt>
                <c:pt idx="582">
                  <c:v>45160</c:v>
                </c:pt>
                <c:pt idx="583">
                  <c:v>45161</c:v>
                </c:pt>
                <c:pt idx="584">
                  <c:v>45162</c:v>
                </c:pt>
                <c:pt idx="585">
                  <c:v>45163</c:v>
                </c:pt>
                <c:pt idx="586">
                  <c:v>45166</c:v>
                </c:pt>
                <c:pt idx="587">
                  <c:v>45167</c:v>
                </c:pt>
                <c:pt idx="588">
                  <c:v>45168</c:v>
                </c:pt>
                <c:pt idx="589">
                  <c:v>45169</c:v>
                </c:pt>
                <c:pt idx="590">
                  <c:v>45170</c:v>
                </c:pt>
                <c:pt idx="591">
                  <c:v>45173</c:v>
                </c:pt>
                <c:pt idx="592">
                  <c:v>45174</c:v>
                </c:pt>
                <c:pt idx="593">
                  <c:v>45175</c:v>
                </c:pt>
                <c:pt idx="594">
                  <c:v>45176</c:v>
                </c:pt>
                <c:pt idx="595">
                  <c:v>45177</c:v>
                </c:pt>
                <c:pt idx="596">
                  <c:v>45180</c:v>
                </c:pt>
                <c:pt idx="597">
                  <c:v>45181</c:v>
                </c:pt>
                <c:pt idx="598">
                  <c:v>45182</c:v>
                </c:pt>
                <c:pt idx="599">
                  <c:v>45183</c:v>
                </c:pt>
                <c:pt idx="600">
                  <c:v>45184</c:v>
                </c:pt>
                <c:pt idx="601">
                  <c:v>45187</c:v>
                </c:pt>
                <c:pt idx="602">
                  <c:v>45188</c:v>
                </c:pt>
                <c:pt idx="603">
                  <c:v>45189</c:v>
                </c:pt>
                <c:pt idx="604">
                  <c:v>45190</c:v>
                </c:pt>
                <c:pt idx="605">
                  <c:v>45191</c:v>
                </c:pt>
                <c:pt idx="606">
                  <c:v>45194</c:v>
                </c:pt>
                <c:pt idx="607">
                  <c:v>45195</c:v>
                </c:pt>
                <c:pt idx="608">
                  <c:v>45196</c:v>
                </c:pt>
                <c:pt idx="609">
                  <c:v>45197</c:v>
                </c:pt>
                <c:pt idx="610">
                  <c:v>45198</c:v>
                </c:pt>
                <c:pt idx="611">
                  <c:v>45201</c:v>
                </c:pt>
                <c:pt idx="612">
                  <c:v>45202</c:v>
                </c:pt>
                <c:pt idx="613">
                  <c:v>45203</c:v>
                </c:pt>
                <c:pt idx="614">
                  <c:v>45204</c:v>
                </c:pt>
                <c:pt idx="615">
                  <c:v>45205</c:v>
                </c:pt>
                <c:pt idx="616">
                  <c:v>45208</c:v>
                </c:pt>
                <c:pt idx="617">
                  <c:v>45209</c:v>
                </c:pt>
                <c:pt idx="618">
                  <c:v>45210</c:v>
                </c:pt>
                <c:pt idx="619">
                  <c:v>45211</c:v>
                </c:pt>
                <c:pt idx="620">
                  <c:v>45212</c:v>
                </c:pt>
                <c:pt idx="621">
                  <c:v>45215</c:v>
                </c:pt>
                <c:pt idx="622">
                  <c:v>45216</c:v>
                </c:pt>
                <c:pt idx="623">
                  <c:v>45217</c:v>
                </c:pt>
                <c:pt idx="624">
                  <c:v>45218</c:v>
                </c:pt>
                <c:pt idx="625">
                  <c:v>45219</c:v>
                </c:pt>
                <c:pt idx="626">
                  <c:v>45222</c:v>
                </c:pt>
                <c:pt idx="627">
                  <c:v>45223</c:v>
                </c:pt>
                <c:pt idx="628">
                  <c:v>45224</c:v>
                </c:pt>
                <c:pt idx="629">
                  <c:v>45225</c:v>
                </c:pt>
                <c:pt idx="630">
                  <c:v>45226</c:v>
                </c:pt>
                <c:pt idx="631">
                  <c:v>45229</c:v>
                </c:pt>
                <c:pt idx="632">
                  <c:v>45230</c:v>
                </c:pt>
                <c:pt idx="633">
                  <c:v>45231</c:v>
                </c:pt>
                <c:pt idx="634">
                  <c:v>45232</c:v>
                </c:pt>
                <c:pt idx="635">
                  <c:v>45233</c:v>
                </c:pt>
                <c:pt idx="636">
                  <c:v>45236</c:v>
                </c:pt>
                <c:pt idx="637">
                  <c:v>45237</c:v>
                </c:pt>
                <c:pt idx="638">
                  <c:v>45238</c:v>
                </c:pt>
                <c:pt idx="639">
                  <c:v>45239</c:v>
                </c:pt>
                <c:pt idx="640">
                  <c:v>45240</c:v>
                </c:pt>
                <c:pt idx="641">
                  <c:v>45243</c:v>
                </c:pt>
                <c:pt idx="642">
                  <c:v>45244</c:v>
                </c:pt>
                <c:pt idx="643">
                  <c:v>45245</c:v>
                </c:pt>
                <c:pt idx="644">
                  <c:v>45246</c:v>
                </c:pt>
                <c:pt idx="645">
                  <c:v>45247</c:v>
                </c:pt>
                <c:pt idx="646">
                  <c:v>45250</c:v>
                </c:pt>
                <c:pt idx="647">
                  <c:v>45251</c:v>
                </c:pt>
                <c:pt idx="648">
                  <c:v>45252</c:v>
                </c:pt>
                <c:pt idx="649">
                  <c:v>45253</c:v>
                </c:pt>
                <c:pt idx="650">
                  <c:v>45254</c:v>
                </c:pt>
                <c:pt idx="651">
                  <c:v>45257</c:v>
                </c:pt>
                <c:pt idx="652">
                  <c:v>45258</c:v>
                </c:pt>
                <c:pt idx="653">
                  <c:v>45259</c:v>
                </c:pt>
                <c:pt idx="654">
                  <c:v>45260</c:v>
                </c:pt>
                <c:pt idx="655">
                  <c:v>45261</c:v>
                </c:pt>
                <c:pt idx="656">
                  <c:v>45264</c:v>
                </c:pt>
                <c:pt idx="657">
                  <c:v>45265</c:v>
                </c:pt>
                <c:pt idx="658">
                  <c:v>45266</c:v>
                </c:pt>
                <c:pt idx="659">
                  <c:v>45267</c:v>
                </c:pt>
                <c:pt idx="660">
                  <c:v>45268</c:v>
                </c:pt>
                <c:pt idx="661">
                  <c:v>45271</c:v>
                </c:pt>
                <c:pt idx="662">
                  <c:v>45272</c:v>
                </c:pt>
                <c:pt idx="663">
                  <c:v>45273</c:v>
                </c:pt>
                <c:pt idx="664">
                  <c:v>45274</c:v>
                </c:pt>
                <c:pt idx="665">
                  <c:v>45275</c:v>
                </c:pt>
                <c:pt idx="666">
                  <c:v>45278</c:v>
                </c:pt>
                <c:pt idx="667">
                  <c:v>45279</c:v>
                </c:pt>
                <c:pt idx="668">
                  <c:v>45280</c:v>
                </c:pt>
                <c:pt idx="669">
                  <c:v>45281</c:v>
                </c:pt>
                <c:pt idx="670">
                  <c:v>45282</c:v>
                </c:pt>
                <c:pt idx="671">
                  <c:v>45286</c:v>
                </c:pt>
                <c:pt idx="672">
                  <c:v>45287</c:v>
                </c:pt>
                <c:pt idx="673">
                  <c:v>45288</c:v>
                </c:pt>
                <c:pt idx="674">
                  <c:v>45289</c:v>
                </c:pt>
                <c:pt idx="675">
                  <c:v>45293</c:v>
                </c:pt>
                <c:pt idx="676">
                  <c:v>45294</c:v>
                </c:pt>
                <c:pt idx="677">
                  <c:v>45295</c:v>
                </c:pt>
                <c:pt idx="678">
                  <c:v>45296</c:v>
                </c:pt>
                <c:pt idx="679">
                  <c:v>45299</c:v>
                </c:pt>
                <c:pt idx="680">
                  <c:v>45300</c:v>
                </c:pt>
                <c:pt idx="681">
                  <c:v>45301</c:v>
                </c:pt>
                <c:pt idx="682">
                  <c:v>45302</c:v>
                </c:pt>
                <c:pt idx="683">
                  <c:v>45303</c:v>
                </c:pt>
                <c:pt idx="684">
                  <c:v>45306</c:v>
                </c:pt>
                <c:pt idx="685">
                  <c:v>45307</c:v>
                </c:pt>
                <c:pt idx="686">
                  <c:v>45308</c:v>
                </c:pt>
                <c:pt idx="687">
                  <c:v>45309</c:v>
                </c:pt>
                <c:pt idx="688">
                  <c:v>45310</c:v>
                </c:pt>
                <c:pt idx="689">
                  <c:v>45313</c:v>
                </c:pt>
                <c:pt idx="690">
                  <c:v>45314</c:v>
                </c:pt>
                <c:pt idx="691">
                  <c:v>45315</c:v>
                </c:pt>
                <c:pt idx="692">
                  <c:v>45316</c:v>
                </c:pt>
                <c:pt idx="693">
                  <c:v>45317</c:v>
                </c:pt>
                <c:pt idx="694">
                  <c:v>45320</c:v>
                </c:pt>
                <c:pt idx="695">
                  <c:v>45321</c:v>
                </c:pt>
                <c:pt idx="696">
                  <c:v>45322</c:v>
                </c:pt>
                <c:pt idx="697">
                  <c:v>45323</c:v>
                </c:pt>
                <c:pt idx="698">
                  <c:v>45324</c:v>
                </c:pt>
                <c:pt idx="699">
                  <c:v>45327</c:v>
                </c:pt>
                <c:pt idx="700">
                  <c:v>45328</c:v>
                </c:pt>
                <c:pt idx="701">
                  <c:v>45329</c:v>
                </c:pt>
                <c:pt idx="702">
                  <c:v>45330</c:v>
                </c:pt>
                <c:pt idx="703">
                  <c:v>45331</c:v>
                </c:pt>
                <c:pt idx="704">
                  <c:v>45334</c:v>
                </c:pt>
                <c:pt idx="705">
                  <c:v>45335</c:v>
                </c:pt>
                <c:pt idx="706">
                  <c:v>45336</c:v>
                </c:pt>
                <c:pt idx="707">
                  <c:v>45337</c:v>
                </c:pt>
                <c:pt idx="708">
                  <c:v>45338</c:v>
                </c:pt>
                <c:pt idx="709">
                  <c:v>45341</c:v>
                </c:pt>
                <c:pt idx="710">
                  <c:v>45342</c:v>
                </c:pt>
                <c:pt idx="711">
                  <c:v>45343</c:v>
                </c:pt>
                <c:pt idx="712">
                  <c:v>45344</c:v>
                </c:pt>
                <c:pt idx="713">
                  <c:v>45345</c:v>
                </c:pt>
                <c:pt idx="714">
                  <c:v>45348</c:v>
                </c:pt>
                <c:pt idx="715">
                  <c:v>45349</c:v>
                </c:pt>
                <c:pt idx="716">
                  <c:v>45350</c:v>
                </c:pt>
                <c:pt idx="717">
                  <c:v>45351</c:v>
                </c:pt>
                <c:pt idx="718">
                  <c:v>45352</c:v>
                </c:pt>
                <c:pt idx="719">
                  <c:v>45355</c:v>
                </c:pt>
                <c:pt idx="720">
                  <c:v>45356</c:v>
                </c:pt>
                <c:pt idx="721">
                  <c:v>45357</c:v>
                </c:pt>
                <c:pt idx="722">
                  <c:v>45358</c:v>
                </c:pt>
                <c:pt idx="723">
                  <c:v>45359</c:v>
                </c:pt>
                <c:pt idx="724">
                  <c:v>45362</c:v>
                </c:pt>
                <c:pt idx="725">
                  <c:v>45363</c:v>
                </c:pt>
                <c:pt idx="726">
                  <c:v>45364</c:v>
                </c:pt>
                <c:pt idx="727">
                  <c:v>45365</c:v>
                </c:pt>
                <c:pt idx="728">
                  <c:v>45366</c:v>
                </c:pt>
                <c:pt idx="729">
                  <c:v>45369</c:v>
                </c:pt>
                <c:pt idx="730">
                  <c:v>45370</c:v>
                </c:pt>
                <c:pt idx="731">
                  <c:v>45371</c:v>
                </c:pt>
                <c:pt idx="732">
                  <c:v>45372</c:v>
                </c:pt>
                <c:pt idx="733">
                  <c:v>45373</c:v>
                </c:pt>
                <c:pt idx="734">
                  <c:v>45376</c:v>
                </c:pt>
                <c:pt idx="735">
                  <c:v>45377</c:v>
                </c:pt>
                <c:pt idx="736">
                  <c:v>45378</c:v>
                </c:pt>
                <c:pt idx="737">
                  <c:v>45379</c:v>
                </c:pt>
                <c:pt idx="738">
                  <c:v>45380</c:v>
                </c:pt>
                <c:pt idx="739">
                  <c:v>45383</c:v>
                </c:pt>
                <c:pt idx="740">
                  <c:v>45384</c:v>
                </c:pt>
                <c:pt idx="741">
                  <c:v>45385</c:v>
                </c:pt>
                <c:pt idx="742">
                  <c:v>45386</c:v>
                </c:pt>
                <c:pt idx="743">
                  <c:v>45387</c:v>
                </c:pt>
                <c:pt idx="744">
                  <c:v>45390</c:v>
                </c:pt>
                <c:pt idx="745">
                  <c:v>45391</c:v>
                </c:pt>
                <c:pt idx="746">
                  <c:v>45392</c:v>
                </c:pt>
                <c:pt idx="747">
                  <c:v>45393</c:v>
                </c:pt>
                <c:pt idx="748">
                  <c:v>45394</c:v>
                </c:pt>
                <c:pt idx="749">
                  <c:v>45397</c:v>
                </c:pt>
                <c:pt idx="750">
                  <c:v>45398</c:v>
                </c:pt>
                <c:pt idx="751">
                  <c:v>45399</c:v>
                </c:pt>
                <c:pt idx="752">
                  <c:v>45400</c:v>
                </c:pt>
                <c:pt idx="753">
                  <c:v>45401</c:v>
                </c:pt>
                <c:pt idx="754">
                  <c:v>45404</c:v>
                </c:pt>
                <c:pt idx="755">
                  <c:v>45405</c:v>
                </c:pt>
                <c:pt idx="756">
                  <c:v>45406</c:v>
                </c:pt>
                <c:pt idx="757">
                  <c:v>45407</c:v>
                </c:pt>
                <c:pt idx="758">
                  <c:v>45408</c:v>
                </c:pt>
                <c:pt idx="759">
                  <c:v>45411</c:v>
                </c:pt>
                <c:pt idx="760">
                  <c:v>45412</c:v>
                </c:pt>
                <c:pt idx="761">
                  <c:v>45413</c:v>
                </c:pt>
                <c:pt idx="762">
                  <c:v>45414</c:v>
                </c:pt>
                <c:pt idx="763">
                  <c:v>45415</c:v>
                </c:pt>
                <c:pt idx="764">
                  <c:v>45418</c:v>
                </c:pt>
                <c:pt idx="765">
                  <c:v>45419</c:v>
                </c:pt>
                <c:pt idx="766">
                  <c:v>45420</c:v>
                </c:pt>
                <c:pt idx="767">
                  <c:v>45421</c:v>
                </c:pt>
                <c:pt idx="768">
                  <c:v>45422</c:v>
                </c:pt>
                <c:pt idx="769">
                  <c:v>45425</c:v>
                </c:pt>
                <c:pt idx="770">
                  <c:v>45426</c:v>
                </c:pt>
                <c:pt idx="771">
                  <c:v>45427</c:v>
                </c:pt>
                <c:pt idx="772">
                  <c:v>45428</c:v>
                </c:pt>
                <c:pt idx="773">
                  <c:v>45429</c:v>
                </c:pt>
                <c:pt idx="774">
                  <c:v>45432</c:v>
                </c:pt>
                <c:pt idx="775">
                  <c:v>45433</c:v>
                </c:pt>
                <c:pt idx="776">
                  <c:v>45434</c:v>
                </c:pt>
                <c:pt idx="777">
                  <c:v>45435</c:v>
                </c:pt>
                <c:pt idx="778">
                  <c:v>45436</c:v>
                </c:pt>
              </c:numCache>
            </c:numRef>
          </c:cat>
          <c:val>
            <c:numRef>
              <c:f>'chartdata_ad9569a1-c80a-483e-9a'!$D$2:$D$780</c:f>
              <c:numCache>
                <c:formatCode>General</c:formatCode>
                <c:ptCount val="779"/>
                <c:pt idx="0">
                  <c:v>0</c:v>
                </c:pt>
                <c:pt idx="1">
                  <c:v>5.8700000000000002E-2</c:v>
                </c:pt>
                <c:pt idx="2">
                  <c:v>0.1061</c:v>
                </c:pt>
                <c:pt idx="3">
                  <c:v>0.105</c:v>
                </c:pt>
                <c:pt idx="4">
                  <c:v>0.27060000000000001</c:v>
                </c:pt>
                <c:pt idx="5">
                  <c:v>0.3805</c:v>
                </c:pt>
                <c:pt idx="6">
                  <c:v>0.34970000000000001</c:v>
                </c:pt>
                <c:pt idx="7">
                  <c:v>0.31419999999999998</c:v>
                </c:pt>
                <c:pt idx="8">
                  <c:v>0.4788</c:v>
                </c:pt>
                <c:pt idx="9">
                  <c:v>0.57450000000000001</c:v>
                </c:pt>
                <c:pt idx="10">
                  <c:v>0.56299999999999994</c:v>
                </c:pt>
                <c:pt idx="11">
                  <c:v>0.63419999999999999</c:v>
                </c:pt>
                <c:pt idx="12">
                  <c:v>0.78790000000000004</c:v>
                </c:pt>
                <c:pt idx="13">
                  <c:v>0.91649999999999998</c:v>
                </c:pt>
                <c:pt idx="14">
                  <c:v>0.98319999999999996</c:v>
                </c:pt>
                <c:pt idx="15">
                  <c:v>0.95789999999999997</c:v>
                </c:pt>
                <c:pt idx="16">
                  <c:v>0.78400000000000003</c:v>
                </c:pt>
                <c:pt idx="17">
                  <c:v>0.72209999999999996</c:v>
                </c:pt>
                <c:pt idx="18">
                  <c:v>0.45429999999999998</c:v>
                </c:pt>
                <c:pt idx="19">
                  <c:v>0.50229999999999997</c:v>
                </c:pt>
                <c:pt idx="20">
                  <c:v>0.55330000000000001</c:v>
                </c:pt>
                <c:pt idx="21">
                  <c:v>0.57630000000000003</c:v>
                </c:pt>
                <c:pt idx="22">
                  <c:v>0.70209999999999995</c:v>
                </c:pt>
                <c:pt idx="23">
                  <c:v>0.77749999999999997</c:v>
                </c:pt>
                <c:pt idx="24">
                  <c:v>0.88080000000000003</c:v>
                </c:pt>
                <c:pt idx="25">
                  <c:v>0.78600000000000003</c:v>
                </c:pt>
                <c:pt idx="26">
                  <c:v>0.77490000000000003</c:v>
                </c:pt>
                <c:pt idx="27">
                  <c:v>1.08</c:v>
                </c:pt>
                <c:pt idx="28">
                  <c:v>1.2084999999999999</c:v>
                </c:pt>
                <c:pt idx="29">
                  <c:v>1.2898000000000001</c:v>
                </c:pt>
                <c:pt idx="30">
                  <c:v>1.3942000000000001</c:v>
                </c:pt>
                <c:pt idx="31">
                  <c:v>1.2799</c:v>
                </c:pt>
                <c:pt idx="32">
                  <c:v>1.1719999999999999</c:v>
                </c:pt>
                <c:pt idx="33">
                  <c:v>1.2083999999999999</c:v>
                </c:pt>
                <c:pt idx="34">
                  <c:v>1.3849</c:v>
                </c:pt>
                <c:pt idx="35">
                  <c:v>1.3159000000000001</c:v>
                </c:pt>
                <c:pt idx="36">
                  <c:v>1.2088000000000001</c:v>
                </c:pt>
                <c:pt idx="37">
                  <c:v>1.1419999999999999</c:v>
                </c:pt>
                <c:pt idx="38">
                  <c:v>0.84419999999999995</c:v>
                </c:pt>
                <c:pt idx="39">
                  <c:v>0.73570000000000002</c:v>
                </c:pt>
                <c:pt idx="40">
                  <c:v>1.0007999999999999</c:v>
                </c:pt>
                <c:pt idx="41">
                  <c:v>1.2255</c:v>
                </c:pt>
                <c:pt idx="42">
                  <c:v>1.4258</c:v>
                </c:pt>
                <c:pt idx="43">
                  <c:v>1.5153000000000001</c:v>
                </c:pt>
                <c:pt idx="44">
                  <c:v>1.4843999999999999</c:v>
                </c:pt>
                <c:pt idx="45">
                  <c:v>1.4026000000000001</c:v>
                </c:pt>
                <c:pt idx="46">
                  <c:v>1.4244000000000001</c:v>
                </c:pt>
                <c:pt idx="47">
                  <c:v>1.4060999999999999</c:v>
                </c:pt>
                <c:pt idx="48">
                  <c:v>1.5781000000000001</c:v>
                </c:pt>
                <c:pt idx="49">
                  <c:v>1.7394000000000001</c:v>
                </c:pt>
                <c:pt idx="50">
                  <c:v>1.9153</c:v>
                </c:pt>
                <c:pt idx="51">
                  <c:v>1.9901</c:v>
                </c:pt>
                <c:pt idx="52">
                  <c:v>2.0078</c:v>
                </c:pt>
                <c:pt idx="53">
                  <c:v>1.9423999999999999</c:v>
                </c:pt>
                <c:pt idx="54">
                  <c:v>2.0095999999999998</c:v>
                </c:pt>
                <c:pt idx="55">
                  <c:v>2.1257999999999999</c:v>
                </c:pt>
                <c:pt idx="56">
                  <c:v>2.2808999999999999</c:v>
                </c:pt>
                <c:pt idx="57">
                  <c:v>2.4037999999999999</c:v>
                </c:pt>
                <c:pt idx="58">
                  <c:v>2.3450000000000002</c:v>
                </c:pt>
                <c:pt idx="59">
                  <c:v>2.3925000000000001</c:v>
                </c:pt>
                <c:pt idx="60">
                  <c:v>2.3936999999999999</c:v>
                </c:pt>
                <c:pt idx="61">
                  <c:v>2.1027999999999998</c:v>
                </c:pt>
                <c:pt idx="62">
                  <c:v>2.0387</c:v>
                </c:pt>
                <c:pt idx="63">
                  <c:v>2.1833999999999998</c:v>
                </c:pt>
                <c:pt idx="64">
                  <c:v>2.3186</c:v>
                </c:pt>
                <c:pt idx="65">
                  <c:v>2.4666000000000001</c:v>
                </c:pt>
                <c:pt idx="66">
                  <c:v>2.4415</c:v>
                </c:pt>
                <c:pt idx="67">
                  <c:v>2.3917999999999999</c:v>
                </c:pt>
                <c:pt idx="68">
                  <c:v>2.3929</c:v>
                </c:pt>
                <c:pt idx="69">
                  <c:v>2.5177999999999998</c:v>
                </c:pt>
                <c:pt idx="70">
                  <c:v>2.6766999999999999</c:v>
                </c:pt>
                <c:pt idx="71">
                  <c:v>2.7848000000000002</c:v>
                </c:pt>
                <c:pt idx="72">
                  <c:v>2.8759999999999999</c:v>
                </c:pt>
                <c:pt idx="73">
                  <c:v>2.8944000000000001</c:v>
                </c:pt>
                <c:pt idx="74">
                  <c:v>2.8997000000000002</c:v>
                </c:pt>
                <c:pt idx="75">
                  <c:v>2.7555999999999998</c:v>
                </c:pt>
                <c:pt idx="76">
                  <c:v>2.4087999999999998</c:v>
                </c:pt>
                <c:pt idx="77">
                  <c:v>2.3290999999999999</c:v>
                </c:pt>
                <c:pt idx="78">
                  <c:v>2.3247</c:v>
                </c:pt>
                <c:pt idx="79">
                  <c:v>2.2482000000000002</c:v>
                </c:pt>
                <c:pt idx="80">
                  <c:v>2.2023999999999999</c:v>
                </c:pt>
                <c:pt idx="81">
                  <c:v>2.1499000000000001</c:v>
                </c:pt>
                <c:pt idx="82">
                  <c:v>2.1023999999999998</c:v>
                </c:pt>
                <c:pt idx="83">
                  <c:v>1.6189</c:v>
                </c:pt>
                <c:pt idx="84">
                  <c:v>1.6218999999999999</c:v>
                </c:pt>
                <c:pt idx="85">
                  <c:v>1.7522</c:v>
                </c:pt>
                <c:pt idx="86">
                  <c:v>1.9732000000000001</c:v>
                </c:pt>
                <c:pt idx="87">
                  <c:v>1.8694</c:v>
                </c:pt>
                <c:pt idx="88">
                  <c:v>1.7210000000000001</c:v>
                </c:pt>
                <c:pt idx="89">
                  <c:v>1.4248000000000001</c:v>
                </c:pt>
                <c:pt idx="90">
                  <c:v>1.3627</c:v>
                </c:pt>
                <c:pt idx="91">
                  <c:v>1.3282</c:v>
                </c:pt>
                <c:pt idx="92">
                  <c:v>0.99</c:v>
                </c:pt>
                <c:pt idx="93">
                  <c:v>0.87080000000000002</c:v>
                </c:pt>
                <c:pt idx="94">
                  <c:v>0.70750000000000002</c:v>
                </c:pt>
                <c:pt idx="95">
                  <c:v>0.27500000000000002</c:v>
                </c:pt>
                <c:pt idx="96">
                  <c:v>0.49299999999999999</c:v>
                </c:pt>
                <c:pt idx="97">
                  <c:v>0.60170000000000001</c:v>
                </c:pt>
                <c:pt idx="98">
                  <c:v>0.50060000000000004</c:v>
                </c:pt>
                <c:pt idx="99">
                  <c:v>0.49640000000000001</c:v>
                </c:pt>
                <c:pt idx="100">
                  <c:v>0.61719999999999997</c:v>
                </c:pt>
                <c:pt idx="101">
                  <c:v>0.86319999999999997</c:v>
                </c:pt>
                <c:pt idx="102">
                  <c:v>1.1241000000000001</c:v>
                </c:pt>
                <c:pt idx="103">
                  <c:v>1.1868000000000001</c:v>
                </c:pt>
                <c:pt idx="104">
                  <c:v>1.2529999999999999</c:v>
                </c:pt>
                <c:pt idx="105">
                  <c:v>1.3520000000000001</c:v>
                </c:pt>
                <c:pt idx="106">
                  <c:v>1.2838000000000001</c:v>
                </c:pt>
                <c:pt idx="107">
                  <c:v>1.3196000000000001</c:v>
                </c:pt>
                <c:pt idx="108">
                  <c:v>1.3942000000000001</c:v>
                </c:pt>
                <c:pt idx="109">
                  <c:v>1.5282</c:v>
                </c:pt>
                <c:pt idx="110">
                  <c:v>1.7134</c:v>
                </c:pt>
                <c:pt idx="111">
                  <c:v>1.8440000000000001</c:v>
                </c:pt>
                <c:pt idx="112">
                  <c:v>1.7598</c:v>
                </c:pt>
                <c:pt idx="113">
                  <c:v>1.8272999999999999</c:v>
                </c:pt>
                <c:pt idx="114">
                  <c:v>1.9573</c:v>
                </c:pt>
                <c:pt idx="115">
                  <c:v>1.9891000000000001</c:v>
                </c:pt>
                <c:pt idx="116">
                  <c:v>2.1255999999999999</c:v>
                </c:pt>
                <c:pt idx="117">
                  <c:v>2.6579000000000002</c:v>
                </c:pt>
                <c:pt idx="118">
                  <c:v>2.8603999999999998</c:v>
                </c:pt>
                <c:pt idx="119">
                  <c:v>2.9318</c:v>
                </c:pt>
                <c:pt idx="120">
                  <c:v>2.8854000000000002</c:v>
                </c:pt>
                <c:pt idx="121">
                  <c:v>2.9401999999999999</c:v>
                </c:pt>
                <c:pt idx="122">
                  <c:v>3.0278</c:v>
                </c:pt>
                <c:pt idx="123">
                  <c:v>3.0741000000000001</c:v>
                </c:pt>
                <c:pt idx="124">
                  <c:v>3.0857999999999999</c:v>
                </c:pt>
                <c:pt idx="125">
                  <c:v>2.9074</c:v>
                </c:pt>
                <c:pt idx="126">
                  <c:v>2.8208000000000002</c:v>
                </c:pt>
                <c:pt idx="127">
                  <c:v>2.7526999999999999</c:v>
                </c:pt>
                <c:pt idx="128">
                  <c:v>2.7252000000000001</c:v>
                </c:pt>
                <c:pt idx="129">
                  <c:v>2.5945999999999998</c:v>
                </c:pt>
                <c:pt idx="130">
                  <c:v>2.4253</c:v>
                </c:pt>
                <c:pt idx="131">
                  <c:v>2.4731999999999998</c:v>
                </c:pt>
                <c:pt idx="132">
                  <c:v>2.1850999999999998</c:v>
                </c:pt>
                <c:pt idx="133">
                  <c:v>1.952</c:v>
                </c:pt>
                <c:pt idx="134">
                  <c:v>1.7229000000000001</c:v>
                </c:pt>
                <c:pt idx="135">
                  <c:v>1.8063</c:v>
                </c:pt>
                <c:pt idx="136">
                  <c:v>1.7526999999999999</c:v>
                </c:pt>
                <c:pt idx="137">
                  <c:v>1.925</c:v>
                </c:pt>
                <c:pt idx="138">
                  <c:v>2.0718000000000001</c:v>
                </c:pt>
                <c:pt idx="139">
                  <c:v>2.5447000000000002</c:v>
                </c:pt>
                <c:pt idx="140">
                  <c:v>3.1126</c:v>
                </c:pt>
                <c:pt idx="141">
                  <c:v>3.2639</c:v>
                </c:pt>
                <c:pt idx="142">
                  <c:v>3.0909</c:v>
                </c:pt>
                <c:pt idx="143">
                  <c:v>2.9531000000000001</c:v>
                </c:pt>
                <c:pt idx="144">
                  <c:v>2.7513999999999998</c:v>
                </c:pt>
                <c:pt idx="145">
                  <c:v>2.3971</c:v>
                </c:pt>
                <c:pt idx="146">
                  <c:v>2.5095000000000001</c:v>
                </c:pt>
                <c:pt idx="147">
                  <c:v>2.5308000000000002</c:v>
                </c:pt>
                <c:pt idx="148">
                  <c:v>2.2850999999999999</c:v>
                </c:pt>
                <c:pt idx="149">
                  <c:v>2.2370999999999999</c:v>
                </c:pt>
                <c:pt idx="150">
                  <c:v>2.2692000000000001</c:v>
                </c:pt>
                <c:pt idx="151">
                  <c:v>2.4889000000000001</c:v>
                </c:pt>
                <c:pt idx="152">
                  <c:v>2.6905000000000001</c:v>
                </c:pt>
                <c:pt idx="153">
                  <c:v>2.6905000000000001</c:v>
                </c:pt>
                <c:pt idx="154">
                  <c:v>2.6907000000000001</c:v>
                </c:pt>
                <c:pt idx="155">
                  <c:v>2.9340999999999999</c:v>
                </c:pt>
                <c:pt idx="156">
                  <c:v>2.9552999999999998</c:v>
                </c:pt>
                <c:pt idx="157">
                  <c:v>2.9232999999999998</c:v>
                </c:pt>
                <c:pt idx="158">
                  <c:v>2.9226000000000001</c:v>
                </c:pt>
                <c:pt idx="159">
                  <c:v>3.0758000000000001</c:v>
                </c:pt>
                <c:pt idx="160">
                  <c:v>3.0884</c:v>
                </c:pt>
                <c:pt idx="161">
                  <c:v>2.6913999999999998</c:v>
                </c:pt>
                <c:pt idx="162">
                  <c:v>2.3531</c:v>
                </c:pt>
                <c:pt idx="163">
                  <c:v>2.1934999999999998</c:v>
                </c:pt>
                <c:pt idx="164">
                  <c:v>2.1196999999999999</c:v>
                </c:pt>
                <c:pt idx="165">
                  <c:v>2.2168000000000001</c:v>
                </c:pt>
                <c:pt idx="166">
                  <c:v>2.2736000000000001</c:v>
                </c:pt>
                <c:pt idx="167">
                  <c:v>2.1859999999999999</c:v>
                </c:pt>
                <c:pt idx="168">
                  <c:v>2.1261000000000001</c:v>
                </c:pt>
                <c:pt idx="169">
                  <c:v>1.9728000000000001</c:v>
                </c:pt>
                <c:pt idx="170">
                  <c:v>1.7377</c:v>
                </c:pt>
                <c:pt idx="171">
                  <c:v>1.653</c:v>
                </c:pt>
                <c:pt idx="172">
                  <c:v>1.4842</c:v>
                </c:pt>
                <c:pt idx="173">
                  <c:v>1.0243</c:v>
                </c:pt>
                <c:pt idx="174">
                  <c:v>0.61619999999999997</c:v>
                </c:pt>
                <c:pt idx="175">
                  <c:v>0.68669999999999998</c:v>
                </c:pt>
                <c:pt idx="176">
                  <c:v>0.59540000000000004</c:v>
                </c:pt>
                <c:pt idx="177">
                  <c:v>0.36080000000000001</c:v>
                </c:pt>
                <c:pt idx="178">
                  <c:v>0.37609999999999999</c:v>
                </c:pt>
                <c:pt idx="179">
                  <c:v>0.74299999999999999</c:v>
                </c:pt>
                <c:pt idx="180">
                  <c:v>1.0395000000000001</c:v>
                </c:pt>
                <c:pt idx="181">
                  <c:v>1.0732999999999999</c:v>
                </c:pt>
                <c:pt idx="182">
                  <c:v>0.61939999999999995</c:v>
                </c:pt>
                <c:pt idx="183">
                  <c:v>0.36420000000000002</c:v>
                </c:pt>
                <c:pt idx="184">
                  <c:v>0.2964</c:v>
                </c:pt>
                <c:pt idx="185">
                  <c:v>0.54959999999999998</c:v>
                </c:pt>
                <c:pt idx="186">
                  <c:v>0.89239999999999997</c:v>
                </c:pt>
                <c:pt idx="187">
                  <c:v>0.63560000000000005</c:v>
                </c:pt>
                <c:pt idx="188">
                  <c:v>5.2999999999999999E-2</c:v>
                </c:pt>
                <c:pt idx="189">
                  <c:v>-6.7599999999999993E-2</c:v>
                </c:pt>
                <c:pt idx="190">
                  <c:v>-6.7000000000000002E-3</c:v>
                </c:pt>
                <c:pt idx="191">
                  <c:v>7.2999999999999995E-2</c:v>
                </c:pt>
                <c:pt idx="192">
                  <c:v>-5.7299999999999997E-2</c:v>
                </c:pt>
                <c:pt idx="193">
                  <c:v>-0.36659999999999998</c:v>
                </c:pt>
                <c:pt idx="194">
                  <c:v>-0.59899999999999998</c:v>
                </c:pt>
                <c:pt idx="195">
                  <c:v>-0.75060000000000004</c:v>
                </c:pt>
                <c:pt idx="196">
                  <c:v>-1.4529000000000001</c:v>
                </c:pt>
                <c:pt idx="197">
                  <c:v>-1.5673999999999999</c:v>
                </c:pt>
                <c:pt idx="198">
                  <c:v>-1.3231999999999999</c:v>
                </c:pt>
                <c:pt idx="199">
                  <c:v>-1.0528999999999999</c:v>
                </c:pt>
                <c:pt idx="200">
                  <c:v>-0.94969999999999999</c:v>
                </c:pt>
                <c:pt idx="201">
                  <c:v>-1.1866000000000001</c:v>
                </c:pt>
                <c:pt idx="202">
                  <c:v>-2.1065</c:v>
                </c:pt>
                <c:pt idx="203">
                  <c:v>-2.9672999999999998</c:v>
                </c:pt>
                <c:pt idx="204">
                  <c:v>-3.3298000000000001</c:v>
                </c:pt>
                <c:pt idx="205">
                  <c:v>-3.3517000000000001</c:v>
                </c:pt>
                <c:pt idx="206">
                  <c:v>-3.0146000000000002</c:v>
                </c:pt>
                <c:pt idx="207">
                  <c:v>-2.6379999999999999</c:v>
                </c:pt>
                <c:pt idx="208">
                  <c:v>-2.6545999999999998</c:v>
                </c:pt>
                <c:pt idx="209">
                  <c:v>-2.9415</c:v>
                </c:pt>
                <c:pt idx="210">
                  <c:v>-2.6251000000000002</c:v>
                </c:pt>
                <c:pt idx="211">
                  <c:v>-2.0844</c:v>
                </c:pt>
                <c:pt idx="212">
                  <c:v>-1.6402000000000001</c:v>
                </c:pt>
                <c:pt idx="213">
                  <c:v>-1.248</c:v>
                </c:pt>
                <c:pt idx="214">
                  <c:v>-1.2150000000000001</c:v>
                </c:pt>
                <c:pt idx="215">
                  <c:v>-1.1952</c:v>
                </c:pt>
                <c:pt idx="216">
                  <c:v>-1.2647999999999999</c:v>
                </c:pt>
                <c:pt idx="217">
                  <c:v>-1.0992</c:v>
                </c:pt>
                <c:pt idx="218">
                  <c:v>-1.0663</c:v>
                </c:pt>
                <c:pt idx="219">
                  <c:v>-0.73780000000000001</c:v>
                </c:pt>
                <c:pt idx="220">
                  <c:v>-0.49020000000000002</c:v>
                </c:pt>
                <c:pt idx="221">
                  <c:v>-0.33210000000000001</c:v>
                </c:pt>
                <c:pt idx="222">
                  <c:v>-0.43049999999999999</c:v>
                </c:pt>
                <c:pt idx="223">
                  <c:v>-0.2828</c:v>
                </c:pt>
                <c:pt idx="224">
                  <c:v>-0.21909999999999999</c:v>
                </c:pt>
                <c:pt idx="225">
                  <c:v>-0.46489999999999998</c:v>
                </c:pt>
                <c:pt idx="226">
                  <c:v>-0.70889999999999997</c:v>
                </c:pt>
                <c:pt idx="227">
                  <c:v>-0.75129999999999997</c:v>
                </c:pt>
                <c:pt idx="228">
                  <c:v>-0.83750000000000002</c:v>
                </c:pt>
                <c:pt idx="229">
                  <c:v>-1.1938</c:v>
                </c:pt>
                <c:pt idx="230">
                  <c:v>-1.3371</c:v>
                </c:pt>
                <c:pt idx="231">
                  <c:v>-1.347</c:v>
                </c:pt>
                <c:pt idx="232">
                  <c:v>-1.3547</c:v>
                </c:pt>
                <c:pt idx="233">
                  <c:v>-1.6129</c:v>
                </c:pt>
                <c:pt idx="234">
                  <c:v>-1.4872000000000001</c:v>
                </c:pt>
                <c:pt idx="235">
                  <c:v>-1.2799</c:v>
                </c:pt>
                <c:pt idx="236">
                  <c:v>-1.4629000000000001</c:v>
                </c:pt>
                <c:pt idx="237">
                  <c:v>-1.9956</c:v>
                </c:pt>
                <c:pt idx="238">
                  <c:v>-2.0150999999999999</c:v>
                </c:pt>
                <c:pt idx="239">
                  <c:v>-2.1484000000000001</c:v>
                </c:pt>
                <c:pt idx="240">
                  <c:v>-2.0209999999999999</c:v>
                </c:pt>
                <c:pt idx="241">
                  <c:v>-1.8892</c:v>
                </c:pt>
                <c:pt idx="242">
                  <c:v>-1.8984000000000001</c:v>
                </c:pt>
                <c:pt idx="243">
                  <c:v>-2.2139000000000002</c:v>
                </c:pt>
                <c:pt idx="244">
                  <c:v>-2.4626999999999999</c:v>
                </c:pt>
                <c:pt idx="245">
                  <c:v>-2.2273000000000001</c:v>
                </c:pt>
                <c:pt idx="246">
                  <c:v>-2.5855000000000001</c:v>
                </c:pt>
                <c:pt idx="247">
                  <c:v>-3.5451999999999999</c:v>
                </c:pt>
                <c:pt idx="248">
                  <c:v>-3.8887</c:v>
                </c:pt>
                <c:pt idx="249">
                  <c:v>-3.7924000000000002</c:v>
                </c:pt>
                <c:pt idx="250">
                  <c:v>-3.9035000000000002</c:v>
                </c:pt>
                <c:pt idx="251">
                  <c:v>-3.5865</c:v>
                </c:pt>
                <c:pt idx="252">
                  <c:v>-3.3271999999999999</c:v>
                </c:pt>
                <c:pt idx="253">
                  <c:v>-3.0594000000000001</c:v>
                </c:pt>
                <c:pt idx="254">
                  <c:v>-3.0044</c:v>
                </c:pt>
                <c:pt idx="255">
                  <c:v>-3.6095999999999999</c:v>
                </c:pt>
                <c:pt idx="256">
                  <c:v>-3.7387999999999999</c:v>
                </c:pt>
                <c:pt idx="257">
                  <c:v>-3.6364000000000001</c:v>
                </c:pt>
                <c:pt idx="258">
                  <c:v>-3.5289000000000001</c:v>
                </c:pt>
                <c:pt idx="259">
                  <c:v>-3.4651000000000001</c:v>
                </c:pt>
                <c:pt idx="260">
                  <c:v>-3.3925999999999998</c:v>
                </c:pt>
                <c:pt idx="261">
                  <c:v>-3.0743</c:v>
                </c:pt>
                <c:pt idx="262">
                  <c:v>-2.6046999999999998</c:v>
                </c:pt>
                <c:pt idx="263">
                  <c:v>-2.4262000000000001</c:v>
                </c:pt>
                <c:pt idx="264">
                  <c:v>-2.6055000000000001</c:v>
                </c:pt>
                <c:pt idx="265">
                  <c:v>-2.6091000000000002</c:v>
                </c:pt>
                <c:pt idx="266">
                  <c:v>-2.6091000000000002</c:v>
                </c:pt>
                <c:pt idx="267">
                  <c:v>-2.6684999999999999</c:v>
                </c:pt>
                <c:pt idx="268">
                  <c:v>-2.8393000000000002</c:v>
                </c:pt>
                <c:pt idx="269">
                  <c:v>-2.8874</c:v>
                </c:pt>
                <c:pt idx="270">
                  <c:v>-3.0009999999999999</c:v>
                </c:pt>
                <c:pt idx="271">
                  <c:v>-3.5991</c:v>
                </c:pt>
                <c:pt idx="272">
                  <c:v>-4.6803999999999997</c:v>
                </c:pt>
                <c:pt idx="273">
                  <c:v>-5.5221</c:v>
                </c:pt>
                <c:pt idx="274">
                  <c:v>-5.7454000000000001</c:v>
                </c:pt>
                <c:pt idx="275">
                  <c:v>-6.2012999999999998</c:v>
                </c:pt>
                <c:pt idx="276">
                  <c:v>-6.4730999999999996</c:v>
                </c:pt>
                <c:pt idx="277">
                  <c:v>-6.7539999999999996</c:v>
                </c:pt>
                <c:pt idx="278">
                  <c:v>-6.7755000000000001</c:v>
                </c:pt>
                <c:pt idx="279">
                  <c:v>-6.9080000000000004</c:v>
                </c:pt>
                <c:pt idx="280">
                  <c:v>-6.6717000000000004</c:v>
                </c:pt>
                <c:pt idx="281">
                  <c:v>-6.43</c:v>
                </c:pt>
                <c:pt idx="282">
                  <c:v>-5.9269999999999996</c:v>
                </c:pt>
                <c:pt idx="283">
                  <c:v>-5.6601999999999997</c:v>
                </c:pt>
                <c:pt idx="284">
                  <c:v>-5.8990999999999998</c:v>
                </c:pt>
                <c:pt idx="285">
                  <c:v>-6.2618999999999998</c:v>
                </c:pt>
                <c:pt idx="286">
                  <c:v>-6.3060999999999998</c:v>
                </c:pt>
                <c:pt idx="287">
                  <c:v>-6.0884</c:v>
                </c:pt>
                <c:pt idx="288">
                  <c:v>-6.1725000000000003</c:v>
                </c:pt>
                <c:pt idx="289">
                  <c:v>-6.0632999999999999</c:v>
                </c:pt>
                <c:pt idx="290">
                  <c:v>-6.0246000000000004</c:v>
                </c:pt>
                <c:pt idx="291">
                  <c:v>-5.9085999999999999</c:v>
                </c:pt>
                <c:pt idx="292">
                  <c:v>-5.9021999999999997</c:v>
                </c:pt>
                <c:pt idx="293">
                  <c:v>-5.8433000000000002</c:v>
                </c:pt>
                <c:pt idx="294">
                  <c:v>-5.9478999999999997</c:v>
                </c:pt>
                <c:pt idx="295">
                  <c:v>-6.2089999999999996</c:v>
                </c:pt>
                <c:pt idx="296">
                  <c:v>-6.3216000000000001</c:v>
                </c:pt>
                <c:pt idx="297">
                  <c:v>-6.0415999999999999</c:v>
                </c:pt>
                <c:pt idx="298">
                  <c:v>-5.9001999999999999</c:v>
                </c:pt>
                <c:pt idx="299">
                  <c:v>-5.5541999999999998</c:v>
                </c:pt>
                <c:pt idx="300">
                  <c:v>-5.3415999999999997</c:v>
                </c:pt>
                <c:pt idx="301">
                  <c:v>-4.7727000000000004</c:v>
                </c:pt>
                <c:pt idx="302">
                  <c:v>-4.6035000000000004</c:v>
                </c:pt>
                <c:pt idx="303">
                  <c:v>-4.5345000000000004</c:v>
                </c:pt>
                <c:pt idx="304">
                  <c:v>-4.6378000000000004</c:v>
                </c:pt>
                <c:pt idx="305">
                  <c:v>-4.6020000000000003</c:v>
                </c:pt>
                <c:pt idx="306">
                  <c:v>-4.1134000000000004</c:v>
                </c:pt>
                <c:pt idx="307">
                  <c:v>-3.7077</c:v>
                </c:pt>
                <c:pt idx="308">
                  <c:v>-3.5421999999999998</c:v>
                </c:pt>
                <c:pt idx="309">
                  <c:v>-3.7214</c:v>
                </c:pt>
                <c:pt idx="310">
                  <c:v>-3.5264000000000002</c:v>
                </c:pt>
                <c:pt idx="311">
                  <c:v>-3.3683999999999998</c:v>
                </c:pt>
                <c:pt idx="312">
                  <c:v>-3.3746999999999998</c:v>
                </c:pt>
                <c:pt idx="313">
                  <c:v>-3.3889</c:v>
                </c:pt>
                <c:pt idx="314">
                  <c:v>-3.4298999999999999</c:v>
                </c:pt>
                <c:pt idx="315">
                  <c:v>-3.2713999999999999</c:v>
                </c:pt>
                <c:pt idx="316">
                  <c:v>-3.2019000000000002</c:v>
                </c:pt>
                <c:pt idx="317">
                  <c:v>-2.9887000000000001</c:v>
                </c:pt>
                <c:pt idx="318">
                  <c:v>-2.7111000000000001</c:v>
                </c:pt>
                <c:pt idx="319">
                  <c:v>-2.9409000000000001</c:v>
                </c:pt>
                <c:pt idx="320">
                  <c:v>-3.1751999999999998</c:v>
                </c:pt>
                <c:pt idx="321">
                  <c:v>-3.2746</c:v>
                </c:pt>
                <c:pt idx="322">
                  <c:v>-3.5362</c:v>
                </c:pt>
                <c:pt idx="323">
                  <c:v>-4.0079000000000002</c:v>
                </c:pt>
                <c:pt idx="324">
                  <c:v>-4.452</c:v>
                </c:pt>
                <c:pt idx="325">
                  <c:v>-4.5034999999999998</c:v>
                </c:pt>
                <c:pt idx="326">
                  <c:v>-4.3897000000000004</c:v>
                </c:pt>
                <c:pt idx="327">
                  <c:v>-4.3933</c:v>
                </c:pt>
                <c:pt idx="328">
                  <c:v>-4.6673</c:v>
                </c:pt>
                <c:pt idx="329">
                  <c:v>-5.2427000000000001</c:v>
                </c:pt>
                <c:pt idx="330">
                  <c:v>-5.7999000000000001</c:v>
                </c:pt>
                <c:pt idx="331">
                  <c:v>-6.2016999999999998</c:v>
                </c:pt>
                <c:pt idx="332">
                  <c:v>-6.2840999999999996</c:v>
                </c:pt>
                <c:pt idx="333">
                  <c:v>-6.1329000000000002</c:v>
                </c:pt>
                <c:pt idx="334">
                  <c:v>-6.2477999999999998</c:v>
                </c:pt>
                <c:pt idx="335">
                  <c:v>-6.2051999999999996</c:v>
                </c:pt>
                <c:pt idx="336">
                  <c:v>-5.8623000000000003</c:v>
                </c:pt>
                <c:pt idx="337">
                  <c:v>-5.5030999999999999</c:v>
                </c:pt>
                <c:pt idx="338">
                  <c:v>-5.1837</c:v>
                </c:pt>
                <c:pt idx="339">
                  <c:v>-5.7401</c:v>
                </c:pt>
                <c:pt idx="340">
                  <c:v>-6.1013999999999999</c:v>
                </c:pt>
                <c:pt idx="341">
                  <c:v>-6.2858999999999998</c:v>
                </c:pt>
                <c:pt idx="342">
                  <c:v>-6.2911999999999999</c:v>
                </c:pt>
                <c:pt idx="343">
                  <c:v>-6.6361999999999997</c:v>
                </c:pt>
                <c:pt idx="344">
                  <c:v>-6.9012000000000002</c:v>
                </c:pt>
                <c:pt idx="345">
                  <c:v>-7.0766999999999998</c:v>
                </c:pt>
                <c:pt idx="346">
                  <c:v>-7.9648000000000003</c:v>
                </c:pt>
                <c:pt idx="347">
                  <c:v>-8.6417999999999999</c:v>
                </c:pt>
                <c:pt idx="348">
                  <c:v>-9.0464000000000002</c:v>
                </c:pt>
                <c:pt idx="349">
                  <c:v>-9.6997</c:v>
                </c:pt>
                <c:pt idx="350">
                  <c:v>-9.7451000000000008</c:v>
                </c:pt>
                <c:pt idx="351">
                  <c:v>-9.9717000000000002</c:v>
                </c:pt>
                <c:pt idx="352">
                  <c:v>-10.2806</c:v>
                </c:pt>
                <c:pt idx="353">
                  <c:v>-9.7988</c:v>
                </c:pt>
                <c:pt idx="354">
                  <c:v>-9.4578000000000007</c:v>
                </c:pt>
                <c:pt idx="355">
                  <c:v>-9.4770000000000003</c:v>
                </c:pt>
                <c:pt idx="356">
                  <c:v>-9.5923999999999996</c:v>
                </c:pt>
                <c:pt idx="357">
                  <c:v>-10.0899</c:v>
                </c:pt>
                <c:pt idx="358">
                  <c:v>-10.724600000000001</c:v>
                </c:pt>
                <c:pt idx="359">
                  <c:v>-11.227</c:v>
                </c:pt>
                <c:pt idx="360">
                  <c:v>-11.4702</c:v>
                </c:pt>
                <c:pt idx="361">
                  <c:v>-11.1122</c:v>
                </c:pt>
                <c:pt idx="362">
                  <c:v>-11.022399999999999</c:v>
                </c:pt>
                <c:pt idx="363">
                  <c:v>-10.6198</c:v>
                </c:pt>
                <c:pt idx="364">
                  <c:v>-10.436299999999999</c:v>
                </c:pt>
                <c:pt idx="365">
                  <c:v>-10.351000000000001</c:v>
                </c:pt>
                <c:pt idx="366">
                  <c:v>-10.6675</c:v>
                </c:pt>
                <c:pt idx="367">
                  <c:v>-10.451000000000001</c:v>
                </c:pt>
                <c:pt idx="368">
                  <c:v>-10.135999999999999</c:v>
                </c:pt>
                <c:pt idx="369">
                  <c:v>-9.7890999999999995</c:v>
                </c:pt>
                <c:pt idx="370">
                  <c:v>-9.4639000000000006</c:v>
                </c:pt>
                <c:pt idx="371">
                  <c:v>-9.3146000000000004</c:v>
                </c:pt>
                <c:pt idx="372">
                  <c:v>-9.2063000000000006</c:v>
                </c:pt>
                <c:pt idx="373">
                  <c:v>-8.8483000000000001</c:v>
                </c:pt>
                <c:pt idx="374">
                  <c:v>-8.7106999999999992</c:v>
                </c:pt>
                <c:pt idx="375">
                  <c:v>-8.8872999999999998</c:v>
                </c:pt>
                <c:pt idx="376">
                  <c:v>-8.7128999999999994</c:v>
                </c:pt>
                <c:pt idx="377">
                  <c:v>-8.4588000000000001</c:v>
                </c:pt>
                <c:pt idx="378">
                  <c:v>-8.4513999999999996</c:v>
                </c:pt>
                <c:pt idx="379">
                  <c:v>-8.2382000000000009</c:v>
                </c:pt>
                <c:pt idx="380">
                  <c:v>-8.0303000000000004</c:v>
                </c:pt>
                <c:pt idx="381">
                  <c:v>-7.2035999999999998</c:v>
                </c:pt>
                <c:pt idx="382">
                  <c:v>-6.7545000000000002</c:v>
                </c:pt>
                <c:pt idx="383">
                  <c:v>-6.6005000000000003</c:v>
                </c:pt>
                <c:pt idx="384">
                  <c:v>-6.6059000000000001</c:v>
                </c:pt>
                <c:pt idx="385">
                  <c:v>-6.6740000000000004</c:v>
                </c:pt>
                <c:pt idx="386">
                  <c:v>-6.6466000000000003</c:v>
                </c:pt>
                <c:pt idx="387">
                  <c:v>-6.6177000000000001</c:v>
                </c:pt>
                <c:pt idx="388">
                  <c:v>-6.4724000000000004</c:v>
                </c:pt>
                <c:pt idx="389">
                  <c:v>-6.2051999999999996</c:v>
                </c:pt>
                <c:pt idx="390">
                  <c:v>-5.9347000000000003</c:v>
                </c:pt>
                <c:pt idx="391">
                  <c:v>-5.9421999999999997</c:v>
                </c:pt>
                <c:pt idx="392">
                  <c:v>-6.0724</c:v>
                </c:pt>
                <c:pt idx="393">
                  <c:v>-6.0442</c:v>
                </c:pt>
                <c:pt idx="394">
                  <c:v>-6.0361000000000002</c:v>
                </c:pt>
                <c:pt idx="395">
                  <c:v>-5.7971000000000004</c:v>
                </c:pt>
                <c:pt idx="396">
                  <c:v>-5.6578999999999997</c:v>
                </c:pt>
                <c:pt idx="397">
                  <c:v>-5.5788000000000002</c:v>
                </c:pt>
                <c:pt idx="398">
                  <c:v>-5.7408999999999999</c:v>
                </c:pt>
                <c:pt idx="399">
                  <c:v>-5.9927000000000001</c:v>
                </c:pt>
                <c:pt idx="400">
                  <c:v>-6.1257000000000001</c:v>
                </c:pt>
                <c:pt idx="401">
                  <c:v>-6.1868999999999996</c:v>
                </c:pt>
                <c:pt idx="402">
                  <c:v>-6.3014999999999999</c:v>
                </c:pt>
                <c:pt idx="403">
                  <c:v>-6.3836000000000004</c:v>
                </c:pt>
                <c:pt idx="404">
                  <c:v>-6.3063000000000002</c:v>
                </c:pt>
                <c:pt idx="405">
                  <c:v>-6.1967999999999996</c:v>
                </c:pt>
                <c:pt idx="406">
                  <c:v>-6.6177000000000001</c:v>
                </c:pt>
                <c:pt idx="407">
                  <c:v>-6.8803000000000001</c:v>
                </c:pt>
                <c:pt idx="408">
                  <c:v>-7.1459000000000001</c:v>
                </c:pt>
                <c:pt idx="409">
                  <c:v>-7.1341000000000001</c:v>
                </c:pt>
                <c:pt idx="410">
                  <c:v>-6.7487000000000004</c:v>
                </c:pt>
                <c:pt idx="411">
                  <c:v>-6.7629999999999999</c:v>
                </c:pt>
                <c:pt idx="412">
                  <c:v>-6.7633999999999999</c:v>
                </c:pt>
                <c:pt idx="413">
                  <c:v>-6.7866</c:v>
                </c:pt>
                <c:pt idx="414">
                  <c:v>-6.9768999999999997</c:v>
                </c:pt>
                <c:pt idx="415">
                  <c:v>-6.9032</c:v>
                </c:pt>
                <c:pt idx="416">
                  <c:v>-6.9047000000000001</c:v>
                </c:pt>
                <c:pt idx="417">
                  <c:v>-6.5583999999999998</c:v>
                </c:pt>
                <c:pt idx="418">
                  <c:v>-6.2630999999999997</c:v>
                </c:pt>
                <c:pt idx="419">
                  <c:v>-5.9650999999999996</c:v>
                </c:pt>
                <c:pt idx="420">
                  <c:v>-5.7958999999999996</c:v>
                </c:pt>
                <c:pt idx="421">
                  <c:v>-5.6233000000000004</c:v>
                </c:pt>
                <c:pt idx="422">
                  <c:v>-5.4939999999999998</c:v>
                </c:pt>
                <c:pt idx="423">
                  <c:v>-5.1685999999999996</c:v>
                </c:pt>
                <c:pt idx="424">
                  <c:v>-4.7272999999999996</c:v>
                </c:pt>
                <c:pt idx="425">
                  <c:v>-4.3056999999999999</c:v>
                </c:pt>
                <c:pt idx="426">
                  <c:v>-4.1216999999999997</c:v>
                </c:pt>
                <c:pt idx="427">
                  <c:v>-4.1712999999999996</c:v>
                </c:pt>
                <c:pt idx="428">
                  <c:v>-4.1477000000000004</c:v>
                </c:pt>
                <c:pt idx="429">
                  <c:v>-4.4029999999999996</c:v>
                </c:pt>
                <c:pt idx="430">
                  <c:v>-4.5532000000000004</c:v>
                </c:pt>
                <c:pt idx="431">
                  <c:v>-4.4904999999999999</c:v>
                </c:pt>
                <c:pt idx="432">
                  <c:v>-4.2603</c:v>
                </c:pt>
                <c:pt idx="433">
                  <c:v>-4.0640999999999998</c:v>
                </c:pt>
                <c:pt idx="434">
                  <c:v>-4</c:v>
                </c:pt>
                <c:pt idx="435">
                  <c:v>-3.9805000000000001</c:v>
                </c:pt>
                <c:pt idx="436">
                  <c:v>-4.0391000000000004</c:v>
                </c:pt>
                <c:pt idx="437">
                  <c:v>-4.1582999999999997</c:v>
                </c:pt>
                <c:pt idx="438">
                  <c:v>-3.9550999999999998</c:v>
                </c:pt>
                <c:pt idx="439">
                  <c:v>-3.4929999999999999</c:v>
                </c:pt>
                <c:pt idx="440">
                  <c:v>-2.8689</c:v>
                </c:pt>
                <c:pt idx="441">
                  <c:v>-2.8824000000000001</c:v>
                </c:pt>
                <c:pt idx="442">
                  <c:v>-3.0419</c:v>
                </c:pt>
                <c:pt idx="443">
                  <c:v>-3.0459999999999998</c:v>
                </c:pt>
                <c:pt idx="444">
                  <c:v>-2.9870999999999999</c:v>
                </c:pt>
                <c:pt idx="445">
                  <c:v>-3.4213</c:v>
                </c:pt>
                <c:pt idx="446">
                  <c:v>-3.5998999999999999</c:v>
                </c:pt>
                <c:pt idx="447">
                  <c:v>-3.5419999999999998</c:v>
                </c:pt>
                <c:pt idx="448">
                  <c:v>-3.5406</c:v>
                </c:pt>
                <c:pt idx="449">
                  <c:v>-3.4382000000000001</c:v>
                </c:pt>
                <c:pt idx="450">
                  <c:v>-3.6091000000000002</c:v>
                </c:pt>
                <c:pt idx="451">
                  <c:v>-3.641</c:v>
                </c:pt>
                <c:pt idx="452">
                  <c:v>-3.8887</c:v>
                </c:pt>
                <c:pt idx="453">
                  <c:v>-4.4241000000000001</c:v>
                </c:pt>
                <c:pt idx="454">
                  <c:v>-4.5141</c:v>
                </c:pt>
                <c:pt idx="455">
                  <c:v>-4.4268000000000001</c:v>
                </c:pt>
                <c:pt idx="456">
                  <c:v>-4.5442999999999998</c:v>
                </c:pt>
                <c:pt idx="457">
                  <c:v>-4.7638999999999996</c:v>
                </c:pt>
                <c:pt idx="458">
                  <c:v>-4.6760999999999999</c:v>
                </c:pt>
                <c:pt idx="459">
                  <c:v>-4.7119</c:v>
                </c:pt>
                <c:pt idx="460">
                  <c:v>-4.6100000000000003</c:v>
                </c:pt>
                <c:pt idx="461">
                  <c:v>-4.4741</c:v>
                </c:pt>
                <c:pt idx="462">
                  <c:v>-4.2309999999999999</c:v>
                </c:pt>
                <c:pt idx="463">
                  <c:v>-4.2914000000000003</c:v>
                </c:pt>
                <c:pt idx="464">
                  <c:v>-4.3795999999999999</c:v>
                </c:pt>
                <c:pt idx="465">
                  <c:v>-4.7811000000000003</c:v>
                </c:pt>
                <c:pt idx="466">
                  <c:v>-5.0928000000000004</c:v>
                </c:pt>
                <c:pt idx="467">
                  <c:v>-5.4955999999999996</c:v>
                </c:pt>
                <c:pt idx="468">
                  <c:v>-5.7397999999999998</c:v>
                </c:pt>
                <c:pt idx="469">
                  <c:v>-5.8156999999999996</c:v>
                </c:pt>
                <c:pt idx="470">
                  <c:v>-5.8258999999999999</c:v>
                </c:pt>
                <c:pt idx="471">
                  <c:v>-6.0598999999999998</c:v>
                </c:pt>
                <c:pt idx="472">
                  <c:v>-5.9745999999999997</c:v>
                </c:pt>
                <c:pt idx="473">
                  <c:v>-5.9507000000000003</c:v>
                </c:pt>
                <c:pt idx="474">
                  <c:v>-5.8665000000000003</c:v>
                </c:pt>
                <c:pt idx="475">
                  <c:v>-5.7998000000000003</c:v>
                </c:pt>
                <c:pt idx="476">
                  <c:v>-5.8253000000000004</c:v>
                </c:pt>
                <c:pt idx="477">
                  <c:v>-6.0106000000000002</c:v>
                </c:pt>
                <c:pt idx="478">
                  <c:v>-5.9333999999999998</c:v>
                </c:pt>
                <c:pt idx="479">
                  <c:v>-5.5152999999999999</c:v>
                </c:pt>
                <c:pt idx="480">
                  <c:v>-5.375</c:v>
                </c:pt>
                <c:pt idx="481">
                  <c:v>-5.0296000000000003</c:v>
                </c:pt>
                <c:pt idx="482">
                  <c:v>-4.8532999999999999</c:v>
                </c:pt>
                <c:pt idx="483">
                  <c:v>-4.9028999999999998</c:v>
                </c:pt>
                <c:pt idx="484">
                  <c:v>-4.8091999999999997</c:v>
                </c:pt>
                <c:pt idx="485">
                  <c:v>-4.8091999999999997</c:v>
                </c:pt>
                <c:pt idx="486">
                  <c:v>-4.8057999999999996</c:v>
                </c:pt>
                <c:pt idx="487">
                  <c:v>-4.7164999999999999</c:v>
                </c:pt>
                <c:pt idx="488">
                  <c:v>-4.5762999999999998</c:v>
                </c:pt>
                <c:pt idx="489">
                  <c:v>-4.5525000000000002</c:v>
                </c:pt>
                <c:pt idx="490">
                  <c:v>-4.3491</c:v>
                </c:pt>
                <c:pt idx="491">
                  <c:v>-4.2797000000000001</c:v>
                </c:pt>
                <c:pt idx="492">
                  <c:v>-4.3417000000000003</c:v>
                </c:pt>
                <c:pt idx="493">
                  <c:v>-4.5698999999999996</c:v>
                </c:pt>
                <c:pt idx="494">
                  <c:v>-4.6094999999999997</c:v>
                </c:pt>
                <c:pt idx="495">
                  <c:v>-4.4663000000000004</c:v>
                </c:pt>
                <c:pt idx="496">
                  <c:v>-4.4412000000000003</c:v>
                </c:pt>
                <c:pt idx="497">
                  <c:v>-4.4813999999999998</c:v>
                </c:pt>
                <c:pt idx="498">
                  <c:v>-4.5412999999999997</c:v>
                </c:pt>
                <c:pt idx="499">
                  <c:v>-4.6333000000000002</c:v>
                </c:pt>
                <c:pt idx="500">
                  <c:v>-4.6475</c:v>
                </c:pt>
                <c:pt idx="501">
                  <c:v>-4.6479999999999997</c:v>
                </c:pt>
                <c:pt idx="502">
                  <c:v>-4.5454999999999997</c:v>
                </c:pt>
                <c:pt idx="503">
                  <c:v>-4.5640000000000001</c:v>
                </c:pt>
                <c:pt idx="504">
                  <c:v>-4.75</c:v>
                </c:pt>
                <c:pt idx="505">
                  <c:v>-4.8685</c:v>
                </c:pt>
                <c:pt idx="506">
                  <c:v>-4.8678999999999997</c:v>
                </c:pt>
                <c:pt idx="507">
                  <c:v>-4.9257</c:v>
                </c:pt>
                <c:pt idx="508">
                  <c:v>-5.0274999999999999</c:v>
                </c:pt>
                <c:pt idx="509">
                  <c:v>-4.9055</c:v>
                </c:pt>
                <c:pt idx="510">
                  <c:v>-4.7854000000000001</c:v>
                </c:pt>
                <c:pt idx="511">
                  <c:v>-4.7355999999999998</c:v>
                </c:pt>
                <c:pt idx="512">
                  <c:v>-4.7161999999999997</c:v>
                </c:pt>
                <c:pt idx="513">
                  <c:v>-4.8756000000000004</c:v>
                </c:pt>
                <c:pt idx="514">
                  <c:v>-4.8990999999999998</c:v>
                </c:pt>
                <c:pt idx="515">
                  <c:v>-4.9706999999999999</c:v>
                </c:pt>
                <c:pt idx="516">
                  <c:v>-4.9913999999999996</c:v>
                </c:pt>
                <c:pt idx="517">
                  <c:v>-5.0620000000000003</c:v>
                </c:pt>
                <c:pt idx="518">
                  <c:v>-5.4965000000000002</c:v>
                </c:pt>
                <c:pt idx="519">
                  <c:v>-5.9004000000000003</c:v>
                </c:pt>
                <c:pt idx="520">
                  <c:v>-6.1475999999999997</c:v>
                </c:pt>
                <c:pt idx="521">
                  <c:v>-6.1463000000000001</c:v>
                </c:pt>
                <c:pt idx="522">
                  <c:v>-6.0945</c:v>
                </c:pt>
                <c:pt idx="523">
                  <c:v>-6.0141</c:v>
                </c:pt>
                <c:pt idx="524">
                  <c:v>-6.0933999999999999</c:v>
                </c:pt>
                <c:pt idx="525">
                  <c:v>-5.8662999999999998</c:v>
                </c:pt>
                <c:pt idx="526">
                  <c:v>-5.5038</c:v>
                </c:pt>
                <c:pt idx="527">
                  <c:v>-5.4218000000000002</c:v>
                </c:pt>
                <c:pt idx="528">
                  <c:v>-5.2931999999999997</c:v>
                </c:pt>
                <c:pt idx="529">
                  <c:v>-5.4478999999999997</c:v>
                </c:pt>
                <c:pt idx="530">
                  <c:v>-5.5650000000000004</c:v>
                </c:pt>
                <c:pt idx="531">
                  <c:v>-5.5716999999999999</c:v>
                </c:pt>
                <c:pt idx="532">
                  <c:v>-5.6261999999999999</c:v>
                </c:pt>
                <c:pt idx="533">
                  <c:v>-5.6204000000000001</c:v>
                </c:pt>
                <c:pt idx="534">
                  <c:v>-5.6783999999999999</c:v>
                </c:pt>
                <c:pt idx="535">
                  <c:v>-5.5635000000000003</c:v>
                </c:pt>
                <c:pt idx="536">
                  <c:v>-5.7401</c:v>
                </c:pt>
                <c:pt idx="537">
                  <c:v>-5.8380000000000001</c:v>
                </c:pt>
                <c:pt idx="538">
                  <c:v>-5.9699</c:v>
                </c:pt>
                <c:pt idx="539">
                  <c:v>-6.2601000000000004</c:v>
                </c:pt>
                <c:pt idx="540">
                  <c:v>-6.4015000000000004</c:v>
                </c:pt>
                <c:pt idx="541">
                  <c:v>-6.5411000000000001</c:v>
                </c:pt>
                <c:pt idx="542">
                  <c:v>-6.6039000000000003</c:v>
                </c:pt>
                <c:pt idx="543">
                  <c:v>-6.3859000000000004</c:v>
                </c:pt>
                <c:pt idx="544">
                  <c:v>-6.2290000000000001</c:v>
                </c:pt>
                <c:pt idx="545">
                  <c:v>-6.2508999999999997</c:v>
                </c:pt>
                <c:pt idx="546">
                  <c:v>-6.0804999999999998</c:v>
                </c:pt>
                <c:pt idx="547">
                  <c:v>-6.0121000000000002</c:v>
                </c:pt>
                <c:pt idx="548">
                  <c:v>-6.09</c:v>
                </c:pt>
                <c:pt idx="549">
                  <c:v>-6.6563999999999997</c:v>
                </c:pt>
                <c:pt idx="550">
                  <c:v>-7.3026999999999997</c:v>
                </c:pt>
                <c:pt idx="551">
                  <c:v>-7.5472000000000001</c:v>
                </c:pt>
                <c:pt idx="552">
                  <c:v>-7.5392000000000001</c:v>
                </c:pt>
                <c:pt idx="553">
                  <c:v>-7.2671000000000001</c:v>
                </c:pt>
                <c:pt idx="554">
                  <c:v>-6.7450000000000001</c:v>
                </c:pt>
                <c:pt idx="555">
                  <c:v>-6.3604000000000003</c:v>
                </c:pt>
                <c:pt idx="556">
                  <c:v>-6.3061999999999996</c:v>
                </c:pt>
                <c:pt idx="557">
                  <c:v>-6.2952000000000004</c:v>
                </c:pt>
                <c:pt idx="558">
                  <c:v>-5.5347999999999997</c:v>
                </c:pt>
                <c:pt idx="559">
                  <c:v>-5.0387000000000004</c:v>
                </c:pt>
                <c:pt idx="560">
                  <c:v>-5.0696000000000003</c:v>
                </c:pt>
                <c:pt idx="561">
                  <c:v>-5.0197000000000003</c:v>
                </c:pt>
                <c:pt idx="562">
                  <c:v>-5.0240999999999998</c:v>
                </c:pt>
                <c:pt idx="563">
                  <c:v>-5.1310000000000002</c:v>
                </c:pt>
                <c:pt idx="564">
                  <c:v>-5.0202999999999998</c:v>
                </c:pt>
                <c:pt idx="565">
                  <c:v>-5.0693000000000001</c:v>
                </c:pt>
                <c:pt idx="566">
                  <c:v>-5.0598999999999998</c:v>
                </c:pt>
                <c:pt idx="567">
                  <c:v>-4.9949000000000003</c:v>
                </c:pt>
                <c:pt idx="568">
                  <c:v>-5.2872000000000003</c:v>
                </c:pt>
                <c:pt idx="569">
                  <c:v>-5.6489000000000003</c:v>
                </c:pt>
                <c:pt idx="570">
                  <c:v>-5.9191000000000003</c:v>
                </c:pt>
                <c:pt idx="571">
                  <c:v>-5.9462000000000002</c:v>
                </c:pt>
                <c:pt idx="572">
                  <c:v>-5.7842000000000002</c:v>
                </c:pt>
                <c:pt idx="573">
                  <c:v>-5.6825999999999999</c:v>
                </c:pt>
                <c:pt idx="574">
                  <c:v>-5.6237000000000004</c:v>
                </c:pt>
                <c:pt idx="575">
                  <c:v>-5.7576999999999998</c:v>
                </c:pt>
                <c:pt idx="576">
                  <c:v>-6.0145999999999997</c:v>
                </c:pt>
                <c:pt idx="577">
                  <c:v>-6.4275000000000002</c:v>
                </c:pt>
                <c:pt idx="578">
                  <c:v>-6.7417999999999996</c:v>
                </c:pt>
                <c:pt idx="579">
                  <c:v>-7.0899000000000001</c:v>
                </c:pt>
                <c:pt idx="580">
                  <c:v>-7.4164000000000003</c:v>
                </c:pt>
                <c:pt idx="581">
                  <c:v>-7.5816999999999997</c:v>
                </c:pt>
                <c:pt idx="582">
                  <c:v>-7.5907</c:v>
                </c:pt>
                <c:pt idx="583">
                  <c:v>-7.306</c:v>
                </c:pt>
                <c:pt idx="584">
                  <c:v>-6.8754999999999997</c:v>
                </c:pt>
                <c:pt idx="585">
                  <c:v>-6.7927</c:v>
                </c:pt>
                <c:pt idx="586">
                  <c:v>-6.7939999999999996</c:v>
                </c:pt>
                <c:pt idx="587">
                  <c:v>-6.5491000000000001</c:v>
                </c:pt>
                <c:pt idx="588">
                  <c:v>-6.2194000000000003</c:v>
                </c:pt>
                <c:pt idx="589">
                  <c:v>-5.9764999999999997</c:v>
                </c:pt>
                <c:pt idx="590">
                  <c:v>-5.8697999999999997</c:v>
                </c:pt>
                <c:pt idx="591">
                  <c:v>-5.8897000000000004</c:v>
                </c:pt>
                <c:pt idx="592">
                  <c:v>-6.0198999999999998</c:v>
                </c:pt>
                <c:pt idx="593">
                  <c:v>-6.2736000000000001</c:v>
                </c:pt>
                <c:pt idx="594">
                  <c:v>-6.2401999999999997</c:v>
                </c:pt>
                <c:pt idx="595">
                  <c:v>-6.1642000000000001</c:v>
                </c:pt>
                <c:pt idx="596">
                  <c:v>-6.0655000000000001</c:v>
                </c:pt>
                <c:pt idx="597">
                  <c:v>-5.9168000000000003</c:v>
                </c:pt>
                <c:pt idx="598">
                  <c:v>-5.9089999999999998</c:v>
                </c:pt>
                <c:pt idx="599">
                  <c:v>-5.6208999999999998</c:v>
                </c:pt>
                <c:pt idx="600">
                  <c:v>-5.1996000000000002</c:v>
                </c:pt>
                <c:pt idx="601">
                  <c:v>-5.2656000000000001</c:v>
                </c:pt>
                <c:pt idx="602">
                  <c:v>-5.3643999999999998</c:v>
                </c:pt>
                <c:pt idx="603">
                  <c:v>-5.1966000000000001</c:v>
                </c:pt>
                <c:pt idx="604">
                  <c:v>-5.2343999999999999</c:v>
                </c:pt>
                <c:pt idx="605">
                  <c:v>-5.3695000000000004</c:v>
                </c:pt>
                <c:pt idx="606">
                  <c:v>-5.6109999999999998</c:v>
                </c:pt>
                <c:pt idx="607">
                  <c:v>-5.7407000000000004</c:v>
                </c:pt>
                <c:pt idx="608">
                  <c:v>-5.8936000000000002</c:v>
                </c:pt>
                <c:pt idx="609">
                  <c:v>-6.3475000000000001</c:v>
                </c:pt>
                <c:pt idx="610">
                  <c:v>-6.3220000000000001</c:v>
                </c:pt>
                <c:pt idx="611">
                  <c:v>-6.3628</c:v>
                </c:pt>
                <c:pt idx="612">
                  <c:v>-6.6489000000000003</c:v>
                </c:pt>
                <c:pt idx="613">
                  <c:v>-7.2262000000000004</c:v>
                </c:pt>
                <c:pt idx="614">
                  <c:v>-7.4231999999999996</c:v>
                </c:pt>
                <c:pt idx="615">
                  <c:v>-7.4053000000000004</c:v>
                </c:pt>
                <c:pt idx="616">
                  <c:v>-7.3533999999999997</c:v>
                </c:pt>
                <c:pt idx="617">
                  <c:v>-6.9870999999999999</c:v>
                </c:pt>
                <c:pt idx="618">
                  <c:v>-6.5362</c:v>
                </c:pt>
                <c:pt idx="619">
                  <c:v>-6.2138999999999998</c:v>
                </c:pt>
                <c:pt idx="620">
                  <c:v>-6.3292000000000002</c:v>
                </c:pt>
                <c:pt idx="621">
                  <c:v>-6.5343999999999998</c:v>
                </c:pt>
                <c:pt idx="622">
                  <c:v>-6.5789999999999997</c:v>
                </c:pt>
                <c:pt idx="623">
                  <c:v>-6.7417999999999996</c:v>
                </c:pt>
                <c:pt idx="624">
                  <c:v>-7.1509</c:v>
                </c:pt>
                <c:pt idx="625">
                  <c:v>-7.6022999999999996</c:v>
                </c:pt>
                <c:pt idx="626">
                  <c:v>-8.0607000000000006</c:v>
                </c:pt>
                <c:pt idx="627">
                  <c:v>-8.0471000000000004</c:v>
                </c:pt>
                <c:pt idx="628">
                  <c:v>-7.9123999999999999</c:v>
                </c:pt>
                <c:pt idx="629">
                  <c:v>-8.0441000000000003</c:v>
                </c:pt>
                <c:pt idx="630">
                  <c:v>-8.1091999999999995</c:v>
                </c:pt>
                <c:pt idx="631">
                  <c:v>-8.1326000000000001</c:v>
                </c:pt>
                <c:pt idx="632">
                  <c:v>-7.9706000000000001</c:v>
                </c:pt>
                <c:pt idx="633">
                  <c:v>-8.0268999999999995</c:v>
                </c:pt>
                <c:pt idx="634">
                  <c:v>-7.4470000000000001</c:v>
                </c:pt>
                <c:pt idx="635">
                  <c:v>-6.923</c:v>
                </c:pt>
                <c:pt idx="636">
                  <c:v>-6.6748000000000003</c:v>
                </c:pt>
                <c:pt idx="637">
                  <c:v>-6.5869999999999997</c:v>
                </c:pt>
                <c:pt idx="638">
                  <c:v>-6.4621000000000004</c:v>
                </c:pt>
                <c:pt idx="639">
                  <c:v>-6.3113999999999999</c:v>
                </c:pt>
                <c:pt idx="640">
                  <c:v>-6.4611000000000001</c:v>
                </c:pt>
                <c:pt idx="641">
                  <c:v>-6.4160000000000004</c:v>
                </c:pt>
                <c:pt idx="642">
                  <c:v>-6.3270999999999997</c:v>
                </c:pt>
                <c:pt idx="643">
                  <c:v>-5.4779999999999998</c:v>
                </c:pt>
                <c:pt idx="644">
                  <c:v>-5.2156000000000002</c:v>
                </c:pt>
                <c:pt idx="645">
                  <c:v>-5.0353000000000003</c:v>
                </c:pt>
                <c:pt idx="646">
                  <c:v>-5.0114999999999998</c:v>
                </c:pt>
                <c:pt idx="647">
                  <c:v>-5.0175000000000001</c:v>
                </c:pt>
                <c:pt idx="648">
                  <c:v>-4.9828000000000001</c:v>
                </c:pt>
                <c:pt idx="649">
                  <c:v>-5.1056999999999997</c:v>
                </c:pt>
                <c:pt idx="650">
                  <c:v>-5.1879999999999997</c:v>
                </c:pt>
                <c:pt idx="651">
                  <c:v>-5.2241</c:v>
                </c:pt>
                <c:pt idx="652">
                  <c:v>-5.2563000000000004</c:v>
                </c:pt>
                <c:pt idx="653">
                  <c:v>-5.0858999999999996</c:v>
                </c:pt>
                <c:pt idx="654">
                  <c:v>-4.9474</c:v>
                </c:pt>
                <c:pt idx="655">
                  <c:v>-4.9227999999999996</c:v>
                </c:pt>
                <c:pt idx="656">
                  <c:v>-4.7306999999999997</c:v>
                </c:pt>
                <c:pt idx="657">
                  <c:v>-4.7046000000000001</c:v>
                </c:pt>
                <c:pt idx="658">
                  <c:v>-4.4242999999999997</c:v>
                </c:pt>
                <c:pt idx="659">
                  <c:v>-4.2297000000000002</c:v>
                </c:pt>
                <c:pt idx="660">
                  <c:v>-4.1417000000000002</c:v>
                </c:pt>
                <c:pt idx="661">
                  <c:v>-4.1611000000000002</c:v>
                </c:pt>
                <c:pt idx="662">
                  <c:v>-3.9691000000000001</c:v>
                </c:pt>
                <c:pt idx="663">
                  <c:v>-3.7612999999999999</c:v>
                </c:pt>
                <c:pt idx="664">
                  <c:v>-3.0367000000000002</c:v>
                </c:pt>
                <c:pt idx="665">
                  <c:v>-2.7584</c:v>
                </c:pt>
                <c:pt idx="666">
                  <c:v>-2.5146000000000002</c:v>
                </c:pt>
                <c:pt idx="667">
                  <c:v>-2.4641000000000002</c:v>
                </c:pt>
                <c:pt idx="668">
                  <c:v>-2.1225999999999998</c:v>
                </c:pt>
                <c:pt idx="669">
                  <c:v>-1.9825999999999999</c:v>
                </c:pt>
                <c:pt idx="670">
                  <c:v>-1.8902000000000001</c:v>
                </c:pt>
                <c:pt idx="671">
                  <c:v>-1.8902000000000001</c:v>
                </c:pt>
                <c:pt idx="672">
                  <c:v>-1.6346000000000001</c:v>
                </c:pt>
                <c:pt idx="673">
                  <c:v>-1.5419</c:v>
                </c:pt>
                <c:pt idx="674">
                  <c:v>-1.5119</c:v>
                </c:pt>
                <c:pt idx="675">
                  <c:v>-1.7186999999999999</c:v>
                </c:pt>
                <c:pt idx="676">
                  <c:v>-1.9802999999999999</c:v>
                </c:pt>
                <c:pt idx="677">
                  <c:v>-2.2643</c:v>
                </c:pt>
                <c:pt idx="678">
                  <c:v>-2.6055000000000001</c:v>
                </c:pt>
                <c:pt idx="679">
                  <c:v>-2.7330999999999999</c:v>
                </c:pt>
                <c:pt idx="680">
                  <c:v>-2.6444000000000001</c:v>
                </c:pt>
                <c:pt idx="681">
                  <c:v>-2.5703</c:v>
                </c:pt>
                <c:pt idx="682">
                  <c:v>-2.5196999999999998</c:v>
                </c:pt>
                <c:pt idx="683">
                  <c:v>-2.5503999999999998</c:v>
                </c:pt>
                <c:pt idx="684">
                  <c:v>-2.5263</c:v>
                </c:pt>
                <c:pt idx="685">
                  <c:v>-2.5552000000000001</c:v>
                </c:pt>
                <c:pt idx="686">
                  <c:v>-3.0840000000000001</c:v>
                </c:pt>
                <c:pt idx="687">
                  <c:v>-3.3940999999999999</c:v>
                </c:pt>
                <c:pt idx="688">
                  <c:v>-3.3134999999999999</c:v>
                </c:pt>
                <c:pt idx="689">
                  <c:v>-3.2029999999999998</c:v>
                </c:pt>
                <c:pt idx="690">
                  <c:v>-3.1198999999999999</c:v>
                </c:pt>
                <c:pt idx="691">
                  <c:v>-3.0558999999999998</c:v>
                </c:pt>
                <c:pt idx="692">
                  <c:v>-3.0525000000000002</c:v>
                </c:pt>
                <c:pt idx="693">
                  <c:v>-2.7536</c:v>
                </c:pt>
                <c:pt idx="694">
                  <c:v>-2.5243000000000002</c:v>
                </c:pt>
                <c:pt idx="695">
                  <c:v>-2.2608000000000001</c:v>
                </c:pt>
                <c:pt idx="696">
                  <c:v>-2.1804999999999999</c:v>
                </c:pt>
                <c:pt idx="697">
                  <c:v>-2.1398000000000001</c:v>
                </c:pt>
                <c:pt idx="698">
                  <c:v>-2.0377999999999998</c:v>
                </c:pt>
                <c:pt idx="699">
                  <c:v>-2.1362999999999999</c:v>
                </c:pt>
                <c:pt idx="700">
                  <c:v>-2.3553000000000002</c:v>
                </c:pt>
                <c:pt idx="701">
                  <c:v>-2.3491</c:v>
                </c:pt>
                <c:pt idx="702">
                  <c:v>-2.3129</c:v>
                </c:pt>
                <c:pt idx="703">
                  <c:v>-2.3809999999999998</c:v>
                </c:pt>
                <c:pt idx="704">
                  <c:v>-2.4091999999999998</c:v>
                </c:pt>
                <c:pt idx="705">
                  <c:v>-2.4645000000000001</c:v>
                </c:pt>
                <c:pt idx="706">
                  <c:v>-2.5895999999999999</c:v>
                </c:pt>
                <c:pt idx="707">
                  <c:v>-2.4611000000000001</c:v>
                </c:pt>
                <c:pt idx="708">
                  <c:v>-2.2305999999999999</c:v>
                </c:pt>
                <c:pt idx="709">
                  <c:v>-2.1423999999999999</c:v>
                </c:pt>
                <c:pt idx="710">
                  <c:v>-2.0305</c:v>
                </c:pt>
                <c:pt idx="711">
                  <c:v>-2.1027999999999998</c:v>
                </c:pt>
                <c:pt idx="712">
                  <c:v>-2.0783999999999998</c:v>
                </c:pt>
                <c:pt idx="713">
                  <c:v>-2.0087000000000002</c:v>
                </c:pt>
                <c:pt idx="714">
                  <c:v>-1.8869</c:v>
                </c:pt>
                <c:pt idx="715">
                  <c:v>-1.9350000000000001</c:v>
                </c:pt>
                <c:pt idx="716">
                  <c:v>-2.1122000000000001</c:v>
                </c:pt>
                <c:pt idx="717">
                  <c:v>-2.1562999999999999</c:v>
                </c:pt>
                <c:pt idx="718">
                  <c:v>-1.9086000000000001</c:v>
                </c:pt>
                <c:pt idx="719">
                  <c:v>-1.7318</c:v>
                </c:pt>
                <c:pt idx="720">
                  <c:v>-1.6134999999999999</c:v>
                </c:pt>
                <c:pt idx="721">
                  <c:v>-1.5321</c:v>
                </c:pt>
                <c:pt idx="722">
                  <c:v>-1.3514999999999999</c:v>
                </c:pt>
                <c:pt idx="723">
                  <c:v>-1.1354</c:v>
                </c:pt>
                <c:pt idx="724">
                  <c:v>-1.1983999999999999</c:v>
                </c:pt>
                <c:pt idx="725">
                  <c:v>-1.0367</c:v>
                </c:pt>
                <c:pt idx="726">
                  <c:v>-1.0078</c:v>
                </c:pt>
                <c:pt idx="727">
                  <c:v>-0.96020000000000005</c:v>
                </c:pt>
                <c:pt idx="728">
                  <c:v>-1.1316999999999999</c:v>
                </c:pt>
                <c:pt idx="729">
                  <c:v>-1.2361</c:v>
                </c:pt>
                <c:pt idx="730">
                  <c:v>-1.282</c:v>
                </c:pt>
                <c:pt idx="731">
                  <c:v>-1.1861999999999999</c:v>
                </c:pt>
                <c:pt idx="732">
                  <c:v>-0.81920000000000004</c:v>
                </c:pt>
                <c:pt idx="733">
                  <c:v>-0.38269999999999998</c:v>
                </c:pt>
                <c:pt idx="734">
                  <c:v>-0.34710000000000002</c:v>
                </c:pt>
                <c:pt idx="735">
                  <c:v>-0.3357</c:v>
                </c:pt>
                <c:pt idx="736">
                  <c:v>-0.25879999999999997</c:v>
                </c:pt>
                <c:pt idx="737">
                  <c:v>-0.12559999999999999</c:v>
                </c:pt>
                <c:pt idx="738">
                  <c:v>-0.126</c:v>
                </c:pt>
                <c:pt idx="739">
                  <c:v>-0.12570000000000001</c:v>
                </c:pt>
                <c:pt idx="740">
                  <c:v>-0.1313</c:v>
                </c:pt>
                <c:pt idx="741">
                  <c:v>-0.34570000000000001</c:v>
                </c:pt>
                <c:pt idx="742">
                  <c:v>-0.31840000000000002</c:v>
                </c:pt>
                <c:pt idx="743">
                  <c:v>-0.48949999999999999</c:v>
                </c:pt>
                <c:pt idx="744">
                  <c:v>-0.55920000000000003</c:v>
                </c:pt>
                <c:pt idx="745">
                  <c:v>-0.46879999999999999</c:v>
                </c:pt>
                <c:pt idx="746">
                  <c:v>-0.29780000000000001</c:v>
                </c:pt>
                <c:pt idx="747">
                  <c:v>-0.58599999999999997</c:v>
                </c:pt>
                <c:pt idx="748">
                  <c:v>-0.50119999999999998</c:v>
                </c:pt>
                <c:pt idx="749">
                  <c:v>-0.65800000000000003</c:v>
                </c:pt>
                <c:pt idx="750">
                  <c:v>-1.1826000000000001</c:v>
                </c:pt>
                <c:pt idx="751">
                  <c:v>-1.5477000000000001</c:v>
                </c:pt>
                <c:pt idx="752">
                  <c:v>-1.5962000000000001</c:v>
                </c:pt>
                <c:pt idx="753">
                  <c:v>-1.6517999999999999</c:v>
                </c:pt>
                <c:pt idx="754">
                  <c:v>-1.3431999999999999</c:v>
                </c:pt>
                <c:pt idx="755">
                  <c:v>-0.96970000000000001</c:v>
                </c:pt>
                <c:pt idx="756">
                  <c:v>-0.85460000000000003</c:v>
                </c:pt>
                <c:pt idx="757">
                  <c:v>-0.98380000000000001</c:v>
                </c:pt>
                <c:pt idx="758">
                  <c:v>-1.0505</c:v>
                </c:pt>
                <c:pt idx="759">
                  <c:v>-0.80720000000000003</c:v>
                </c:pt>
                <c:pt idx="760">
                  <c:v>-0.63049999999999995</c:v>
                </c:pt>
                <c:pt idx="761">
                  <c:v>-0.85250000000000004</c:v>
                </c:pt>
                <c:pt idx="762">
                  <c:v>-0.82730000000000004</c:v>
                </c:pt>
                <c:pt idx="763">
                  <c:v>-0.58389999999999997</c:v>
                </c:pt>
                <c:pt idx="764">
                  <c:v>-0.58160000000000001</c:v>
                </c:pt>
                <c:pt idx="765">
                  <c:v>5.4399999999999997E-2</c:v>
                </c:pt>
                <c:pt idx="766">
                  <c:v>0.53649999999999998</c:v>
                </c:pt>
                <c:pt idx="767">
                  <c:v>0.69750000000000001</c:v>
                </c:pt>
                <c:pt idx="768">
                  <c:v>0.98640000000000005</c:v>
                </c:pt>
                <c:pt idx="769">
                  <c:v>1.0425</c:v>
                </c:pt>
                <c:pt idx="770">
                  <c:v>0.99639999999999995</c:v>
                </c:pt>
                <c:pt idx="771">
                  <c:v>1.1281000000000001</c:v>
                </c:pt>
                <c:pt idx="772">
                  <c:v>1.4112</c:v>
                </c:pt>
                <c:pt idx="773">
                  <c:v>1.4205000000000001</c:v>
                </c:pt>
                <c:pt idx="774">
                  <c:v>1.4301999999999999</c:v>
                </c:pt>
                <c:pt idx="775">
                  <c:v>1.3263</c:v>
                </c:pt>
                <c:pt idx="776">
                  <c:v>1.1648000000000001</c:v>
                </c:pt>
                <c:pt idx="777">
                  <c:v>1.0561</c:v>
                </c:pt>
                <c:pt idx="778">
                  <c:v>0.76829999999999998</c:v>
                </c:pt>
              </c:numCache>
            </c:numRef>
          </c:val>
          <c:smooth val="0"/>
          <c:extLst>
            <c:ext xmlns:c16="http://schemas.microsoft.com/office/drawing/2014/chart" uri="{C3380CC4-5D6E-409C-BE32-E72D297353CC}">
              <c16:uniqueId val="{00000002-35D2-474B-9E5B-02CA5926B6C2}"/>
            </c:ext>
          </c:extLst>
        </c:ser>
        <c:dLbls>
          <c:showLegendKey val="0"/>
          <c:showVal val="0"/>
          <c:showCatName val="0"/>
          <c:showSerName val="0"/>
          <c:showPercent val="0"/>
          <c:showBubbleSize val="0"/>
        </c:dLbls>
        <c:smooth val="0"/>
        <c:axId val="856607912"/>
        <c:axId val="856609712"/>
      </c:lineChart>
      <c:dateAx>
        <c:axId val="856607912"/>
        <c:scaling>
          <c:orientation val="minMax"/>
          <c:max val="45438"/>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609712"/>
        <c:crosses val="autoZero"/>
        <c:auto val="1"/>
        <c:lblOffset val="100"/>
        <c:baseTimeUnit val="days"/>
      </c:dateAx>
      <c:valAx>
        <c:axId val="85660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60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'chartdata_66d203bf-d646-4f4e-9c'!$B$1</c:f>
              <c:strCache>
                <c:ptCount val="1"/>
                <c:pt idx="0">
                  <c:v>PruFund Cautious Fund S2 (0.73% pa charge) TR in GB</c:v>
                </c:pt>
              </c:strCache>
            </c:strRef>
          </c:tx>
          <c:spPr>
            <a:ln w="28575" cap="rnd">
              <a:solidFill>
                <a:schemeClr val="accent1"/>
              </a:solidFill>
              <a:round/>
            </a:ln>
            <a:effectLst/>
          </c:spPr>
          <c:marker>
            <c:symbol val="none"/>
          </c:marker>
          <c:cat>
            <c:numRef>
              <c:f>'chartdata_66d203bf-d646-4f4e-9c'!$A$2:$A$777</c:f>
              <c:numCache>
                <c:formatCode>m/d/yyyy</c:formatCode>
                <c:ptCount val="776"/>
                <c:pt idx="0">
                  <c:v>44342</c:v>
                </c:pt>
                <c:pt idx="1">
                  <c:v>44343</c:v>
                </c:pt>
                <c:pt idx="2">
                  <c:v>44344</c:v>
                </c:pt>
                <c:pt idx="3">
                  <c:v>44347</c:v>
                </c:pt>
                <c:pt idx="4">
                  <c:v>44348</c:v>
                </c:pt>
                <c:pt idx="5">
                  <c:v>44349</c:v>
                </c:pt>
                <c:pt idx="6">
                  <c:v>44350</c:v>
                </c:pt>
                <c:pt idx="7">
                  <c:v>44351</c:v>
                </c:pt>
                <c:pt idx="8">
                  <c:v>44354</c:v>
                </c:pt>
                <c:pt idx="9">
                  <c:v>44355</c:v>
                </c:pt>
                <c:pt idx="10">
                  <c:v>44356</c:v>
                </c:pt>
                <c:pt idx="11">
                  <c:v>44357</c:v>
                </c:pt>
                <c:pt idx="12">
                  <c:v>44358</c:v>
                </c:pt>
                <c:pt idx="13">
                  <c:v>44361</c:v>
                </c:pt>
                <c:pt idx="14">
                  <c:v>44362</c:v>
                </c:pt>
                <c:pt idx="15">
                  <c:v>44363</c:v>
                </c:pt>
                <c:pt idx="16">
                  <c:v>44364</c:v>
                </c:pt>
                <c:pt idx="17">
                  <c:v>44365</c:v>
                </c:pt>
                <c:pt idx="18">
                  <c:v>44368</c:v>
                </c:pt>
                <c:pt idx="19">
                  <c:v>44369</c:v>
                </c:pt>
                <c:pt idx="20">
                  <c:v>44370</c:v>
                </c:pt>
                <c:pt idx="21">
                  <c:v>44371</c:v>
                </c:pt>
                <c:pt idx="22">
                  <c:v>44372</c:v>
                </c:pt>
                <c:pt idx="23">
                  <c:v>44375</c:v>
                </c:pt>
                <c:pt idx="24">
                  <c:v>44376</c:v>
                </c:pt>
                <c:pt idx="25">
                  <c:v>44377</c:v>
                </c:pt>
                <c:pt idx="26">
                  <c:v>44378</c:v>
                </c:pt>
                <c:pt idx="27">
                  <c:v>44379</c:v>
                </c:pt>
                <c:pt idx="28">
                  <c:v>44382</c:v>
                </c:pt>
                <c:pt idx="29">
                  <c:v>44383</c:v>
                </c:pt>
                <c:pt idx="30">
                  <c:v>44384</c:v>
                </c:pt>
                <c:pt idx="31">
                  <c:v>44385</c:v>
                </c:pt>
                <c:pt idx="32">
                  <c:v>44386</c:v>
                </c:pt>
                <c:pt idx="33">
                  <c:v>44389</c:v>
                </c:pt>
                <c:pt idx="34">
                  <c:v>44390</c:v>
                </c:pt>
                <c:pt idx="35">
                  <c:v>44391</c:v>
                </c:pt>
                <c:pt idx="36">
                  <c:v>44392</c:v>
                </c:pt>
                <c:pt idx="37">
                  <c:v>44393</c:v>
                </c:pt>
                <c:pt idx="38">
                  <c:v>44396</c:v>
                </c:pt>
                <c:pt idx="39">
                  <c:v>44397</c:v>
                </c:pt>
                <c:pt idx="40">
                  <c:v>44398</c:v>
                </c:pt>
                <c:pt idx="41">
                  <c:v>44399</c:v>
                </c:pt>
                <c:pt idx="42">
                  <c:v>44400</c:v>
                </c:pt>
                <c:pt idx="43">
                  <c:v>44403</c:v>
                </c:pt>
                <c:pt idx="44">
                  <c:v>44404</c:v>
                </c:pt>
                <c:pt idx="45">
                  <c:v>44405</c:v>
                </c:pt>
                <c:pt idx="46">
                  <c:v>44406</c:v>
                </c:pt>
                <c:pt idx="47">
                  <c:v>44407</c:v>
                </c:pt>
                <c:pt idx="48">
                  <c:v>44410</c:v>
                </c:pt>
                <c:pt idx="49">
                  <c:v>44411</c:v>
                </c:pt>
                <c:pt idx="50">
                  <c:v>44412</c:v>
                </c:pt>
                <c:pt idx="51">
                  <c:v>44413</c:v>
                </c:pt>
                <c:pt idx="52">
                  <c:v>44414</c:v>
                </c:pt>
                <c:pt idx="53">
                  <c:v>44417</c:v>
                </c:pt>
                <c:pt idx="54">
                  <c:v>44418</c:v>
                </c:pt>
                <c:pt idx="55">
                  <c:v>44419</c:v>
                </c:pt>
                <c:pt idx="56">
                  <c:v>44420</c:v>
                </c:pt>
                <c:pt idx="57">
                  <c:v>44421</c:v>
                </c:pt>
                <c:pt idx="58">
                  <c:v>44424</c:v>
                </c:pt>
                <c:pt idx="59">
                  <c:v>44425</c:v>
                </c:pt>
                <c:pt idx="60">
                  <c:v>44426</c:v>
                </c:pt>
                <c:pt idx="61">
                  <c:v>44427</c:v>
                </c:pt>
                <c:pt idx="62">
                  <c:v>44428</c:v>
                </c:pt>
                <c:pt idx="63">
                  <c:v>44431</c:v>
                </c:pt>
                <c:pt idx="64">
                  <c:v>44432</c:v>
                </c:pt>
                <c:pt idx="65">
                  <c:v>44433</c:v>
                </c:pt>
                <c:pt idx="66">
                  <c:v>44434</c:v>
                </c:pt>
                <c:pt idx="67">
                  <c:v>44435</c:v>
                </c:pt>
                <c:pt idx="68">
                  <c:v>44438</c:v>
                </c:pt>
                <c:pt idx="69">
                  <c:v>44439</c:v>
                </c:pt>
                <c:pt idx="70">
                  <c:v>44440</c:v>
                </c:pt>
                <c:pt idx="71">
                  <c:v>44441</c:v>
                </c:pt>
                <c:pt idx="72">
                  <c:v>44442</c:v>
                </c:pt>
                <c:pt idx="73">
                  <c:v>44445</c:v>
                </c:pt>
                <c:pt idx="74">
                  <c:v>44446</c:v>
                </c:pt>
                <c:pt idx="75">
                  <c:v>44447</c:v>
                </c:pt>
                <c:pt idx="76">
                  <c:v>44448</c:v>
                </c:pt>
                <c:pt idx="77">
                  <c:v>44449</c:v>
                </c:pt>
                <c:pt idx="78">
                  <c:v>44452</c:v>
                </c:pt>
                <c:pt idx="79">
                  <c:v>44453</c:v>
                </c:pt>
                <c:pt idx="80">
                  <c:v>44454</c:v>
                </c:pt>
                <c:pt idx="81">
                  <c:v>44455</c:v>
                </c:pt>
                <c:pt idx="82">
                  <c:v>44456</c:v>
                </c:pt>
                <c:pt idx="83">
                  <c:v>44459</c:v>
                </c:pt>
                <c:pt idx="84">
                  <c:v>44460</c:v>
                </c:pt>
                <c:pt idx="85">
                  <c:v>44461</c:v>
                </c:pt>
                <c:pt idx="86">
                  <c:v>44462</c:v>
                </c:pt>
                <c:pt idx="87">
                  <c:v>44463</c:v>
                </c:pt>
                <c:pt idx="88">
                  <c:v>44466</c:v>
                </c:pt>
                <c:pt idx="89">
                  <c:v>44467</c:v>
                </c:pt>
                <c:pt idx="90">
                  <c:v>44468</c:v>
                </c:pt>
                <c:pt idx="91">
                  <c:v>44469</c:v>
                </c:pt>
                <c:pt idx="92">
                  <c:v>44470</c:v>
                </c:pt>
                <c:pt idx="93">
                  <c:v>44473</c:v>
                </c:pt>
                <c:pt idx="94">
                  <c:v>44474</c:v>
                </c:pt>
                <c:pt idx="95">
                  <c:v>44475</c:v>
                </c:pt>
                <c:pt idx="96">
                  <c:v>44476</c:v>
                </c:pt>
                <c:pt idx="97">
                  <c:v>44477</c:v>
                </c:pt>
                <c:pt idx="98">
                  <c:v>44480</c:v>
                </c:pt>
                <c:pt idx="99">
                  <c:v>44481</c:v>
                </c:pt>
                <c:pt idx="100">
                  <c:v>44482</c:v>
                </c:pt>
                <c:pt idx="101">
                  <c:v>44483</c:v>
                </c:pt>
                <c:pt idx="102">
                  <c:v>44484</c:v>
                </c:pt>
                <c:pt idx="103">
                  <c:v>44487</c:v>
                </c:pt>
                <c:pt idx="104">
                  <c:v>44488</c:v>
                </c:pt>
                <c:pt idx="105">
                  <c:v>44489</c:v>
                </c:pt>
                <c:pt idx="106">
                  <c:v>44490</c:v>
                </c:pt>
                <c:pt idx="107">
                  <c:v>44491</c:v>
                </c:pt>
                <c:pt idx="108">
                  <c:v>44494</c:v>
                </c:pt>
                <c:pt idx="109">
                  <c:v>44495</c:v>
                </c:pt>
                <c:pt idx="110">
                  <c:v>44496</c:v>
                </c:pt>
                <c:pt idx="111">
                  <c:v>44497</c:v>
                </c:pt>
                <c:pt idx="112">
                  <c:v>44498</c:v>
                </c:pt>
                <c:pt idx="113">
                  <c:v>44501</c:v>
                </c:pt>
                <c:pt idx="114">
                  <c:v>44502</c:v>
                </c:pt>
                <c:pt idx="115">
                  <c:v>44503</c:v>
                </c:pt>
                <c:pt idx="116">
                  <c:v>44504</c:v>
                </c:pt>
                <c:pt idx="117">
                  <c:v>44505</c:v>
                </c:pt>
                <c:pt idx="118">
                  <c:v>44508</c:v>
                </c:pt>
                <c:pt idx="119">
                  <c:v>44509</c:v>
                </c:pt>
                <c:pt idx="120">
                  <c:v>44510</c:v>
                </c:pt>
                <c:pt idx="121">
                  <c:v>44511</c:v>
                </c:pt>
                <c:pt idx="122">
                  <c:v>44512</c:v>
                </c:pt>
                <c:pt idx="123">
                  <c:v>44515</c:v>
                </c:pt>
                <c:pt idx="124">
                  <c:v>44516</c:v>
                </c:pt>
                <c:pt idx="125">
                  <c:v>44517</c:v>
                </c:pt>
                <c:pt idx="126">
                  <c:v>44518</c:v>
                </c:pt>
                <c:pt idx="127">
                  <c:v>44519</c:v>
                </c:pt>
                <c:pt idx="128">
                  <c:v>44522</c:v>
                </c:pt>
                <c:pt idx="129">
                  <c:v>44523</c:v>
                </c:pt>
                <c:pt idx="130">
                  <c:v>44524</c:v>
                </c:pt>
                <c:pt idx="131">
                  <c:v>44525</c:v>
                </c:pt>
                <c:pt idx="132">
                  <c:v>44526</c:v>
                </c:pt>
                <c:pt idx="133">
                  <c:v>44529</c:v>
                </c:pt>
                <c:pt idx="134">
                  <c:v>44530</c:v>
                </c:pt>
                <c:pt idx="135">
                  <c:v>44531</c:v>
                </c:pt>
                <c:pt idx="136">
                  <c:v>44532</c:v>
                </c:pt>
                <c:pt idx="137">
                  <c:v>44533</c:v>
                </c:pt>
                <c:pt idx="138">
                  <c:v>44536</c:v>
                </c:pt>
                <c:pt idx="139">
                  <c:v>44537</c:v>
                </c:pt>
                <c:pt idx="140">
                  <c:v>44538</c:v>
                </c:pt>
                <c:pt idx="141">
                  <c:v>44539</c:v>
                </c:pt>
                <c:pt idx="142">
                  <c:v>44540</c:v>
                </c:pt>
                <c:pt idx="143">
                  <c:v>44543</c:v>
                </c:pt>
                <c:pt idx="144">
                  <c:v>44544</c:v>
                </c:pt>
                <c:pt idx="145">
                  <c:v>44545</c:v>
                </c:pt>
                <c:pt idx="146">
                  <c:v>44546</c:v>
                </c:pt>
                <c:pt idx="147">
                  <c:v>44547</c:v>
                </c:pt>
                <c:pt idx="148">
                  <c:v>44550</c:v>
                </c:pt>
                <c:pt idx="149">
                  <c:v>44551</c:v>
                </c:pt>
                <c:pt idx="150">
                  <c:v>44552</c:v>
                </c:pt>
                <c:pt idx="151">
                  <c:v>44553</c:v>
                </c:pt>
                <c:pt idx="152">
                  <c:v>44554</c:v>
                </c:pt>
                <c:pt idx="153">
                  <c:v>44558</c:v>
                </c:pt>
                <c:pt idx="154">
                  <c:v>44559</c:v>
                </c:pt>
                <c:pt idx="155">
                  <c:v>44560</c:v>
                </c:pt>
                <c:pt idx="156">
                  <c:v>44561</c:v>
                </c:pt>
                <c:pt idx="157">
                  <c:v>44564</c:v>
                </c:pt>
                <c:pt idx="158">
                  <c:v>44565</c:v>
                </c:pt>
                <c:pt idx="159">
                  <c:v>44566</c:v>
                </c:pt>
                <c:pt idx="160">
                  <c:v>44567</c:v>
                </c:pt>
                <c:pt idx="161">
                  <c:v>44568</c:v>
                </c:pt>
                <c:pt idx="162">
                  <c:v>44571</c:v>
                </c:pt>
                <c:pt idx="163">
                  <c:v>44572</c:v>
                </c:pt>
                <c:pt idx="164">
                  <c:v>44573</c:v>
                </c:pt>
                <c:pt idx="165">
                  <c:v>44574</c:v>
                </c:pt>
                <c:pt idx="166">
                  <c:v>44575</c:v>
                </c:pt>
                <c:pt idx="167">
                  <c:v>44578</c:v>
                </c:pt>
                <c:pt idx="168">
                  <c:v>44579</c:v>
                </c:pt>
                <c:pt idx="169">
                  <c:v>44580</c:v>
                </c:pt>
                <c:pt idx="170">
                  <c:v>44581</c:v>
                </c:pt>
                <c:pt idx="171">
                  <c:v>44582</c:v>
                </c:pt>
                <c:pt idx="172">
                  <c:v>44585</c:v>
                </c:pt>
                <c:pt idx="173">
                  <c:v>44586</c:v>
                </c:pt>
                <c:pt idx="174">
                  <c:v>44587</c:v>
                </c:pt>
                <c:pt idx="175">
                  <c:v>44588</c:v>
                </c:pt>
                <c:pt idx="176">
                  <c:v>44589</c:v>
                </c:pt>
                <c:pt idx="177">
                  <c:v>44592</c:v>
                </c:pt>
                <c:pt idx="178">
                  <c:v>44593</c:v>
                </c:pt>
                <c:pt idx="179">
                  <c:v>44594</c:v>
                </c:pt>
                <c:pt idx="180">
                  <c:v>44595</c:v>
                </c:pt>
                <c:pt idx="181">
                  <c:v>44596</c:v>
                </c:pt>
                <c:pt idx="182">
                  <c:v>44599</c:v>
                </c:pt>
                <c:pt idx="183">
                  <c:v>44600</c:v>
                </c:pt>
                <c:pt idx="184">
                  <c:v>44601</c:v>
                </c:pt>
                <c:pt idx="185">
                  <c:v>44602</c:v>
                </c:pt>
                <c:pt idx="186">
                  <c:v>44603</c:v>
                </c:pt>
                <c:pt idx="187">
                  <c:v>44606</c:v>
                </c:pt>
                <c:pt idx="188">
                  <c:v>44607</c:v>
                </c:pt>
                <c:pt idx="189">
                  <c:v>44608</c:v>
                </c:pt>
                <c:pt idx="190">
                  <c:v>44609</c:v>
                </c:pt>
                <c:pt idx="191">
                  <c:v>44610</c:v>
                </c:pt>
                <c:pt idx="192">
                  <c:v>44613</c:v>
                </c:pt>
                <c:pt idx="193">
                  <c:v>44614</c:v>
                </c:pt>
                <c:pt idx="194">
                  <c:v>44615</c:v>
                </c:pt>
                <c:pt idx="195">
                  <c:v>44616</c:v>
                </c:pt>
                <c:pt idx="196">
                  <c:v>44617</c:v>
                </c:pt>
                <c:pt idx="197">
                  <c:v>44620</c:v>
                </c:pt>
                <c:pt idx="198">
                  <c:v>44621</c:v>
                </c:pt>
                <c:pt idx="199">
                  <c:v>44622</c:v>
                </c:pt>
                <c:pt idx="200">
                  <c:v>44623</c:v>
                </c:pt>
                <c:pt idx="201">
                  <c:v>44624</c:v>
                </c:pt>
                <c:pt idx="202">
                  <c:v>44627</c:v>
                </c:pt>
                <c:pt idx="203">
                  <c:v>44628</c:v>
                </c:pt>
                <c:pt idx="204">
                  <c:v>44629</c:v>
                </c:pt>
                <c:pt idx="205">
                  <c:v>44630</c:v>
                </c:pt>
                <c:pt idx="206">
                  <c:v>44631</c:v>
                </c:pt>
                <c:pt idx="207">
                  <c:v>44634</c:v>
                </c:pt>
                <c:pt idx="208">
                  <c:v>44635</c:v>
                </c:pt>
                <c:pt idx="209">
                  <c:v>44636</c:v>
                </c:pt>
                <c:pt idx="210">
                  <c:v>44637</c:v>
                </c:pt>
                <c:pt idx="211">
                  <c:v>44638</c:v>
                </c:pt>
                <c:pt idx="212">
                  <c:v>44641</c:v>
                </c:pt>
                <c:pt idx="213">
                  <c:v>44642</c:v>
                </c:pt>
                <c:pt idx="214">
                  <c:v>44643</c:v>
                </c:pt>
                <c:pt idx="215">
                  <c:v>44644</c:v>
                </c:pt>
                <c:pt idx="216">
                  <c:v>44645</c:v>
                </c:pt>
                <c:pt idx="217">
                  <c:v>44648</c:v>
                </c:pt>
                <c:pt idx="218">
                  <c:v>44649</c:v>
                </c:pt>
                <c:pt idx="219">
                  <c:v>44650</c:v>
                </c:pt>
                <c:pt idx="220">
                  <c:v>44651</c:v>
                </c:pt>
                <c:pt idx="221">
                  <c:v>44652</c:v>
                </c:pt>
                <c:pt idx="222">
                  <c:v>44655</c:v>
                </c:pt>
                <c:pt idx="223">
                  <c:v>44656</c:v>
                </c:pt>
                <c:pt idx="224">
                  <c:v>44657</c:v>
                </c:pt>
                <c:pt idx="225">
                  <c:v>44658</c:v>
                </c:pt>
                <c:pt idx="226">
                  <c:v>44659</c:v>
                </c:pt>
                <c:pt idx="227">
                  <c:v>44662</c:v>
                </c:pt>
                <c:pt idx="228">
                  <c:v>44663</c:v>
                </c:pt>
                <c:pt idx="229">
                  <c:v>44664</c:v>
                </c:pt>
                <c:pt idx="230">
                  <c:v>44665</c:v>
                </c:pt>
                <c:pt idx="231">
                  <c:v>44669</c:v>
                </c:pt>
                <c:pt idx="232">
                  <c:v>44670</c:v>
                </c:pt>
                <c:pt idx="233">
                  <c:v>44671</c:v>
                </c:pt>
                <c:pt idx="234">
                  <c:v>44672</c:v>
                </c:pt>
                <c:pt idx="235">
                  <c:v>44673</c:v>
                </c:pt>
                <c:pt idx="236">
                  <c:v>44676</c:v>
                </c:pt>
                <c:pt idx="237">
                  <c:v>44677</c:v>
                </c:pt>
                <c:pt idx="238">
                  <c:v>44678</c:v>
                </c:pt>
                <c:pt idx="239">
                  <c:v>44679</c:v>
                </c:pt>
                <c:pt idx="240">
                  <c:v>44680</c:v>
                </c:pt>
                <c:pt idx="241">
                  <c:v>44683</c:v>
                </c:pt>
                <c:pt idx="242">
                  <c:v>44684</c:v>
                </c:pt>
                <c:pt idx="243">
                  <c:v>44685</c:v>
                </c:pt>
                <c:pt idx="244">
                  <c:v>44686</c:v>
                </c:pt>
                <c:pt idx="245">
                  <c:v>44687</c:v>
                </c:pt>
                <c:pt idx="246">
                  <c:v>44690</c:v>
                </c:pt>
                <c:pt idx="247">
                  <c:v>44691</c:v>
                </c:pt>
                <c:pt idx="248">
                  <c:v>44692</c:v>
                </c:pt>
                <c:pt idx="249">
                  <c:v>44693</c:v>
                </c:pt>
                <c:pt idx="250">
                  <c:v>44694</c:v>
                </c:pt>
                <c:pt idx="251">
                  <c:v>44697</c:v>
                </c:pt>
                <c:pt idx="252">
                  <c:v>44698</c:v>
                </c:pt>
                <c:pt idx="253">
                  <c:v>44699</c:v>
                </c:pt>
                <c:pt idx="254">
                  <c:v>44700</c:v>
                </c:pt>
                <c:pt idx="255">
                  <c:v>44701</c:v>
                </c:pt>
                <c:pt idx="256">
                  <c:v>44704</c:v>
                </c:pt>
                <c:pt idx="257">
                  <c:v>44705</c:v>
                </c:pt>
                <c:pt idx="258">
                  <c:v>44706</c:v>
                </c:pt>
                <c:pt idx="259">
                  <c:v>44707</c:v>
                </c:pt>
                <c:pt idx="260">
                  <c:v>44708</c:v>
                </c:pt>
                <c:pt idx="261">
                  <c:v>44711</c:v>
                </c:pt>
                <c:pt idx="262">
                  <c:v>44712</c:v>
                </c:pt>
                <c:pt idx="263">
                  <c:v>44713</c:v>
                </c:pt>
                <c:pt idx="264">
                  <c:v>44714</c:v>
                </c:pt>
                <c:pt idx="265">
                  <c:v>44715</c:v>
                </c:pt>
                <c:pt idx="266">
                  <c:v>44718</c:v>
                </c:pt>
                <c:pt idx="267">
                  <c:v>44719</c:v>
                </c:pt>
                <c:pt idx="268">
                  <c:v>44720</c:v>
                </c:pt>
                <c:pt idx="269">
                  <c:v>44721</c:v>
                </c:pt>
                <c:pt idx="270">
                  <c:v>44722</c:v>
                </c:pt>
                <c:pt idx="271">
                  <c:v>44725</c:v>
                </c:pt>
                <c:pt idx="272">
                  <c:v>44726</c:v>
                </c:pt>
                <c:pt idx="273">
                  <c:v>44727</c:v>
                </c:pt>
                <c:pt idx="274">
                  <c:v>44728</c:v>
                </c:pt>
                <c:pt idx="275">
                  <c:v>44729</c:v>
                </c:pt>
                <c:pt idx="276">
                  <c:v>44732</c:v>
                </c:pt>
                <c:pt idx="277">
                  <c:v>44733</c:v>
                </c:pt>
                <c:pt idx="278">
                  <c:v>44734</c:v>
                </c:pt>
                <c:pt idx="279">
                  <c:v>44735</c:v>
                </c:pt>
                <c:pt idx="280">
                  <c:v>44736</c:v>
                </c:pt>
                <c:pt idx="281">
                  <c:v>44739</c:v>
                </c:pt>
                <c:pt idx="282">
                  <c:v>44740</c:v>
                </c:pt>
                <c:pt idx="283">
                  <c:v>44741</c:v>
                </c:pt>
                <c:pt idx="284">
                  <c:v>44742</c:v>
                </c:pt>
                <c:pt idx="285">
                  <c:v>44743</c:v>
                </c:pt>
                <c:pt idx="286">
                  <c:v>44746</c:v>
                </c:pt>
                <c:pt idx="287">
                  <c:v>44747</c:v>
                </c:pt>
                <c:pt idx="288">
                  <c:v>44748</c:v>
                </c:pt>
                <c:pt idx="289">
                  <c:v>44749</c:v>
                </c:pt>
                <c:pt idx="290">
                  <c:v>44750</c:v>
                </c:pt>
                <c:pt idx="291">
                  <c:v>44753</c:v>
                </c:pt>
                <c:pt idx="292">
                  <c:v>44754</c:v>
                </c:pt>
                <c:pt idx="293">
                  <c:v>44755</c:v>
                </c:pt>
                <c:pt idx="294">
                  <c:v>44756</c:v>
                </c:pt>
                <c:pt idx="295">
                  <c:v>44757</c:v>
                </c:pt>
                <c:pt idx="296">
                  <c:v>44760</c:v>
                </c:pt>
                <c:pt idx="297">
                  <c:v>44761</c:v>
                </c:pt>
                <c:pt idx="298">
                  <c:v>44762</c:v>
                </c:pt>
                <c:pt idx="299">
                  <c:v>44763</c:v>
                </c:pt>
                <c:pt idx="300">
                  <c:v>44764</c:v>
                </c:pt>
                <c:pt idx="301">
                  <c:v>44767</c:v>
                </c:pt>
                <c:pt idx="302">
                  <c:v>44768</c:v>
                </c:pt>
                <c:pt idx="303">
                  <c:v>44769</c:v>
                </c:pt>
                <c:pt idx="304">
                  <c:v>44770</c:v>
                </c:pt>
                <c:pt idx="305">
                  <c:v>44771</c:v>
                </c:pt>
                <c:pt idx="306">
                  <c:v>44774</c:v>
                </c:pt>
                <c:pt idx="307">
                  <c:v>44775</c:v>
                </c:pt>
                <c:pt idx="308">
                  <c:v>44776</c:v>
                </c:pt>
                <c:pt idx="309">
                  <c:v>44777</c:v>
                </c:pt>
                <c:pt idx="310">
                  <c:v>44778</c:v>
                </c:pt>
                <c:pt idx="311">
                  <c:v>44781</c:v>
                </c:pt>
                <c:pt idx="312">
                  <c:v>44782</c:v>
                </c:pt>
                <c:pt idx="313">
                  <c:v>44783</c:v>
                </c:pt>
                <c:pt idx="314">
                  <c:v>44784</c:v>
                </c:pt>
                <c:pt idx="315">
                  <c:v>44785</c:v>
                </c:pt>
                <c:pt idx="316">
                  <c:v>44788</c:v>
                </c:pt>
                <c:pt idx="317">
                  <c:v>44789</c:v>
                </c:pt>
                <c:pt idx="318">
                  <c:v>44790</c:v>
                </c:pt>
                <c:pt idx="319">
                  <c:v>44791</c:v>
                </c:pt>
                <c:pt idx="320">
                  <c:v>44792</c:v>
                </c:pt>
                <c:pt idx="321">
                  <c:v>44795</c:v>
                </c:pt>
                <c:pt idx="322">
                  <c:v>44796</c:v>
                </c:pt>
                <c:pt idx="323">
                  <c:v>44797</c:v>
                </c:pt>
                <c:pt idx="324">
                  <c:v>44798</c:v>
                </c:pt>
                <c:pt idx="325">
                  <c:v>44799</c:v>
                </c:pt>
                <c:pt idx="326">
                  <c:v>44802</c:v>
                </c:pt>
                <c:pt idx="327">
                  <c:v>44803</c:v>
                </c:pt>
                <c:pt idx="328">
                  <c:v>44804</c:v>
                </c:pt>
                <c:pt idx="329">
                  <c:v>44805</c:v>
                </c:pt>
                <c:pt idx="330">
                  <c:v>44806</c:v>
                </c:pt>
                <c:pt idx="331">
                  <c:v>44809</c:v>
                </c:pt>
                <c:pt idx="332">
                  <c:v>44810</c:v>
                </c:pt>
                <c:pt idx="333">
                  <c:v>44811</c:v>
                </c:pt>
                <c:pt idx="334">
                  <c:v>44812</c:v>
                </c:pt>
                <c:pt idx="335">
                  <c:v>44813</c:v>
                </c:pt>
                <c:pt idx="336">
                  <c:v>44816</c:v>
                </c:pt>
                <c:pt idx="337">
                  <c:v>44817</c:v>
                </c:pt>
                <c:pt idx="338">
                  <c:v>44818</c:v>
                </c:pt>
                <c:pt idx="339">
                  <c:v>44819</c:v>
                </c:pt>
                <c:pt idx="340">
                  <c:v>44820</c:v>
                </c:pt>
                <c:pt idx="341">
                  <c:v>44823</c:v>
                </c:pt>
                <c:pt idx="342">
                  <c:v>44824</c:v>
                </c:pt>
                <c:pt idx="343">
                  <c:v>44825</c:v>
                </c:pt>
                <c:pt idx="344">
                  <c:v>44826</c:v>
                </c:pt>
                <c:pt idx="345">
                  <c:v>44827</c:v>
                </c:pt>
                <c:pt idx="346">
                  <c:v>44830</c:v>
                </c:pt>
                <c:pt idx="347">
                  <c:v>44831</c:v>
                </c:pt>
                <c:pt idx="348">
                  <c:v>44832</c:v>
                </c:pt>
                <c:pt idx="349">
                  <c:v>44833</c:v>
                </c:pt>
                <c:pt idx="350">
                  <c:v>44834</c:v>
                </c:pt>
                <c:pt idx="351">
                  <c:v>44837</c:v>
                </c:pt>
                <c:pt idx="352">
                  <c:v>44838</c:v>
                </c:pt>
                <c:pt idx="353">
                  <c:v>44839</c:v>
                </c:pt>
                <c:pt idx="354">
                  <c:v>44840</c:v>
                </c:pt>
                <c:pt idx="355">
                  <c:v>44841</c:v>
                </c:pt>
                <c:pt idx="356">
                  <c:v>44844</c:v>
                </c:pt>
                <c:pt idx="357">
                  <c:v>44845</c:v>
                </c:pt>
                <c:pt idx="358">
                  <c:v>44846</c:v>
                </c:pt>
                <c:pt idx="359">
                  <c:v>44847</c:v>
                </c:pt>
                <c:pt idx="360">
                  <c:v>44848</c:v>
                </c:pt>
                <c:pt idx="361">
                  <c:v>44851</c:v>
                </c:pt>
                <c:pt idx="362">
                  <c:v>44852</c:v>
                </c:pt>
                <c:pt idx="363">
                  <c:v>44853</c:v>
                </c:pt>
                <c:pt idx="364">
                  <c:v>44854</c:v>
                </c:pt>
                <c:pt idx="365">
                  <c:v>44855</c:v>
                </c:pt>
                <c:pt idx="366">
                  <c:v>44858</c:v>
                </c:pt>
                <c:pt idx="367">
                  <c:v>44859</c:v>
                </c:pt>
                <c:pt idx="368">
                  <c:v>44860</c:v>
                </c:pt>
                <c:pt idx="369">
                  <c:v>44861</c:v>
                </c:pt>
                <c:pt idx="370">
                  <c:v>44862</c:v>
                </c:pt>
                <c:pt idx="371">
                  <c:v>44865</c:v>
                </c:pt>
                <c:pt idx="372">
                  <c:v>44866</c:v>
                </c:pt>
                <c:pt idx="373">
                  <c:v>44867</c:v>
                </c:pt>
                <c:pt idx="374">
                  <c:v>44868</c:v>
                </c:pt>
                <c:pt idx="375">
                  <c:v>44869</c:v>
                </c:pt>
                <c:pt idx="376">
                  <c:v>44872</c:v>
                </c:pt>
                <c:pt idx="377">
                  <c:v>44873</c:v>
                </c:pt>
                <c:pt idx="378">
                  <c:v>44874</c:v>
                </c:pt>
                <c:pt idx="379">
                  <c:v>44875</c:v>
                </c:pt>
                <c:pt idx="380">
                  <c:v>44876</c:v>
                </c:pt>
                <c:pt idx="381">
                  <c:v>44879</c:v>
                </c:pt>
                <c:pt idx="382">
                  <c:v>44880</c:v>
                </c:pt>
                <c:pt idx="383">
                  <c:v>44881</c:v>
                </c:pt>
                <c:pt idx="384">
                  <c:v>44882</c:v>
                </c:pt>
                <c:pt idx="385">
                  <c:v>44883</c:v>
                </c:pt>
                <c:pt idx="386">
                  <c:v>44886</c:v>
                </c:pt>
                <c:pt idx="387">
                  <c:v>44887</c:v>
                </c:pt>
                <c:pt idx="388">
                  <c:v>44888</c:v>
                </c:pt>
                <c:pt idx="389">
                  <c:v>44889</c:v>
                </c:pt>
                <c:pt idx="390">
                  <c:v>44890</c:v>
                </c:pt>
                <c:pt idx="391">
                  <c:v>44893</c:v>
                </c:pt>
                <c:pt idx="392">
                  <c:v>44894</c:v>
                </c:pt>
                <c:pt idx="393">
                  <c:v>44895</c:v>
                </c:pt>
                <c:pt idx="394">
                  <c:v>44896</c:v>
                </c:pt>
                <c:pt idx="395">
                  <c:v>44897</c:v>
                </c:pt>
                <c:pt idx="396">
                  <c:v>44900</c:v>
                </c:pt>
                <c:pt idx="397">
                  <c:v>44901</c:v>
                </c:pt>
                <c:pt idx="398">
                  <c:v>44902</c:v>
                </c:pt>
                <c:pt idx="399">
                  <c:v>44903</c:v>
                </c:pt>
                <c:pt idx="400">
                  <c:v>44904</c:v>
                </c:pt>
                <c:pt idx="401">
                  <c:v>44907</c:v>
                </c:pt>
                <c:pt idx="402">
                  <c:v>44908</c:v>
                </c:pt>
                <c:pt idx="403">
                  <c:v>44909</c:v>
                </c:pt>
                <c:pt idx="404">
                  <c:v>44910</c:v>
                </c:pt>
                <c:pt idx="405">
                  <c:v>44911</c:v>
                </c:pt>
                <c:pt idx="406">
                  <c:v>44914</c:v>
                </c:pt>
                <c:pt idx="407">
                  <c:v>44915</c:v>
                </c:pt>
                <c:pt idx="408">
                  <c:v>44916</c:v>
                </c:pt>
                <c:pt idx="409">
                  <c:v>44917</c:v>
                </c:pt>
                <c:pt idx="410">
                  <c:v>44918</c:v>
                </c:pt>
                <c:pt idx="411">
                  <c:v>44922</c:v>
                </c:pt>
                <c:pt idx="412">
                  <c:v>44923</c:v>
                </c:pt>
                <c:pt idx="413">
                  <c:v>44924</c:v>
                </c:pt>
                <c:pt idx="414">
                  <c:v>44925</c:v>
                </c:pt>
                <c:pt idx="415">
                  <c:v>44928</c:v>
                </c:pt>
                <c:pt idx="416">
                  <c:v>44929</c:v>
                </c:pt>
                <c:pt idx="417">
                  <c:v>44930</c:v>
                </c:pt>
                <c:pt idx="418">
                  <c:v>44931</c:v>
                </c:pt>
                <c:pt idx="419">
                  <c:v>44932</c:v>
                </c:pt>
                <c:pt idx="420">
                  <c:v>44935</c:v>
                </c:pt>
                <c:pt idx="421">
                  <c:v>44936</c:v>
                </c:pt>
                <c:pt idx="422">
                  <c:v>44937</c:v>
                </c:pt>
                <c:pt idx="423">
                  <c:v>44938</c:v>
                </c:pt>
                <c:pt idx="424">
                  <c:v>44939</c:v>
                </c:pt>
                <c:pt idx="425">
                  <c:v>44942</c:v>
                </c:pt>
                <c:pt idx="426">
                  <c:v>44943</c:v>
                </c:pt>
                <c:pt idx="427">
                  <c:v>44944</c:v>
                </c:pt>
                <c:pt idx="428">
                  <c:v>44945</c:v>
                </c:pt>
                <c:pt idx="429">
                  <c:v>44946</c:v>
                </c:pt>
                <c:pt idx="430">
                  <c:v>44949</c:v>
                </c:pt>
                <c:pt idx="431">
                  <c:v>44950</c:v>
                </c:pt>
                <c:pt idx="432">
                  <c:v>44951</c:v>
                </c:pt>
                <c:pt idx="433">
                  <c:v>44952</c:v>
                </c:pt>
                <c:pt idx="434">
                  <c:v>44953</c:v>
                </c:pt>
                <c:pt idx="435">
                  <c:v>44956</c:v>
                </c:pt>
                <c:pt idx="436">
                  <c:v>44957</c:v>
                </c:pt>
                <c:pt idx="437">
                  <c:v>44958</c:v>
                </c:pt>
                <c:pt idx="438">
                  <c:v>44959</c:v>
                </c:pt>
                <c:pt idx="439">
                  <c:v>44960</c:v>
                </c:pt>
                <c:pt idx="440">
                  <c:v>44963</c:v>
                </c:pt>
                <c:pt idx="441">
                  <c:v>44964</c:v>
                </c:pt>
                <c:pt idx="442">
                  <c:v>44965</c:v>
                </c:pt>
                <c:pt idx="443">
                  <c:v>44966</c:v>
                </c:pt>
                <c:pt idx="444">
                  <c:v>44967</c:v>
                </c:pt>
                <c:pt idx="445">
                  <c:v>44970</c:v>
                </c:pt>
                <c:pt idx="446">
                  <c:v>44971</c:v>
                </c:pt>
                <c:pt idx="447">
                  <c:v>44972</c:v>
                </c:pt>
                <c:pt idx="448">
                  <c:v>44973</c:v>
                </c:pt>
                <c:pt idx="449">
                  <c:v>44974</c:v>
                </c:pt>
                <c:pt idx="450">
                  <c:v>44977</c:v>
                </c:pt>
                <c:pt idx="451">
                  <c:v>44978</c:v>
                </c:pt>
                <c:pt idx="452">
                  <c:v>44979</c:v>
                </c:pt>
                <c:pt idx="453">
                  <c:v>44980</c:v>
                </c:pt>
                <c:pt idx="454">
                  <c:v>44981</c:v>
                </c:pt>
                <c:pt idx="455">
                  <c:v>44984</c:v>
                </c:pt>
                <c:pt idx="456">
                  <c:v>44985</c:v>
                </c:pt>
                <c:pt idx="457">
                  <c:v>44986</c:v>
                </c:pt>
                <c:pt idx="458">
                  <c:v>44987</c:v>
                </c:pt>
                <c:pt idx="459">
                  <c:v>44988</c:v>
                </c:pt>
                <c:pt idx="460">
                  <c:v>44991</c:v>
                </c:pt>
                <c:pt idx="461">
                  <c:v>44992</c:v>
                </c:pt>
                <c:pt idx="462">
                  <c:v>44993</c:v>
                </c:pt>
                <c:pt idx="463">
                  <c:v>44994</c:v>
                </c:pt>
                <c:pt idx="464">
                  <c:v>44995</c:v>
                </c:pt>
                <c:pt idx="465">
                  <c:v>44998</c:v>
                </c:pt>
                <c:pt idx="466">
                  <c:v>44999</c:v>
                </c:pt>
                <c:pt idx="467">
                  <c:v>45000</c:v>
                </c:pt>
                <c:pt idx="468">
                  <c:v>45001</c:v>
                </c:pt>
                <c:pt idx="469">
                  <c:v>45002</c:v>
                </c:pt>
                <c:pt idx="470">
                  <c:v>45005</c:v>
                </c:pt>
                <c:pt idx="471">
                  <c:v>45006</c:v>
                </c:pt>
                <c:pt idx="472">
                  <c:v>45007</c:v>
                </c:pt>
                <c:pt idx="473">
                  <c:v>45008</c:v>
                </c:pt>
                <c:pt idx="474">
                  <c:v>45009</c:v>
                </c:pt>
                <c:pt idx="475">
                  <c:v>45012</c:v>
                </c:pt>
                <c:pt idx="476">
                  <c:v>45013</c:v>
                </c:pt>
                <c:pt idx="477">
                  <c:v>45014</c:v>
                </c:pt>
                <c:pt idx="478">
                  <c:v>45015</c:v>
                </c:pt>
                <c:pt idx="479">
                  <c:v>45016</c:v>
                </c:pt>
                <c:pt idx="480">
                  <c:v>45019</c:v>
                </c:pt>
                <c:pt idx="481">
                  <c:v>45020</c:v>
                </c:pt>
                <c:pt idx="482">
                  <c:v>45021</c:v>
                </c:pt>
                <c:pt idx="483">
                  <c:v>45022</c:v>
                </c:pt>
                <c:pt idx="484">
                  <c:v>45023</c:v>
                </c:pt>
                <c:pt idx="485">
                  <c:v>45026</c:v>
                </c:pt>
                <c:pt idx="486">
                  <c:v>45027</c:v>
                </c:pt>
                <c:pt idx="487">
                  <c:v>45028</c:v>
                </c:pt>
                <c:pt idx="488">
                  <c:v>45029</c:v>
                </c:pt>
                <c:pt idx="489">
                  <c:v>45030</c:v>
                </c:pt>
                <c:pt idx="490">
                  <c:v>45033</c:v>
                </c:pt>
                <c:pt idx="491">
                  <c:v>45034</c:v>
                </c:pt>
                <c:pt idx="492">
                  <c:v>45035</c:v>
                </c:pt>
                <c:pt idx="493">
                  <c:v>45036</c:v>
                </c:pt>
                <c:pt idx="494">
                  <c:v>45037</c:v>
                </c:pt>
                <c:pt idx="495">
                  <c:v>45040</c:v>
                </c:pt>
                <c:pt idx="496">
                  <c:v>45041</c:v>
                </c:pt>
                <c:pt idx="497">
                  <c:v>45042</c:v>
                </c:pt>
                <c:pt idx="498">
                  <c:v>45043</c:v>
                </c:pt>
                <c:pt idx="499">
                  <c:v>45044</c:v>
                </c:pt>
                <c:pt idx="500">
                  <c:v>45047</c:v>
                </c:pt>
                <c:pt idx="501">
                  <c:v>45048</c:v>
                </c:pt>
                <c:pt idx="502">
                  <c:v>45049</c:v>
                </c:pt>
                <c:pt idx="503">
                  <c:v>45050</c:v>
                </c:pt>
                <c:pt idx="504">
                  <c:v>45051</c:v>
                </c:pt>
                <c:pt idx="505">
                  <c:v>45054</c:v>
                </c:pt>
                <c:pt idx="506">
                  <c:v>45055</c:v>
                </c:pt>
                <c:pt idx="507">
                  <c:v>45056</c:v>
                </c:pt>
                <c:pt idx="508">
                  <c:v>45057</c:v>
                </c:pt>
                <c:pt idx="509">
                  <c:v>45058</c:v>
                </c:pt>
                <c:pt idx="510">
                  <c:v>45061</c:v>
                </c:pt>
                <c:pt idx="511">
                  <c:v>45062</c:v>
                </c:pt>
                <c:pt idx="512">
                  <c:v>45063</c:v>
                </c:pt>
                <c:pt idx="513">
                  <c:v>45064</c:v>
                </c:pt>
                <c:pt idx="514">
                  <c:v>45065</c:v>
                </c:pt>
                <c:pt idx="515">
                  <c:v>45068</c:v>
                </c:pt>
                <c:pt idx="516">
                  <c:v>45069</c:v>
                </c:pt>
                <c:pt idx="517">
                  <c:v>45070</c:v>
                </c:pt>
                <c:pt idx="518">
                  <c:v>45071</c:v>
                </c:pt>
                <c:pt idx="519">
                  <c:v>45072</c:v>
                </c:pt>
                <c:pt idx="520">
                  <c:v>45075</c:v>
                </c:pt>
                <c:pt idx="521">
                  <c:v>45076</c:v>
                </c:pt>
                <c:pt idx="522">
                  <c:v>45077</c:v>
                </c:pt>
                <c:pt idx="523">
                  <c:v>45078</c:v>
                </c:pt>
                <c:pt idx="524">
                  <c:v>45079</c:v>
                </c:pt>
                <c:pt idx="525">
                  <c:v>45082</c:v>
                </c:pt>
                <c:pt idx="526">
                  <c:v>45083</c:v>
                </c:pt>
                <c:pt idx="527">
                  <c:v>45084</c:v>
                </c:pt>
                <c:pt idx="528">
                  <c:v>45085</c:v>
                </c:pt>
                <c:pt idx="529">
                  <c:v>45086</c:v>
                </c:pt>
                <c:pt idx="530">
                  <c:v>45089</c:v>
                </c:pt>
                <c:pt idx="531">
                  <c:v>45090</c:v>
                </c:pt>
                <c:pt idx="532">
                  <c:v>45091</c:v>
                </c:pt>
                <c:pt idx="533">
                  <c:v>45092</c:v>
                </c:pt>
                <c:pt idx="534">
                  <c:v>45093</c:v>
                </c:pt>
                <c:pt idx="535">
                  <c:v>45096</c:v>
                </c:pt>
                <c:pt idx="536">
                  <c:v>45097</c:v>
                </c:pt>
                <c:pt idx="537">
                  <c:v>45098</c:v>
                </c:pt>
                <c:pt idx="538">
                  <c:v>45099</c:v>
                </c:pt>
                <c:pt idx="539">
                  <c:v>45100</c:v>
                </c:pt>
                <c:pt idx="540">
                  <c:v>45103</c:v>
                </c:pt>
                <c:pt idx="541">
                  <c:v>45104</c:v>
                </c:pt>
                <c:pt idx="542">
                  <c:v>45105</c:v>
                </c:pt>
                <c:pt idx="543">
                  <c:v>45106</c:v>
                </c:pt>
                <c:pt idx="544">
                  <c:v>45107</c:v>
                </c:pt>
                <c:pt idx="545">
                  <c:v>45110</c:v>
                </c:pt>
                <c:pt idx="546">
                  <c:v>45111</c:v>
                </c:pt>
                <c:pt idx="547">
                  <c:v>45112</c:v>
                </c:pt>
                <c:pt idx="548">
                  <c:v>45113</c:v>
                </c:pt>
                <c:pt idx="549">
                  <c:v>45114</c:v>
                </c:pt>
                <c:pt idx="550">
                  <c:v>45117</c:v>
                </c:pt>
                <c:pt idx="551">
                  <c:v>45118</c:v>
                </c:pt>
                <c:pt idx="552">
                  <c:v>45119</c:v>
                </c:pt>
                <c:pt idx="553">
                  <c:v>45120</c:v>
                </c:pt>
                <c:pt idx="554">
                  <c:v>45121</c:v>
                </c:pt>
                <c:pt idx="555">
                  <c:v>45124</c:v>
                </c:pt>
                <c:pt idx="556">
                  <c:v>45125</c:v>
                </c:pt>
                <c:pt idx="557">
                  <c:v>45126</c:v>
                </c:pt>
                <c:pt idx="558">
                  <c:v>45127</c:v>
                </c:pt>
                <c:pt idx="559">
                  <c:v>45128</c:v>
                </c:pt>
                <c:pt idx="560">
                  <c:v>45131</c:v>
                </c:pt>
                <c:pt idx="561">
                  <c:v>45132</c:v>
                </c:pt>
                <c:pt idx="562">
                  <c:v>45133</c:v>
                </c:pt>
                <c:pt idx="563">
                  <c:v>45134</c:v>
                </c:pt>
                <c:pt idx="564">
                  <c:v>45135</c:v>
                </c:pt>
                <c:pt idx="565">
                  <c:v>45138</c:v>
                </c:pt>
                <c:pt idx="566">
                  <c:v>45139</c:v>
                </c:pt>
                <c:pt idx="567">
                  <c:v>45140</c:v>
                </c:pt>
                <c:pt idx="568">
                  <c:v>45141</c:v>
                </c:pt>
                <c:pt idx="569">
                  <c:v>45142</c:v>
                </c:pt>
                <c:pt idx="570">
                  <c:v>45145</c:v>
                </c:pt>
                <c:pt idx="571">
                  <c:v>45146</c:v>
                </c:pt>
                <c:pt idx="572">
                  <c:v>45147</c:v>
                </c:pt>
                <c:pt idx="573">
                  <c:v>45148</c:v>
                </c:pt>
                <c:pt idx="574">
                  <c:v>45149</c:v>
                </c:pt>
                <c:pt idx="575">
                  <c:v>45152</c:v>
                </c:pt>
                <c:pt idx="576">
                  <c:v>45153</c:v>
                </c:pt>
                <c:pt idx="577">
                  <c:v>45154</c:v>
                </c:pt>
                <c:pt idx="578">
                  <c:v>45155</c:v>
                </c:pt>
                <c:pt idx="579">
                  <c:v>45156</c:v>
                </c:pt>
                <c:pt idx="580">
                  <c:v>45159</c:v>
                </c:pt>
                <c:pt idx="581">
                  <c:v>45160</c:v>
                </c:pt>
                <c:pt idx="582">
                  <c:v>45161</c:v>
                </c:pt>
                <c:pt idx="583">
                  <c:v>45162</c:v>
                </c:pt>
                <c:pt idx="584">
                  <c:v>45163</c:v>
                </c:pt>
                <c:pt idx="585">
                  <c:v>45166</c:v>
                </c:pt>
                <c:pt idx="586">
                  <c:v>45167</c:v>
                </c:pt>
                <c:pt idx="587">
                  <c:v>45168</c:v>
                </c:pt>
                <c:pt idx="588">
                  <c:v>45169</c:v>
                </c:pt>
                <c:pt idx="589">
                  <c:v>45170</c:v>
                </c:pt>
                <c:pt idx="590">
                  <c:v>45173</c:v>
                </c:pt>
                <c:pt idx="591">
                  <c:v>45174</c:v>
                </c:pt>
                <c:pt idx="592">
                  <c:v>45175</c:v>
                </c:pt>
                <c:pt idx="593">
                  <c:v>45176</c:v>
                </c:pt>
                <c:pt idx="594">
                  <c:v>45177</c:v>
                </c:pt>
                <c:pt idx="595">
                  <c:v>45180</c:v>
                </c:pt>
                <c:pt idx="596">
                  <c:v>45181</c:v>
                </c:pt>
                <c:pt idx="597">
                  <c:v>45182</c:v>
                </c:pt>
                <c:pt idx="598">
                  <c:v>45183</c:v>
                </c:pt>
                <c:pt idx="599">
                  <c:v>45184</c:v>
                </c:pt>
                <c:pt idx="600">
                  <c:v>45187</c:v>
                </c:pt>
                <c:pt idx="601">
                  <c:v>45188</c:v>
                </c:pt>
                <c:pt idx="602">
                  <c:v>45189</c:v>
                </c:pt>
                <c:pt idx="603">
                  <c:v>45190</c:v>
                </c:pt>
                <c:pt idx="604">
                  <c:v>45191</c:v>
                </c:pt>
                <c:pt idx="605">
                  <c:v>45194</c:v>
                </c:pt>
                <c:pt idx="606">
                  <c:v>45195</c:v>
                </c:pt>
                <c:pt idx="607">
                  <c:v>45196</c:v>
                </c:pt>
                <c:pt idx="608">
                  <c:v>45197</c:v>
                </c:pt>
                <c:pt idx="609">
                  <c:v>45198</c:v>
                </c:pt>
                <c:pt idx="610">
                  <c:v>45201</c:v>
                </c:pt>
                <c:pt idx="611">
                  <c:v>45202</c:v>
                </c:pt>
                <c:pt idx="612">
                  <c:v>45203</c:v>
                </c:pt>
                <c:pt idx="613">
                  <c:v>45204</c:v>
                </c:pt>
                <c:pt idx="614">
                  <c:v>45205</c:v>
                </c:pt>
                <c:pt idx="615">
                  <c:v>45208</c:v>
                </c:pt>
                <c:pt idx="616">
                  <c:v>45209</c:v>
                </c:pt>
                <c:pt idx="617">
                  <c:v>45210</c:v>
                </c:pt>
                <c:pt idx="618">
                  <c:v>45211</c:v>
                </c:pt>
                <c:pt idx="619">
                  <c:v>45212</c:v>
                </c:pt>
                <c:pt idx="620">
                  <c:v>45215</c:v>
                </c:pt>
                <c:pt idx="621">
                  <c:v>45216</c:v>
                </c:pt>
                <c:pt idx="622">
                  <c:v>45217</c:v>
                </c:pt>
                <c:pt idx="623">
                  <c:v>45218</c:v>
                </c:pt>
                <c:pt idx="624">
                  <c:v>45219</c:v>
                </c:pt>
                <c:pt idx="625">
                  <c:v>45222</c:v>
                </c:pt>
                <c:pt idx="626">
                  <c:v>45223</c:v>
                </c:pt>
                <c:pt idx="627">
                  <c:v>45224</c:v>
                </c:pt>
                <c:pt idx="628">
                  <c:v>45225</c:v>
                </c:pt>
                <c:pt idx="629">
                  <c:v>45226</c:v>
                </c:pt>
                <c:pt idx="630">
                  <c:v>45229</c:v>
                </c:pt>
                <c:pt idx="631">
                  <c:v>45230</c:v>
                </c:pt>
                <c:pt idx="632">
                  <c:v>45231</c:v>
                </c:pt>
                <c:pt idx="633">
                  <c:v>45232</c:v>
                </c:pt>
                <c:pt idx="634">
                  <c:v>45233</c:v>
                </c:pt>
                <c:pt idx="635">
                  <c:v>45236</c:v>
                </c:pt>
                <c:pt idx="636">
                  <c:v>45237</c:v>
                </c:pt>
                <c:pt idx="637">
                  <c:v>45238</c:v>
                </c:pt>
                <c:pt idx="638">
                  <c:v>45239</c:v>
                </c:pt>
                <c:pt idx="639">
                  <c:v>45240</c:v>
                </c:pt>
                <c:pt idx="640">
                  <c:v>45243</c:v>
                </c:pt>
                <c:pt idx="641">
                  <c:v>45244</c:v>
                </c:pt>
                <c:pt idx="642">
                  <c:v>45245</c:v>
                </c:pt>
                <c:pt idx="643">
                  <c:v>45246</c:v>
                </c:pt>
                <c:pt idx="644">
                  <c:v>45247</c:v>
                </c:pt>
                <c:pt idx="645">
                  <c:v>45250</c:v>
                </c:pt>
                <c:pt idx="646">
                  <c:v>45251</c:v>
                </c:pt>
                <c:pt idx="647">
                  <c:v>45252</c:v>
                </c:pt>
                <c:pt idx="648">
                  <c:v>45253</c:v>
                </c:pt>
                <c:pt idx="649">
                  <c:v>45254</c:v>
                </c:pt>
                <c:pt idx="650">
                  <c:v>45257</c:v>
                </c:pt>
                <c:pt idx="651">
                  <c:v>45258</c:v>
                </c:pt>
                <c:pt idx="652">
                  <c:v>45259</c:v>
                </c:pt>
                <c:pt idx="653">
                  <c:v>45260</c:v>
                </c:pt>
                <c:pt idx="654">
                  <c:v>45261</c:v>
                </c:pt>
                <c:pt idx="655">
                  <c:v>45264</c:v>
                </c:pt>
                <c:pt idx="656">
                  <c:v>45265</c:v>
                </c:pt>
                <c:pt idx="657">
                  <c:v>45266</c:v>
                </c:pt>
                <c:pt idx="658">
                  <c:v>45267</c:v>
                </c:pt>
                <c:pt idx="659">
                  <c:v>45268</c:v>
                </c:pt>
                <c:pt idx="660">
                  <c:v>45271</c:v>
                </c:pt>
                <c:pt idx="661">
                  <c:v>45272</c:v>
                </c:pt>
                <c:pt idx="662">
                  <c:v>45273</c:v>
                </c:pt>
                <c:pt idx="663">
                  <c:v>45274</c:v>
                </c:pt>
                <c:pt idx="664">
                  <c:v>45275</c:v>
                </c:pt>
                <c:pt idx="665">
                  <c:v>45278</c:v>
                </c:pt>
                <c:pt idx="666">
                  <c:v>45279</c:v>
                </c:pt>
                <c:pt idx="667">
                  <c:v>45280</c:v>
                </c:pt>
                <c:pt idx="668">
                  <c:v>45281</c:v>
                </c:pt>
                <c:pt idx="669">
                  <c:v>45282</c:v>
                </c:pt>
                <c:pt idx="670">
                  <c:v>45287</c:v>
                </c:pt>
                <c:pt idx="671">
                  <c:v>45288</c:v>
                </c:pt>
                <c:pt idx="672">
                  <c:v>45289</c:v>
                </c:pt>
                <c:pt idx="673">
                  <c:v>45293</c:v>
                </c:pt>
                <c:pt idx="674">
                  <c:v>45294</c:v>
                </c:pt>
                <c:pt idx="675">
                  <c:v>45295</c:v>
                </c:pt>
                <c:pt idx="676">
                  <c:v>45296</c:v>
                </c:pt>
                <c:pt idx="677">
                  <c:v>45299</c:v>
                </c:pt>
                <c:pt idx="678">
                  <c:v>45300</c:v>
                </c:pt>
                <c:pt idx="679">
                  <c:v>45301</c:v>
                </c:pt>
                <c:pt idx="680">
                  <c:v>45302</c:v>
                </c:pt>
                <c:pt idx="681">
                  <c:v>45303</c:v>
                </c:pt>
                <c:pt idx="682">
                  <c:v>45306</c:v>
                </c:pt>
                <c:pt idx="683">
                  <c:v>45307</c:v>
                </c:pt>
                <c:pt idx="684">
                  <c:v>45308</c:v>
                </c:pt>
                <c:pt idx="685">
                  <c:v>45309</c:v>
                </c:pt>
                <c:pt idx="686">
                  <c:v>45310</c:v>
                </c:pt>
                <c:pt idx="687">
                  <c:v>45313</c:v>
                </c:pt>
                <c:pt idx="688">
                  <c:v>45314</c:v>
                </c:pt>
                <c:pt idx="689">
                  <c:v>45315</c:v>
                </c:pt>
                <c:pt idx="690">
                  <c:v>45316</c:v>
                </c:pt>
                <c:pt idx="691">
                  <c:v>45317</c:v>
                </c:pt>
                <c:pt idx="692">
                  <c:v>45320</c:v>
                </c:pt>
                <c:pt idx="693">
                  <c:v>45321</c:v>
                </c:pt>
                <c:pt idx="694">
                  <c:v>45322</c:v>
                </c:pt>
                <c:pt idx="695">
                  <c:v>45323</c:v>
                </c:pt>
                <c:pt idx="696">
                  <c:v>45324</c:v>
                </c:pt>
                <c:pt idx="697">
                  <c:v>45327</c:v>
                </c:pt>
                <c:pt idx="698">
                  <c:v>45328</c:v>
                </c:pt>
                <c:pt idx="699">
                  <c:v>45329</c:v>
                </c:pt>
                <c:pt idx="700">
                  <c:v>45330</c:v>
                </c:pt>
                <c:pt idx="701">
                  <c:v>45331</c:v>
                </c:pt>
                <c:pt idx="702">
                  <c:v>45334</c:v>
                </c:pt>
                <c:pt idx="703">
                  <c:v>45335</c:v>
                </c:pt>
                <c:pt idx="704">
                  <c:v>45336</c:v>
                </c:pt>
                <c:pt idx="705">
                  <c:v>45337</c:v>
                </c:pt>
                <c:pt idx="706">
                  <c:v>45338</c:v>
                </c:pt>
                <c:pt idx="707">
                  <c:v>45341</c:v>
                </c:pt>
                <c:pt idx="708">
                  <c:v>45342</c:v>
                </c:pt>
                <c:pt idx="709">
                  <c:v>45343</c:v>
                </c:pt>
                <c:pt idx="710">
                  <c:v>45344</c:v>
                </c:pt>
                <c:pt idx="711">
                  <c:v>45345</c:v>
                </c:pt>
                <c:pt idx="712">
                  <c:v>45348</c:v>
                </c:pt>
                <c:pt idx="713">
                  <c:v>45349</c:v>
                </c:pt>
                <c:pt idx="714">
                  <c:v>45350</c:v>
                </c:pt>
                <c:pt idx="715">
                  <c:v>45351</c:v>
                </c:pt>
                <c:pt idx="716">
                  <c:v>45352</c:v>
                </c:pt>
                <c:pt idx="717">
                  <c:v>45355</c:v>
                </c:pt>
                <c:pt idx="718">
                  <c:v>45356</c:v>
                </c:pt>
                <c:pt idx="719">
                  <c:v>45357</c:v>
                </c:pt>
                <c:pt idx="720">
                  <c:v>45358</c:v>
                </c:pt>
                <c:pt idx="721">
                  <c:v>45359</c:v>
                </c:pt>
                <c:pt idx="722">
                  <c:v>45362</c:v>
                </c:pt>
                <c:pt idx="723">
                  <c:v>45363</c:v>
                </c:pt>
                <c:pt idx="724">
                  <c:v>45364</c:v>
                </c:pt>
                <c:pt idx="725">
                  <c:v>45365</c:v>
                </c:pt>
                <c:pt idx="726">
                  <c:v>45366</c:v>
                </c:pt>
                <c:pt idx="727">
                  <c:v>45369</c:v>
                </c:pt>
                <c:pt idx="728">
                  <c:v>45370</c:v>
                </c:pt>
                <c:pt idx="729">
                  <c:v>45371</c:v>
                </c:pt>
                <c:pt idx="730">
                  <c:v>45372</c:v>
                </c:pt>
                <c:pt idx="731">
                  <c:v>45373</c:v>
                </c:pt>
                <c:pt idx="732">
                  <c:v>45376</c:v>
                </c:pt>
                <c:pt idx="733">
                  <c:v>45377</c:v>
                </c:pt>
                <c:pt idx="734">
                  <c:v>45378</c:v>
                </c:pt>
                <c:pt idx="735">
                  <c:v>45379</c:v>
                </c:pt>
                <c:pt idx="736">
                  <c:v>45380</c:v>
                </c:pt>
                <c:pt idx="737">
                  <c:v>45383</c:v>
                </c:pt>
                <c:pt idx="738">
                  <c:v>45384</c:v>
                </c:pt>
                <c:pt idx="739">
                  <c:v>45385</c:v>
                </c:pt>
                <c:pt idx="740">
                  <c:v>45386</c:v>
                </c:pt>
                <c:pt idx="741">
                  <c:v>45387</c:v>
                </c:pt>
                <c:pt idx="742">
                  <c:v>45390</c:v>
                </c:pt>
                <c:pt idx="743">
                  <c:v>45391</c:v>
                </c:pt>
                <c:pt idx="744">
                  <c:v>45392</c:v>
                </c:pt>
                <c:pt idx="745">
                  <c:v>45393</c:v>
                </c:pt>
                <c:pt idx="746">
                  <c:v>45394</c:v>
                </c:pt>
                <c:pt idx="747">
                  <c:v>45397</c:v>
                </c:pt>
                <c:pt idx="748">
                  <c:v>45398</c:v>
                </c:pt>
                <c:pt idx="749">
                  <c:v>45399</c:v>
                </c:pt>
                <c:pt idx="750">
                  <c:v>45400</c:v>
                </c:pt>
                <c:pt idx="751">
                  <c:v>45401</c:v>
                </c:pt>
                <c:pt idx="752">
                  <c:v>45404</c:v>
                </c:pt>
                <c:pt idx="753">
                  <c:v>45405</c:v>
                </c:pt>
                <c:pt idx="754">
                  <c:v>45406</c:v>
                </c:pt>
                <c:pt idx="755">
                  <c:v>45407</c:v>
                </c:pt>
                <c:pt idx="756">
                  <c:v>45408</c:v>
                </c:pt>
                <c:pt idx="757">
                  <c:v>45411</c:v>
                </c:pt>
                <c:pt idx="758">
                  <c:v>45412</c:v>
                </c:pt>
                <c:pt idx="759">
                  <c:v>45413</c:v>
                </c:pt>
                <c:pt idx="760">
                  <c:v>45414</c:v>
                </c:pt>
                <c:pt idx="761">
                  <c:v>45415</c:v>
                </c:pt>
                <c:pt idx="762">
                  <c:v>45419</c:v>
                </c:pt>
                <c:pt idx="763">
                  <c:v>45420</c:v>
                </c:pt>
                <c:pt idx="764">
                  <c:v>45421</c:v>
                </c:pt>
                <c:pt idx="765">
                  <c:v>45422</c:v>
                </c:pt>
                <c:pt idx="766">
                  <c:v>45425</c:v>
                </c:pt>
                <c:pt idx="767">
                  <c:v>45426</c:v>
                </c:pt>
                <c:pt idx="768">
                  <c:v>45427</c:v>
                </c:pt>
                <c:pt idx="769">
                  <c:v>45428</c:v>
                </c:pt>
                <c:pt idx="770">
                  <c:v>45429</c:v>
                </c:pt>
                <c:pt idx="771">
                  <c:v>45432</c:v>
                </c:pt>
                <c:pt idx="772">
                  <c:v>45433</c:v>
                </c:pt>
                <c:pt idx="773">
                  <c:v>45434</c:v>
                </c:pt>
                <c:pt idx="774">
                  <c:v>45435</c:v>
                </c:pt>
                <c:pt idx="775">
                  <c:v>45436</c:v>
                </c:pt>
              </c:numCache>
            </c:numRef>
          </c:cat>
          <c:val>
            <c:numRef>
              <c:f>'chartdata_66d203bf-d646-4f4e-9c'!$B$2:$B$777</c:f>
              <c:numCache>
                <c:formatCode>General</c:formatCode>
                <c:ptCount val="776"/>
                <c:pt idx="0">
                  <c:v>0</c:v>
                </c:pt>
                <c:pt idx="1">
                  <c:v>8.6E-3</c:v>
                </c:pt>
                <c:pt idx="2">
                  <c:v>1.7299999999999999E-2</c:v>
                </c:pt>
                <c:pt idx="3">
                  <c:v>1.7299999999999999E-2</c:v>
                </c:pt>
                <c:pt idx="4">
                  <c:v>5.1799999999999999E-2</c:v>
                </c:pt>
                <c:pt idx="5">
                  <c:v>6.0499999999999998E-2</c:v>
                </c:pt>
                <c:pt idx="6">
                  <c:v>6.9099999999999995E-2</c:v>
                </c:pt>
                <c:pt idx="7">
                  <c:v>7.7799999999999994E-2</c:v>
                </c:pt>
                <c:pt idx="8">
                  <c:v>0.1036</c:v>
                </c:pt>
                <c:pt idx="9">
                  <c:v>0.1123</c:v>
                </c:pt>
                <c:pt idx="10">
                  <c:v>0.12089999999999999</c:v>
                </c:pt>
                <c:pt idx="11">
                  <c:v>0.1295</c:v>
                </c:pt>
                <c:pt idx="12">
                  <c:v>0.13819999999999999</c:v>
                </c:pt>
                <c:pt idx="13">
                  <c:v>0.1641</c:v>
                </c:pt>
                <c:pt idx="14">
                  <c:v>0.17269999999999999</c:v>
                </c:pt>
                <c:pt idx="15">
                  <c:v>0.18129999999999999</c:v>
                </c:pt>
                <c:pt idx="16">
                  <c:v>0.19</c:v>
                </c:pt>
                <c:pt idx="17">
                  <c:v>0.1986</c:v>
                </c:pt>
                <c:pt idx="18">
                  <c:v>0.22450000000000001</c:v>
                </c:pt>
                <c:pt idx="19">
                  <c:v>0.2331</c:v>
                </c:pt>
                <c:pt idx="20">
                  <c:v>0.24179999999999999</c:v>
                </c:pt>
                <c:pt idx="21">
                  <c:v>0.25030000000000002</c:v>
                </c:pt>
                <c:pt idx="22">
                  <c:v>0.25369999999999998</c:v>
                </c:pt>
                <c:pt idx="23">
                  <c:v>0.27960000000000002</c:v>
                </c:pt>
                <c:pt idx="24">
                  <c:v>0.28820000000000001</c:v>
                </c:pt>
                <c:pt idx="25">
                  <c:v>0.29680000000000001</c:v>
                </c:pt>
                <c:pt idx="26">
                  <c:v>0.3054</c:v>
                </c:pt>
                <c:pt idx="27">
                  <c:v>0.31409999999999999</c:v>
                </c:pt>
                <c:pt idx="28">
                  <c:v>0.33989999999999998</c:v>
                </c:pt>
                <c:pt idx="29">
                  <c:v>0.34860000000000002</c:v>
                </c:pt>
                <c:pt idx="30">
                  <c:v>0.35720000000000002</c:v>
                </c:pt>
                <c:pt idx="31">
                  <c:v>0.36580000000000001</c:v>
                </c:pt>
                <c:pt idx="32">
                  <c:v>0.37440000000000001</c:v>
                </c:pt>
                <c:pt idx="33">
                  <c:v>0.40029999999999999</c:v>
                </c:pt>
                <c:pt idx="34">
                  <c:v>0.40889999999999999</c:v>
                </c:pt>
                <c:pt idx="35">
                  <c:v>0.41749999999999998</c:v>
                </c:pt>
                <c:pt idx="36">
                  <c:v>0.42609999999999998</c:v>
                </c:pt>
                <c:pt idx="37">
                  <c:v>0.43480000000000002</c:v>
                </c:pt>
                <c:pt idx="38">
                  <c:v>0.46060000000000001</c:v>
                </c:pt>
                <c:pt idx="39">
                  <c:v>0.46920000000000001</c:v>
                </c:pt>
                <c:pt idx="40">
                  <c:v>0.47789999999999999</c:v>
                </c:pt>
                <c:pt idx="41">
                  <c:v>0.48649999999999999</c:v>
                </c:pt>
                <c:pt idx="42">
                  <c:v>0.49509999999999998</c:v>
                </c:pt>
                <c:pt idx="43">
                  <c:v>0.52100000000000002</c:v>
                </c:pt>
                <c:pt idx="44">
                  <c:v>0.52949999999999997</c:v>
                </c:pt>
                <c:pt idx="45">
                  <c:v>0.53820000000000001</c:v>
                </c:pt>
                <c:pt idx="46">
                  <c:v>0.54679999999999995</c:v>
                </c:pt>
                <c:pt idx="47">
                  <c:v>0.5554</c:v>
                </c:pt>
                <c:pt idx="48">
                  <c:v>0.58130000000000004</c:v>
                </c:pt>
                <c:pt idx="49">
                  <c:v>0.58979999999999999</c:v>
                </c:pt>
                <c:pt idx="50">
                  <c:v>0.59850000000000003</c:v>
                </c:pt>
                <c:pt idx="51">
                  <c:v>0.60709999999999997</c:v>
                </c:pt>
                <c:pt idx="52">
                  <c:v>0.61570000000000003</c:v>
                </c:pt>
                <c:pt idx="53">
                  <c:v>0.64149999999999996</c:v>
                </c:pt>
                <c:pt idx="54">
                  <c:v>0.6502</c:v>
                </c:pt>
                <c:pt idx="55">
                  <c:v>0.65339999999999998</c:v>
                </c:pt>
                <c:pt idx="56">
                  <c:v>0.66200000000000003</c:v>
                </c:pt>
                <c:pt idx="57">
                  <c:v>0.67069999999999996</c:v>
                </c:pt>
                <c:pt idx="58">
                  <c:v>0.69650000000000001</c:v>
                </c:pt>
                <c:pt idx="59">
                  <c:v>0.70509999999999995</c:v>
                </c:pt>
                <c:pt idx="60">
                  <c:v>0.7137</c:v>
                </c:pt>
                <c:pt idx="61">
                  <c:v>0.72230000000000005</c:v>
                </c:pt>
                <c:pt idx="62">
                  <c:v>0.73089999999999999</c:v>
                </c:pt>
                <c:pt idx="63">
                  <c:v>0.75670000000000004</c:v>
                </c:pt>
                <c:pt idx="64">
                  <c:v>0.76529999999999998</c:v>
                </c:pt>
                <c:pt idx="65">
                  <c:v>5.5187999999999997</c:v>
                </c:pt>
                <c:pt idx="66">
                  <c:v>5.5273000000000003</c:v>
                </c:pt>
                <c:pt idx="67">
                  <c:v>5.5358000000000001</c:v>
                </c:pt>
                <c:pt idx="68">
                  <c:v>5.5358000000000001</c:v>
                </c:pt>
                <c:pt idx="69">
                  <c:v>5.5697999999999999</c:v>
                </c:pt>
                <c:pt idx="70">
                  <c:v>5.5782999999999996</c:v>
                </c:pt>
                <c:pt idx="71">
                  <c:v>5.5869</c:v>
                </c:pt>
                <c:pt idx="72">
                  <c:v>5.5952999999999999</c:v>
                </c:pt>
                <c:pt idx="73">
                  <c:v>5.6261999999999999</c:v>
                </c:pt>
                <c:pt idx="74">
                  <c:v>5.6345999999999998</c:v>
                </c:pt>
                <c:pt idx="75">
                  <c:v>5.6432000000000002</c:v>
                </c:pt>
                <c:pt idx="76">
                  <c:v>5.6516999999999999</c:v>
                </c:pt>
                <c:pt idx="77">
                  <c:v>5.6601999999999997</c:v>
                </c:pt>
                <c:pt idx="78">
                  <c:v>5.6856999999999998</c:v>
                </c:pt>
                <c:pt idx="79">
                  <c:v>5.6942000000000004</c:v>
                </c:pt>
                <c:pt idx="80">
                  <c:v>5.7027000000000001</c:v>
                </c:pt>
                <c:pt idx="81">
                  <c:v>5.7111999999999998</c:v>
                </c:pt>
                <c:pt idx="82">
                  <c:v>5.7196999999999996</c:v>
                </c:pt>
                <c:pt idx="83">
                  <c:v>5.7504999999999997</c:v>
                </c:pt>
                <c:pt idx="84">
                  <c:v>5.7590000000000003</c:v>
                </c:pt>
                <c:pt idx="85">
                  <c:v>5.7675000000000001</c:v>
                </c:pt>
                <c:pt idx="86">
                  <c:v>5.7759999999999998</c:v>
                </c:pt>
                <c:pt idx="87">
                  <c:v>5.7845000000000004</c:v>
                </c:pt>
                <c:pt idx="88">
                  <c:v>5.81</c:v>
                </c:pt>
                <c:pt idx="89">
                  <c:v>5.8183999999999996</c:v>
                </c:pt>
                <c:pt idx="90">
                  <c:v>5.827</c:v>
                </c:pt>
                <c:pt idx="91">
                  <c:v>5.8407999999999998</c:v>
                </c:pt>
                <c:pt idx="92">
                  <c:v>5.8491999999999997</c:v>
                </c:pt>
                <c:pt idx="93">
                  <c:v>5.8747999999999996</c:v>
                </c:pt>
                <c:pt idx="94">
                  <c:v>5.8832000000000004</c:v>
                </c:pt>
                <c:pt idx="95">
                  <c:v>5.8917000000000002</c:v>
                </c:pt>
                <c:pt idx="96">
                  <c:v>5.9001999999999999</c:v>
                </c:pt>
                <c:pt idx="97">
                  <c:v>5.9086999999999996</c:v>
                </c:pt>
                <c:pt idx="98">
                  <c:v>5.9394999999999998</c:v>
                </c:pt>
                <c:pt idx="99">
                  <c:v>5.9480000000000004</c:v>
                </c:pt>
                <c:pt idx="100">
                  <c:v>5.9565000000000001</c:v>
                </c:pt>
                <c:pt idx="101">
                  <c:v>5.9649999999999999</c:v>
                </c:pt>
                <c:pt idx="102">
                  <c:v>5.9733999999999998</c:v>
                </c:pt>
                <c:pt idx="103">
                  <c:v>5.9988999999999999</c:v>
                </c:pt>
                <c:pt idx="104">
                  <c:v>6.0073999999999996</c:v>
                </c:pt>
                <c:pt idx="105">
                  <c:v>6.0159000000000002</c:v>
                </c:pt>
                <c:pt idx="106">
                  <c:v>6.0243000000000002</c:v>
                </c:pt>
                <c:pt idx="107">
                  <c:v>6.0381999999999998</c:v>
                </c:pt>
                <c:pt idx="108">
                  <c:v>6.0636000000000001</c:v>
                </c:pt>
                <c:pt idx="109">
                  <c:v>6.0720999999999998</c:v>
                </c:pt>
                <c:pt idx="110">
                  <c:v>6.0805999999999996</c:v>
                </c:pt>
                <c:pt idx="111">
                  <c:v>6.0891000000000002</c:v>
                </c:pt>
                <c:pt idx="112">
                  <c:v>6.0975999999999999</c:v>
                </c:pt>
                <c:pt idx="113">
                  <c:v>6.1283000000000003</c:v>
                </c:pt>
                <c:pt idx="114">
                  <c:v>6.1368</c:v>
                </c:pt>
                <c:pt idx="115">
                  <c:v>6.1452999999999998</c:v>
                </c:pt>
                <c:pt idx="116">
                  <c:v>6.1538000000000004</c:v>
                </c:pt>
                <c:pt idx="117">
                  <c:v>6.1622000000000003</c:v>
                </c:pt>
                <c:pt idx="118">
                  <c:v>6.1877000000000004</c:v>
                </c:pt>
                <c:pt idx="119">
                  <c:v>6.1962000000000002</c:v>
                </c:pt>
                <c:pt idx="120">
                  <c:v>6.2046000000000001</c:v>
                </c:pt>
                <c:pt idx="121">
                  <c:v>6.2130999999999998</c:v>
                </c:pt>
                <c:pt idx="122">
                  <c:v>6.2268999999999997</c:v>
                </c:pt>
                <c:pt idx="123">
                  <c:v>6.2523999999999997</c:v>
                </c:pt>
                <c:pt idx="124">
                  <c:v>6.2607999999999997</c:v>
                </c:pt>
                <c:pt idx="125">
                  <c:v>6.2693000000000003</c:v>
                </c:pt>
                <c:pt idx="126">
                  <c:v>6.2777000000000003</c:v>
                </c:pt>
                <c:pt idx="127">
                  <c:v>6.2862</c:v>
                </c:pt>
                <c:pt idx="128">
                  <c:v>6.3169000000000004</c:v>
                </c:pt>
                <c:pt idx="129">
                  <c:v>6.3254000000000001</c:v>
                </c:pt>
                <c:pt idx="130">
                  <c:v>6.3338999999999999</c:v>
                </c:pt>
                <c:pt idx="131">
                  <c:v>6.3423999999999996</c:v>
                </c:pt>
                <c:pt idx="132">
                  <c:v>6.3509000000000002</c:v>
                </c:pt>
                <c:pt idx="133">
                  <c:v>6.3762999999999996</c:v>
                </c:pt>
                <c:pt idx="134">
                  <c:v>6.3846999999999996</c:v>
                </c:pt>
                <c:pt idx="135">
                  <c:v>6.3932000000000002</c:v>
                </c:pt>
                <c:pt idx="136">
                  <c:v>6.407</c:v>
                </c:pt>
                <c:pt idx="137">
                  <c:v>6.4154999999999998</c:v>
                </c:pt>
                <c:pt idx="138">
                  <c:v>6.4409000000000001</c:v>
                </c:pt>
                <c:pt idx="139">
                  <c:v>6.4493</c:v>
                </c:pt>
                <c:pt idx="140">
                  <c:v>6.4577999999999998</c:v>
                </c:pt>
                <c:pt idx="141">
                  <c:v>6.4661999999999997</c:v>
                </c:pt>
                <c:pt idx="142">
                  <c:v>6.4747000000000003</c:v>
                </c:pt>
                <c:pt idx="143">
                  <c:v>6.5054999999999996</c:v>
                </c:pt>
                <c:pt idx="144">
                  <c:v>6.5138999999999996</c:v>
                </c:pt>
                <c:pt idx="145">
                  <c:v>6.5224000000000002</c:v>
                </c:pt>
                <c:pt idx="146">
                  <c:v>6.5308000000000002</c:v>
                </c:pt>
                <c:pt idx="147">
                  <c:v>6.5392999999999999</c:v>
                </c:pt>
                <c:pt idx="148">
                  <c:v>6.5647000000000002</c:v>
                </c:pt>
                <c:pt idx="149">
                  <c:v>6.5785</c:v>
                </c:pt>
                <c:pt idx="150">
                  <c:v>6.5869</c:v>
                </c:pt>
                <c:pt idx="151">
                  <c:v>6.5953999999999997</c:v>
                </c:pt>
                <c:pt idx="152">
                  <c:v>6.6037999999999997</c:v>
                </c:pt>
                <c:pt idx="153">
                  <c:v>6.6037999999999997</c:v>
                </c:pt>
                <c:pt idx="154">
                  <c:v>6.6460999999999997</c:v>
                </c:pt>
                <c:pt idx="155">
                  <c:v>6.6546000000000003</c:v>
                </c:pt>
                <c:pt idx="156">
                  <c:v>6.6683000000000003</c:v>
                </c:pt>
                <c:pt idx="157">
                  <c:v>6.6683000000000003</c:v>
                </c:pt>
                <c:pt idx="158">
                  <c:v>6.7022000000000004</c:v>
                </c:pt>
                <c:pt idx="159">
                  <c:v>6.7106000000000003</c:v>
                </c:pt>
                <c:pt idx="160">
                  <c:v>6.7191000000000001</c:v>
                </c:pt>
                <c:pt idx="161">
                  <c:v>6.7275</c:v>
                </c:pt>
                <c:pt idx="162">
                  <c:v>6.7582000000000004</c:v>
                </c:pt>
                <c:pt idx="163">
                  <c:v>6.7667000000000002</c:v>
                </c:pt>
                <c:pt idx="164">
                  <c:v>6.7751000000000001</c:v>
                </c:pt>
                <c:pt idx="165">
                  <c:v>6.7835999999999999</c:v>
                </c:pt>
                <c:pt idx="166">
                  <c:v>6.7919999999999998</c:v>
                </c:pt>
                <c:pt idx="167">
                  <c:v>6.8174000000000001</c:v>
                </c:pt>
                <c:pt idx="168">
                  <c:v>6.8311000000000002</c:v>
                </c:pt>
                <c:pt idx="169">
                  <c:v>6.8395999999999999</c:v>
                </c:pt>
                <c:pt idx="170">
                  <c:v>6.8479999999999999</c:v>
                </c:pt>
                <c:pt idx="171">
                  <c:v>6.8564999999999996</c:v>
                </c:pt>
                <c:pt idx="172">
                  <c:v>6.8818000000000001</c:v>
                </c:pt>
                <c:pt idx="173">
                  <c:v>6.8902999999999999</c:v>
                </c:pt>
                <c:pt idx="174">
                  <c:v>6.8986999999999998</c:v>
                </c:pt>
                <c:pt idx="175">
                  <c:v>6.9124999999999996</c:v>
                </c:pt>
                <c:pt idx="176">
                  <c:v>6.9208999999999996</c:v>
                </c:pt>
                <c:pt idx="177">
                  <c:v>6.9462000000000002</c:v>
                </c:pt>
                <c:pt idx="178">
                  <c:v>6.9546999999999999</c:v>
                </c:pt>
                <c:pt idx="179">
                  <c:v>6.9631999999999996</c:v>
                </c:pt>
                <c:pt idx="180">
                  <c:v>6.9715999999999996</c:v>
                </c:pt>
                <c:pt idx="181">
                  <c:v>6.9852999999999996</c:v>
                </c:pt>
                <c:pt idx="182">
                  <c:v>7.0106999999999999</c:v>
                </c:pt>
                <c:pt idx="183">
                  <c:v>7.0190999999999999</c:v>
                </c:pt>
                <c:pt idx="184">
                  <c:v>7.0274999999999999</c:v>
                </c:pt>
                <c:pt idx="185">
                  <c:v>7.0359999999999996</c:v>
                </c:pt>
                <c:pt idx="186">
                  <c:v>7.0445000000000002</c:v>
                </c:pt>
                <c:pt idx="187">
                  <c:v>7.0750999999999999</c:v>
                </c:pt>
                <c:pt idx="188">
                  <c:v>7.0834999999999999</c:v>
                </c:pt>
                <c:pt idx="189">
                  <c:v>7.0918999999999999</c:v>
                </c:pt>
                <c:pt idx="190">
                  <c:v>7.1003999999999996</c:v>
                </c:pt>
                <c:pt idx="191">
                  <c:v>7.1087999999999996</c:v>
                </c:pt>
                <c:pt idx="192">
                  <c:v>7.1394000000000002</c:v>
                </c:pt>
                <c:pt idx="193">
                  <c:v>7.1478000000000002</c:v>
                </c:pt>
                <c:pt idx="194">
                  <c:v>7.1562999999999999</c:v>
                </c:pt>
                <c:pt idx="195">
                  <c:v>7.1646999999999998</c:v>
                </c:pt>
                <c:pt idx="196">
                  <c:v>7.1731999999999996</c:v>
                </c:pt>
                <c:pt idx="197">
                  <c:v>8.5429999999999993</c:v>
                </c:pt>
                <c:pt idx="198">
                  <c:v>8.5566999999999993</c:v>
                </c:pt>
                <c:pt idx="199">
                  <c:v>8.5650999999999993</c:v>
                </c:pt>
                <c:pt idx="200">
                  <c:v>8.5734999999999992</c:v>
                </c:pt>
                <c:pt idx="201">
                  <c:v>8.5871999999999993</c:v>
                </c:pt>
                <c:pt idx="202">
                  <c:v>8.6176999999999992</c:v>
                </c:pt>
                <c:pt idx="203">
                  <c:v>8.6260999999999992</c:v>
                </c:pt>
                <c:pt idx="204">
                  <c:v>8.6344999999999992</c:v>
                </c:pt>
                <c:pt idx="205">
                  <c:v>8.6481999999999992</c:v>
                </c:pt>
                <c:pt idx="206">
                  <c:v>8.6565999999999992</c:v>
                </c:pt>
                <c:pt idx="207">
                  <c:v>8.6870999999999992</c:v>
                </c:pt>
                <c:pt idx="208">
                  <c:v>8.7007999999999992</c:v>
                </c:pt>
                <c:pt idx="209">
                  <c:v>8.7091999999999992</c:v>
                </c:pt>
                <c:pt idx="210">
                  <c:v>8.7175999999999991</c:v>
                </c:pt>
                <c:pt idx="211">
                  <c:v>8.7312999999999992</c:v>
                </c:pt>
                <c:pt idx="212">
                  <c:v>8.7617999999999991</c:v>
                </c:pt>
                <c:pt idx="213">
                  <c:v>8.7703000000000007</c:v>
                </c:pt>
                <c:pt idx="214">
                  <c:v>8.7840000000000007</c:v>
                </c:pt>
                <c:pt idx="215">
                  <c:v>8.7924000000000007</c:v>
                </c:pt>
                <c:pt idx="216">
                  <c:v>8.8007000000000009</c:v>
                </c:pt>
                <c:pt idx="217">
                  <c:v>8.8312000000000008</c:v>
                </c:pt>
                <c:pt idx="218">
                  <c:v>8.8449000000000009</c:v>
                </c:pt>
                <c:pt idx="219">
                  <c:v>8.8533000000000008</c:v>
                </c:pt>
                <c:pt idx="220">
                  <c:v>8.8670000000000009</c:v>
                </c:pt>
                <c:pt idx="221">
                  <c:v>8.8754000000000008</c:v>
                </c:pt>
                <c:pt idx="222">
                  <c:v>8.9059000000000008</c:v>
                </c:pt>
                <c:pt idx="223">
                  <c:v>8.9143000000000008</c:v>
                </c:pt>
                <c:pt idx="224">
                  <c:v>8.9278999999999993</c:v>
                </c:pt>
                <c:pt idx="225">
                  <c:v>8.9362999999999992</c:v>
                </c:pt>
                <c:pt idx="226">
                  <c:v>8.9499999999999993</c:v>
                </c:pt>
                <c:pt idx="227">
                  <c:v>8.9803999999999995</c:v>
                </c:pt>
                <c:pt idx="228">
                  <c:v>8.9888999999999992</c:v>
                </c:pt>
                <c:pt idx="229">
                  <c:v>8.9972999999999992</c:v>
                </c:pt>
                <c:pt idx="230">
                  <c:v>9.0108999999999995</c:v>
                </c:pt>
                <c:pt idx="231">
                  <c:v>9.0108999999999995</c:v>
                </c:pt>
                <c:pt idx="232">
                  <c:v>9.0633999999999997</c:v>
                </c:pt>
                <c:pt idx="233">
                  <c:v>9.0717999999999996</c:v>
                </c:pt>
                <c:pt idx="234">
                  <c:v>9.0801999999999996</c:v>
                </c:pt>
                <c:pt idx="235">
                  <c:v>9.0938999999999997</c:v>
                </c:pt>
                <c:pt idx="236">
                  <c:v>9.1242999999999999</c:v>
                </c:pt>
                <c:pt idx="237">
                  <c:v>9.1326999999999998</c:v>
                </c:pt>
                <c:pt idx="238">
                  <c:v>9.1463999999999999</c:v>
                </c:pt>
                <c:pt idx="239">
                  <c:v>9.1547999999999998</c:v>
                </c:pt>
                <c:pt idx="240">
                  <c:v>9.1631</c:v>
                </c:pt>
                <c:pt idx="241">
                  <c:v>9.1631</c:v>
                </c:pt>
                <c:pt idx="242">
                  <c:v>9.2073</c:v>
                </c:pt>
                <c:pt idx="243">
                  <c:v>9.2156000000000002</c:v>
                </c:pt>
                <c:pt idx="244">
                  <c:v>9.2293000000000003</c:v>
                </c:pt>
                <c:pt idx="245">
                  <c:v>9.2377000000000002</c:v>
                </c:pt>
                <c:pt idx="246">
                  <c:v>9.2681000000000004</c:v>
                </c:pt>
                <c:pt idx="247">
                  <c:v>9.2817000000000007</c:v>
                </c:pt>
                <c:pt idx="248">
                  <c:v>9.2902000000000005</c:v>
                </c:pt>
                <c:pt idx="249">
                  <c:v>9.2985000000000007</c:v>
                </c:pt>
                <c:pt idx="250">
                  <c:v>9.3122000000000007</c:v>
                </c:pt>
                <c:pt idx="251">
                  <c:v>9.3425999999999991</c:v>
                </c:pt>
                <c:pt idx="252">
                  <c:v>9.3510000000000009</c:v>
                </c:pt>
                <c:pt idx="253">
                  <c:v>9.3645999999999994</c:v>
                </c:pt>
                <c:pt idx="254">
                  <c:v>9.3729999999999993</c:v>
                </c:pt>
                <c:pt idx="255">
                  <c:v>9.3866999999999994</c:v>
                </c:pt>
                <c:pt idx="256">
                  <c:v>9.4170999999999996</c:v>
                </c:pt>
                <c:pt idx="257">
                  <c:v>9.4254999999999995</c:v>
                </c:pt>
                <c:pt idx="258">
                  <c:v>6.8655999999999997</c:v>
                </c:pt>
                <c:pt idx="259">
                  <c:v>6.8741000000000003</c:v>
                </c:pt>
                <c:pt idx="260">
                  <c:v>6.8825000000000003</c:v>
                </c:pt>
                <c:pt idx="261">
                  <c:v>6.9130000000000003</c:v>
                </c:pt>
                <c:pt idx="262">
                  <c:v>6.9267000000000003</c:v>
                </c:pt>
                <c:pt idx="263">
                  <c:v>6.9351000000000003</c:v>
                </c:pt>
                <c:pt idx="264">
                  <c:v>6.9351000000000003</c:v>
                </c:pt>
                <c:pt idx="265">
                  <c:v>6.9351000000000003</c:v>
                </c:pt>
                <c:pt idx="266">
                  <c:v>6.9878</c:v>
                </c:pt>
                <c:pt idx="267">
                  <c:v>6.9962999999999997</c:v>
                </c:pt>
                <c:pt idx="268">
                  <c:v>7.0046999999999997</c:v>
                </c:pt>
                <c:pt idx="269">
                  <c:v>7.0183999999999997</c:v>
                </c:pt>
                <c:pt idx="270">
                  <c:v>7.0267999999999997</c:v>
                </c:pt>
                <c:pt idx="271">
                  <c:v>7.0572999999999997</c:v>
                </c:pt>
                <c:pt idx="272">
                  <c:v>7.0656999999999996</c:v>
                </c:pt>
                <c:pt idx="273">
                  <c:v>7.0793999999999997</c:v>
                </c:pt>
                <c:pt idx="274">
                  <c:v>7.0877999999999997</c:v>
                </c:pt>
                <c:pt idx="275">
                  <c:v>7.0961999999999996</c:v>
                </c:pt>
                <c:pt idx="276">
                  <c:v>7.1266999999999996</c:v>
                </c:pt>
                <c:pt idx="277">
                  <c:v>7.1403999999999996</c:v>
                </c:pt>
                <c:pt idx="278">
                  <c:v>7.1487999999999996</c:v>
                </c:pt>
                <c:pt idx="279">
                  <c:v>7.1571999999999996</c:v>
                </c:pt>
                <c:pt idx="280">
                  <c:v>7.1708999999999996</c:v>
                </c:pt>
                <c:pt idx="281">
                  <c:v>7.2015000000000002</c:v>
                </c:pt>
                <c:pt idx="282">
                  <c:v>7.2099000000000002</c:v>
                </c:pt>
                <c:pt idx="283">
                  <c:v>7.2183000000000002</c:v>
                </c:pt>
                <c:pt idx="284">
                  <c:v>7.2320000000000002</c:v>
                </c:pt>
                <c:pt idx="285">
                  <c:v>7.2404000000000002</c:v>
                </c:pt>
                <c:pt idx="286">
                  <c:v>7.2709000000000001</c:v>
                </c:pt>
                <c:pt idx="287">
                  <c:v>7.2793000000000001</c:v>
                </c:pt>
                <c:pt idx="288">
                  <c:v>7.2930000000000001</c:v>
                </c:pt>
                <c:pt idx="289">
                  <c:v>7.3014000000000001</c:v>
                </c:pt>
                <c:pt idx="290">
                  <c:v>7.3151000000000002</c:v>
                </c:pt>
                <c:pt idx="291">
                  <c:v>7.3456000000000001</c:v>
                </c:pt>
                <c:pt idx="292">
                  <c:v>7.3540000000000001</c:v>
                </c:pt>
                <c:pt idx="293">
                  <c:v>7.3624000000000001</c:v>
                </c:pt>
                <c:pt idx="294">
                  <c:v>7.3761000000000001</c:v>
                </c:pt>
                <c:pt idx="295">
                  <c:v>7.3845000000000001</c:v>
                </c:pt>
                <c:pt idx="296">
                  <c:v>7.4149000000000003</c:v>
                </c:pt>
                <c:pt idx="297">
                  <c:v>7.4233000000000002</c:v>
                </c:pt>
                <c:pt idx="298">
                  <c:v>7.4370000000000003</c:v>
                </c:pt>
                <c:pt idx="299">
                  <c:v>7.4454000000000002</c:v>
                </c:pt>
                <c:pt idx="300">
                  <c:v>7.4538000000000002</c:v>
                </c:pt>
                <c:pt idx="301">
                  <c:v>7.4843000000000002</c:v>
                </c:pt>
                <c:pt idx="302">
                  <c:v>7.4980000000000002</c:v>
                </c:pt>
                <c:pt idx="303">
                  <c:v>7.5064000000000002</c:v>
                </c:pt>
                <c:pt idx="304">
                  <c:v>7.5148000000000001</c:v>
                </c:pt>
                <c:pt idx="305">
                  <c:v>7.5284000000000004</c:v>
                </c:pt>
                <c:pt idx="306">
                  <c:v>7.5589000000000004</c:v>
                </c:pt>
                <c:pt idx="307">
                  <c:v>7.5673000000000004</c:v>
                </c:pt>
                <c:pt idx="308">
                  <c:v>7.5810000000000004</c:v>
                </c:pt>
                <c:pt idx="309">
                  <c:v>7.5894000000000004</c:v>
                </c:pt>
                <c:pt idx="310">
                  <c:v>7.5978000000000003</c:v>
                </c:pt>
                <c:pt idx="311">
                  <c:v>7.6281999999999996</c:v>
                </c:pt>
                <c:pt idx="312">
                  <c:v>7.6418999999999997</c:v>
                </c:pt>
                <c:pt idx="313">
                  <c:v>7.6502999999999997</c:v>
                </c:pt>
                <c:pt idx="314">
                  <c:v>7.6586999999999996</c:v>
                </c:pt>
                <c:pt idx="315">
                  <c:v>7.6722999999999999</c:v>
                </c:pt>
                <c:pt idx="316">
                  <c:v>7.7027999999999999</c:v>
                </c:pt>
                <c:pt idx="317">
                  <c:v>7.7111999999999998</c:v>
                </c:pt>
                <c:pt idx="318">
                  <c:v>7.7195999999999998</c:v>
                </c:pt>
                <c:pt idx="319">
                  <c:v>7.7332000000000001</c:v>
                </c:pt>
                <c:pt idx="320">
                  <c:v>7.7416</c:v>
                </c:pt>
                <c:pt idx="321">
                  <c:v>7.7721</c:v>
                </c:pt>
                <c:pt idx="322">
                  <c:v>7.7857000000000003</c:v>
                </c:pt>
                <c:pt idx="323">
                  <c:v>7.7941000000000003</c:v>
                </c:pt>
                <c:pt idx="324">
                  <c:v>7.8025000000000002</c:v>
                </c:pt>
                <c:pt idx="325">
                  <c:v>7.8162000000000003</c:v>
                </c:pt>
                <c:pt idx="326">
                  <c:v>7.8162000000000003</c:v>
                </c:pt>
                <c:pt idx="327">
                  <c:v>7.8601999999999999</c:v>
                </c:pt>
                <c:pt idx="328">
                  <c:v>7.8738999999999999</c:v>
                </c:pt>
                <c:pt idx="329">
                  <c:v>7.8875999999999999</c:v>
                </c:pt>
                <c:pt idx="330">
                  <c:v>7.8959000000000001</c:v>
                </c:pt>
                <c:pt idx="331">
                  <c:v>7.9316000000000004</c:v>
                </c:pt>
                <c:pt idx="332">
                  <c:v>7.9452999999999996</c:v>
                </c:pt>
                <c:pt idx="333">
                  <c:v>7.9535999999999998</c:v>
                </c:pt>
                <c:pt idx="334">
                  <c:v>7.9672999999999998</c:v>
                </c:pt>
                <c:pt idx="335">
                  <c:v>7.9809999999999999</c:v>
                </c:pt>
                <c:pt idx="336">
                  <c:v>8.0167000000000002</c:v>
                </c:pt>
                <c:pt idx="337">
                  <c:v>8.0250000000000004</c:v>
                </c:pt>
                <c:pt idx="338">
                  <c:v>8.0386000000000006</c:v>
                </c:pt>
                <c:pt idx="339">
                  <c:v>8.0470000000000006</c:v>
                </c:pt>
                <c:pt idx="340">
                  <c:v>8.0607000000000006</c:v>
                </c:pt>
                <c:pt idx="341">
                  <c:v>8.0607000000000006</c:v>
                </c:pt>
                <c:pt idx="342">
                  <c:v>8.11</c:v>
                </c:pt>
                <c:pt idx="343">
                  <c:v>8.1183999999999994</c:v>
                </c:pt>
                <c:pt idx="344">
                  <c:v>8.1319999999999997</c:v>
                </c:pt>
                <c:pt idx="345">
                  <c:v>8.1456999999999997</c:v>
                </c:pt>
                <c:pt idx="346">
                  <c:v>8.1760999999999999</c:v>
                </c:pt>
                <c:pt idx="347">
                  <c:v>8.1897000000000002</c:v>
                </c:pt>
                <c:pt idx="348">
                  <c:v>8.2033000000000005</c:v>
                </c:pt>
                <c:pt idx="349">
                  <c:v>8.2117000000000004</c:v>
                </c:pt>
                <c:pt idx="350">
                  <c:v>8.2253000000000007</c:v>
                </c:pt>
                <c:pt idx="351">
                  <c:v>8.2609999999999992</c:v>
                </c:pt>
                <c:pt idx="352">
                  <c:v>8.2692999999999994</c:v>
                </c:pt>
                <c:pt idx="353">
                  <c:v>8.2829999999999995</c:v>
                </c:pt>
                <c:pt idx="354">
                  <c:v>8.2965999999999998</c:v>
                </c:pt>
                <c:pt idx="355">
                  <c:v>8.3049999999999997</c:v>
                </c:pt>
                <c:pt idx="356">
                  <c:v>8.3406000000000002</c:v>
                </c:pt>
                <c:pt idx="357">
                  <c:v>8.3543000000000003</c:v>
                </c:pt>
                <c:pt idx="358">
                  <c:v>8.3679000000000006</c:v>
                </c:pt>
                <c:pt idx="359">
                  <c:v>8.3763000000000005</c:v>
                </c:pt>
                <c:pt idx="360">
                  <c:v>8.3899000000000008</c:v>
                </c:pt>
                <c:pt idx="361">
                  <c:v>8.4254999999999995</c:v>
                </c:pt>
                <c:pt idx="362">
                  <c:v>8.4338999999999995</c:v>
                </c:pt>
                <c:pt idx="363">
                  <c:v>8.4474999999999998</c:v>
                </c:pt>
                <c:pt idx="364">
                  <c:v>8.4611000000000001</c:v>
                </c:pt>
                <c:pt idx="365">
                  <c:v>8.4695</c:v>
                </c:pt>
                <c:pt idx="366">
                  <c:v>8.5051000000000005</c:v>
                </c:pt>
                <c:pt idx="367">
                  <c:v>8.5187000000000008</c:v>
                </c:pt>
                <c:pt idx="368">
                  <c:v>8.5324000000000009</c:v>
                </c:pt>
                <c:pt idx="369">
                  <c:v>8.5406999999999993</c:v>
                </c:pt>
                <c:pt idx="370">
                  <c:v>8.5543999999999993</c:v>
                </c:pt>
                <c:pt idx="371">
                  <c:v>8.59</c:v>
                </c:pt>
                <c:pt idx="372">
                  <c:v>8.5983000000000001</c:v>
                </c:pt>
                <c:pt idx="373">
                  <c:v>8.6119000000000003</c:v>
                </c:pt>
                <c:pt idx="374">
                  <c:v>8.6255000000000006</c:v>
                </c:pt>
                <c:pt idx="375">
                  <c:v>8.6339000000000006</c:v>
                </c:pt>
                <c:pt idx="376">
                  <c:v>8.6694999999999993</c:v>
                </c:pt>
                <c:pt idx="377">
                  <c:v>8.6830999999999996</c:v>
                </c:pt>
                <c:pt idx="378">
                  <c:v>8.6966999999999999</c:v>
                </c:pt>
                <c:pt idx="379">
                  <c:v>8.7050999999999998</c:v>
                </c:pt>
                <c:pt idx="380">
                  <c:v>8.7187000000000001</c:v>
                </c:pt>
                <c:pt idx="381">
                  <c:v>8.7543000000000006</c:v>
                </c:pt>
                <c:pt idx="382">
                  <c:v>8.7678999999999991</c:v>
                </c:pt>
                <c:pt idx="383">
                  <c:v>8.7763000000000009</c:v>
                </c:pt>
                <c:pt idx="384">
                  <c:v>8.7898999999999994</c:v>
                </c:pt>
                <c:pt idx="385">
                  <c:v>8.8034999999999997</c:v>
                </c:pt>
                <c:pt idx="386">
                  <c:v>8.8338000000000001</c:v>
                </c:pt>
                <c:pt idx="387">
                  <c:v>8.8474000000000004</c:v>
                </c:pt>
                <c:pt idx="388">
                  <c:v>8.8610000000000007</c:v>
                </c:pt>
                <c:pt idx="389">
                  <c:v>8.8694000000000006</c:v>
                </c:pt>
                <c:pt idx="390">
                  <c:v>6.0768000000000004</c:v>
                </c:pt>
                <c:pt idx="391">
                  <c:v>6.1177000000000001</c:v>
                </c:pt>
                <c:pt idx="392">
                  <c:v>6.1314000000000002</c:v>
                </c:pt>
                <c:pt idx="393">
                  <c:v>6.1451000000000002</c:v>
                </c:pt>
                <c:pt idx="394">
                  <c:v>6.1588000000000003</c:v>
                </c:pt>
                <c:pt idx="395">
                  <c:v>6.1723999999999997</c:v>
                </c:pt>
                <c:pt idx="396">
                  <c:v>6.2081</c:v>
                </c:pt>
                <c:pt idx="397">
                  <c:v>6.2218</c:v>
                </c:pt>
                <c:pt idx="398">
                  <c:v>6.2354000000000003</c:v>
                </c:pt>
                <c:pt idx="399">
                  <c:v>6.2491000000000003</c:v>
                </c:pt>
                <c:pt idx="400">
                  <c:v>6.2628000000000004</c:v>
                </c:pt>
                <c:pt idx="401">
                  <c:v>6.3037000000000001</c:v>
                </c:pt>
                <c:pt idx="402">
                  <c:v>6.3121</c:v>
                </c:pt>
                <c:pt idx="403">
                  <c:v>6.3258000000000001</c:v>
                </c:pt>
                <c:pt idx="404">
                  <c:v>6.3395000000000001</c:v>
                </c:pt>
                <c:pt idx="405">
                  <c:v>6.3531000000000004</c:v>
                </c:pt>
                <c:pt idx="406">
                  <c:v>6.3940999999999999</c:v>
                </c:pt>
                <c:pt idx="407">
                  <c:v>6.4077000000000002</c:v>
                </c:pt>
                <c:pt idx="408">
                  <c:v>6.4212999999999996</c:v>
                </c:pt>
                <c:pt idx="409">
                  <c:v>6.4349999999999996</c:v>
                </c:pt>
                <c:pt idx="410">
                  <c:v>6.4486999999999997</c:v>
                </c:pt>
                <c:pt idx="411">
                  <c:v>6.4486999999999997</c:v>
                </c:pt>
                <c:pt idx="412">
                  <c:v>6.5115999999999996</c:v>
                </c:pt>
                <c:pt idx="413">
                  <c:v>6.5252999999999997</c:v>
                </c:pt>
                <c:pt idx="414">
                  <c:v>6.5388999999999999</c:v>
                </c:pt>
                <c:pt idx="415">
                  <c:v>6.5388999999999999</c:v>
                </c:pt>
                <c:pt idx="416">
                  <c:v>6.5934999999999997</c:v>
                </c:pt>
                <c:pt idx="417">
                  <c:v>6.6071</c:v>
                </c:pt>
                <c:pt idx="418">
                  <c:v>6.6208</c:v>
                </c:pt>
                <c:pt idx="419">
                  <c:v>6.6292</c:v>
                </c:pt>
                <c:pt idx="420">
                  <c:v>6.6700999999999997</c:v>
                </c:pt>
                <c:pt idx="421">
                  <c:v>6.6837</c:v>
                </c:pt>
                <c:pt idx="422">
                  <c:v>6.6974</c:v>
                </c:pt>
                <c:pt idx="423">
                  <c:v>6.7110000000000003</c:v>
                </c:pt>
                <c:pt idx="424">
                  <c:v>6.7245999999999997</c:v>
                </c:pt>
                <c:pt idx="425">
                  <c:v>6.7655000000000003</c:v>
                </c:pt>
                <c:pt idx="426">
                  <c:v>6.7792000000000003</c:v>
                </c:pt>
                <c:pt idx="427">
                  <c:v>6.7874999999999996</c:v>
                </c:pt>
                <c:pt idx="428">
                  <c:v>6.8011999999999997</c:v>
                </c:pt>
                <c:pt idx="429">
                  <c:v>6.8148</c:v>
                </c:pt>
                <c:pt idx="430">
                  <c:v>6.8556999999999997</c:v>
                </c:pt>
                <c:pt idx="431">
                  <c:v>6.8693999999999997</c:v>
                </c:pt>
                <c:pt idx="432">
                  <c:v>6.883</c:v>
                </c:pt>
                <c:pt idx="433">
                  <c:v>6.8966000000000003</c:v>
                </c:pt>
                <c:pt idx="434">
                  <c:v>6.9101999999999997</c:v>
                </c:pt>
                <c:pt idx="435">
                  <c:v>6.9511000000000003</c:v>
                </c:pt>
                <c:pt idx="436">
                  <c:v>6.9646999999999997</c:v>
                </c:pt>
                <c:pt idx="437">
                  <c:v>6.9730999999999996</c:v>
                </c:pt>
                <c:pt idx="438">
                  <c:v>6.9866999999999999</c:v>
                </c:pt>
                <c:pt idx="439">
                  <c:v>7.0004</c:v>
                </c:pt>
                <c:pt idx="440">
                  <c:v>7.0411999999999999</c:v>
                </c:pt>
                <c:pt idx="441">
                  <c:v>7.0548999999999999</c:v>
                </c:pt>
                <c:pt idx="442">
                  <c:v>7.0685000000000002</c:v>
                </c:pt>
                <c:pt idx="443">
                  <c:v>7.0820999999999996</c:v>
                </c:pt>
                <c:pt idx="444">
                  <c:v>7.0956999999999999</c:v>
                </c:pt>
                <c:pt idx="445">
                  <c:v>7.1365999999999996</c:v>
                </c:pt>
                <c:pt idx="446">
                  <c:v>7.1501999999999999</c:v>
                </c:pt>
                <c:pt idx="447">
                  <c:v>7.1638000000000002</c:v>
                </c:pt>
                <c:pt idx="448">
                  <c:v>7.1722000000000001</c:v>
                </c:pt>
                <c:pt idx="449">
                  <c:v>7.1858000000000004</c:v>
                </c:pt>
                <c:pt idx="450">
                  <c:v>7.2266000000000004</c:v>
                </c:pt>
                <c:pt idx="451">
                  <c:v>7.2401999999999997</c:v>
                </c:pt>
                <c:pt idx="452">
                  <c:v>7.2538999999999998</c:v>
                </c:pt>
                <c:pt idx="453">
                  <c:v>7.2675000000000001</c:v>
                </c:pt>
                <c:pt idx="454">
                  <c:v>7.2811000000000003</c:v>
                </c:pt>
                <c:pt idx="455">
                  <c:v>7.3219000000000003</c:v>
                </c:pt>
                <c:pt idx="456">
                  <c:v>8.3024000000000004</c:v>
                </c:pt>
                <c:pt idx="457">
                  <c:v>8.3160000000000007</c:v>
                </c:pt>
                <c:pt idx="458">
                  <c:v>8.3244000000000007</c:v>
                </c:pt>
                <c:pt idx="459">
                  <c:v>8.3378999999999994</c:v>
                </c:pt>
                <c:pt idx="460">
                  <c:v>8.3787000000000003</c:v>
                </c:pt>
                <c:pt idx="461">
                  <c:v>8.3923000000000005</c:v>
                </c:pt>
                <c:pt idx="462">
                  <c:v>8.4059000000000008</c:v>
                </c:pt>
                <c:pt idx="463">
                  <c:v>8.4194999999999993</c:v>
                </c:pt>
                <c:pt idx="464">
                  <c:v>8.4329999999999998</c:v>
                </c:pt>
                <c:pt idx="465">
                  <c:v>8.4738000000000007</c:v>
                </c:pt>
                <c:pt idx="466">
                  <c:v>8.4873999999999992</c:v>
                </c:pt>
                <c:pt idx="467">
                  <c:v>8.5008999999999997</c:v>
                </c:pt>
                <c:pt idx="468">
                  <c:v>8.5145999999999997</c:v>
                </c:pt>
                <c:pt idx="469">
                  <c:v>8.5281000000000002</c:v>
                </c:pt>
                <c:pt idx="470">
                  <c:v>8.5688999999999993</c:v>
                </c:pt>
                <c:pt idx="471">
                  <c:v>8.5824999999999996</c:v>
                </c:pt>
                <c:pt idx="472">
                  <c:v>8.5960000000000001</c:v>
                </c:pt>
                <c:pt idx="473">
                  <c:v>8.6096000000000004</c:v>
                </c:pt>
                <c:pt idx="474">
                  <c:v>8.6232000000000006</c:v>
                </c:pt>
                <c:pt idx="475">
                  <c:v>8.6638999999999999</c:v>
                </c:pt>
                <c:pt idx="476">
                  <c:v>8.6775000000000002</c:v>
                </c:pt>
                <c:pt idx="477">
                  <c:v>8.6910000000000007</c:v>
                </c:pt>
                <c:pt idx="478">
                  <c:v>8.7045999999999992</c:v>
                </c:pt>
                <c:pt idx="479">
                  <c:v>8.7181999999999995</c:v>
                </c:pt>
                <c:pt idx="480">
                  <c:v>8.7589000000000006</c:v>
                </c:pt>
                <c:pt idx="481">
                  <c:v>8.7725000000000009</c:v>
                </c:pt>
                <c:pt idx="482">
                  <c:v>8.7860999999999994</c:v>
                </c:pt>
                <c:pt idx="483">
                  <c:v>8.7995999999999999</c:v>
                </c:pt>
                <c:pt idx="484">
                  <c:v>8.7995999999999999</c:v>
                </c:pt>
                <c:pt idx="485">
                  <c:v>8.7995999999999999</c:v>
                </c:pt>
                <c:pt idx="486">
                  <c:v>8.8674999999999997</c:v>
                </c:pt>
                <c:pt idx="487">
                  <c:v>8.8810000000000002</c:v>
                </c:pt>
                <c:pt idx="488">
                  <c:v>8.8946000000000005</c:v>
                </c:pt>
                <c:pt idx="489">
                  <c:v>8.9082000000000008</c:v>
                </c:pt>
                <c:pt idx="490">
                  <c:v>8.9436</c:v>
                </c:pt>
                <c:pt idx="491">
                  <c:v>8.9572000000000003</c:v>
                </c:pt>
                <c:pt idx="492">
                  <c:v>8.9707000000000008</c:v>
                </c:pt>
                <c:pt idx="493">
                  <c:v>8.9842999999999993</c:v>
                </c:pt>
                <c:pt idx="494">
                  <c:v>8.9977999999999998</c:v>
                </c:pt>
                <c:pt idx="495">
                  <c:v>9.0385000000000009</c:v>
                </c:pt>
                <c:pt idx="496">
                  <c:v>9.0520999999999994</c:v>
                </c:pt>
                <c:pt idx="497">
                  <c:v>9.0655999999999999</c:v>
                </c:pt>
                <c:pt idx="498">
                  <c:v>9.0792000000000002</c:v>
                </c:pt>
                <c:pt idx="499">
                  <c:v>9.0927000000000007</c:v>
                </c:pt>
                <c:pt idx="500">
                  <c:v>9.0927000000000007</c:v>
                </c:pt>
                <c:pt idx="501">
                  <c:v>9.1470000000000002</c:v>
                </c:pt>
                <c:pt idx="502">
                  <c:v>9.1605000000000008</c:v>
                </c:pt>
                <c:pt idx="503">
                  <c:v>9.1740999999999993</c:v>
                </c:pt>
                <c:pt idx="504">
                  <c:v>9.1875999999999998</c:v>
                </c:pt>
                <c:pt idx="505">
                  <c:v>9.1875999999999998</c:v>
                </c:pt>
                <c:pt idx="506">
                  <c:v>9.2417999999999996</c:v>
                </c:pt>
                <c:pt idx="507">
                  <c:v>9.2553999999999998</c:v>
                </c:pt>
                <c:pt idx="508">
                  <c:v>9.2689000000000004</c:v>
                </c:pt>
                <c:pt idx="509">
                  <c:v>9.2825000000000006</c:v>
                </c:pt>
                <c:pt idx="510">
                  <c:v>9.3231000000000002</c:v>
                </c:pt>
                <c:pt idx="511">
                  <c:v>9.3366000000000007</c:v>
                </c:pt>
                <c:pt idx="512">
                  <c:v>9.3501999999999992</c:v>
                </c:pt>
                <c:pt idx="513">
                  <c:v>9.3636999999999997</c:v>
                </c:pt>
                <c:pt idx="514">
                  <c:v>9.3773</c:v>
                </c:pt>
                <c:pt idx="515">
                  <c:v>9.4178999999999995</c:v>
                </c:pt>
                <c:pt idx="516">
                  <c:v>9.4314999999999998</c:v>
                </c:pt>
                <c:pt idx="517">
                  <c:v>9.4450000000000003</c:v>
                </c:pt>
                <c:pt idx="518">
                  <c:v>6.5838999999999999</c:v>
                </c:pt>
                <c:pt idx="519">
                  <c:v>6.5974000000000004</c:v>
                </c:pt>
                <c:pt idx="520">
                  <c:v>6.5974000000000004</c:v>
                </c:pt>
                <c:pt idx="521">
                  <c:v>6.6570999999999998</c:v>
                </c:pt>
                <c:pt idx="522">
                  <c:v>6.6707000000000001</c:v>
                </c:pt>
                <c:pt idx="523">
                  <c:v>6.6843000000000004</c:v>
                </c:pt>
                <c:pt idx="524">
                  <c:v>6.6978</c:v>
                </c:pt>
                <c:pt idx="525">
                  <c:v>6.7439</c:v>
                </c:pt>
                <c:pt idx="526">
                  <c:v>6.7575000000000003</c:v>
                </c:pt>
                <c:pt idx="527">
                  <c:v>6.7710999999999997</c:v>
                </c:pt>
                <c:pt idx="528">
                  <c:v>6.7847</c:v>
                </c:pt>
                <c:pt idx="529">
                  <c:v>6.7981999999999996</c:v>
                </c:pt>
                <c:pt idx="530">
                  <c:v>6.8442999999999996</c:v>
                </c:pt>
                <c:pt idx="531">
                  <c:v>6.8578000000000001</c:v>
                </c:pt>
                <c:pt idx="532">
                  <c:v>6.8714000000000004</c:v>
                </c:pt>
                <c:pt idx="533">
                  <c:v>6.8849999999999998</c:v>
                </c:pt>
                <c:pt idx="534">
                  <c:v>6.8986000000000001</c:v>
                </c:pt>
                <c:pt idx="535">
                  <c:v>6.9446000000000003</c:v>
                </c:pt>
                <c:pt idx="536">
                  <c:v>6.9581999999999997</c:v>
                </c:pt>
                <c:pt idx="537">
                  <c:v>6.9717000000000002</c:v>
                </c:pt>
                <c:pt idx="538">
                  <c:v>6.9852999999999996</c:v>
                </c:pt>
                <c:pt idx="539">
                  <c:v>6.9988999999999999</c:v>
                </c:pt>
                <c:pt idx="540">
                  <c:v>7.0449000000000002</c:v>
                </c:pt>
                <c:pt idx="541">
                  <c:v>7.0583999999999998</c:v>
                </c:pt>
                <c:pt idx="542">
                  <c:v>7.0720000000000001</c:v>
                </c:pt>
                <c:pt idx="543">
                  <c:v>7.0856000000000003</c:v>
                </c:pt>
                <c:pt idx="544">
                  <c:v>7.0991999999999997</c:v>
                </c:pt>
                <c:pt idx="545">
                  <c:v>7.1451000000000002</c:v>
                </c:pt>
                <c:pt idx="546">
                  <c:v>7.1586999999999996</c:v>
                </c:pt>
                <c:pt idx="547">
                  <c:v>7.1722999999999999</c:v>
                </c:pt>
                <c:pt idx="548">
                  <c:v>7.1859000000000002</c:v>
                </c:pt>
                <c:pt idx="549">
                  <c:v>7.1994999999999996</c:v>
                </c:pt>
                <c:pt idx="550">
                  <c:v>7.2454000000000001</c:v>
                </c:pt>
                <c:pt idx="551">
                  <c:v>7.2590000000000003</c:v>
                </c:pt>
                <c:pt idx="552">
                  <c:v>7.2725999999999997</c:v>
                </c:pt>
                <c:pt idx="553">
                  <c:v>7.2862</c:v>
                </c:pt>
                <c:pt idx="554">
                  <c:v>7.3049999999999997</c:v>
                </c:pt>
                <c:pt idx="555">
                  <c:v>7.3456000000000001</c:v>
                </c:pt>
                <c:pt idx="556">
                  <c:v>7.3592000000000004</c:v>
                </c:pt>
                <c:pt idx="557">
                  <c:v>7.3727999999999998</c:v>
                </c:pt>
                <c:pt idx="558">
                  <c:v>7.3914999999999997</c:v>
                </c:pt>
                <c:pt idx="559">
                  <c:v>7.4051</c:v>
                </c:pt>
                <c:pt idx="560">
                  <c:v>7.4458000000000002</c:v>
                </c:pt>
                <c:pt idx="561">
                  <c:v>7.4593999999999996</c:v>
                </c:pt>
                <c:pt idx="562">
                  <c:v>7.4729999999999999</c:v>
                </c:pt>
                <c:pt idx="563">
                  <c:v>7.4917999999999996</c:v>
                </c:pt>
                <c:pt idx="564">
                  <c:v>7.5053000000000001</c:v>
                </c:pt>
                <c:pt idx="565">
                  <c:v>7.5460000000000003</c:v>
                </c:pt>
                <c:pt idx="566">
                  <c:v>7.5648</c:v>
                </c:pt>
                <c:pt idx="567">
                  <c:v>7.5782999999999996</c:v>
                </c:pt>
                <c:pt idx="568">
                  <c:v>7.5918999999999999</c:v>
                </c:pt>
                <c:pt idx="569">
                  <c:v>7.6054000000000004</c:v>
                </c:pt>
                <c:pt idx="570">
                  <c:v>7.6513</c:v>
                </c:pt>
                <c:pt idx="571">
                  <c:v>7.6649000000000003</c:v>
                </c:pt>
                <c:pt idx="572">
                  <c:v>7.6783999999999999</c:v>
                </c:pt>
                <c:pt idx="573">
                  <c:v>7.6920000000000002</c:v>
                </c:pt>
                <c:pt idx="574">
                  <c:v>7.7054999999999998</c:v>
                </c:pt>
                <c:pt idx="575">
                  <c:v>7.7514000000000003</c:v>
                </c:pt>
                <c:pt idx="576">
                  <c:v>7.7649999999999997</c:v>
                </c:pt>
                <c:pt idx="577">
                  <c:v>7.7785000000000002</c:v>
                </c:pt>
                <c:pt idx="578">
                  <c:v>7.7920999999999996</c:v>
                </c:pt>
                <c:pt idx="579">
                  <c:v>7.8056000000000001</c:v>
                </c:pt>
                <c:pt idx="580">
                  <c:v>7.8514999999999997</c:v>
                </c:pt>
                <c:pt idx="581">
                  <c:v>7.8651</c:v>
                </c:pt>
                <c:pt idx="582">
                  <c:v>7.8785999999999996</c:v>
                </c:pt>
                <c:pt idx="583">
                  <c:v>7.8974000000000002</c:v>
                </c:pt>
                <c:pt idx="584">
                  <c:v>5.6123000000000003</c:v>
                </c:pt>
                <c:pt idx="585">
                  <c:v>5.6123000000000003</c:v>
                </c:pt>
                <c:pt idx="586">
                  <c:v>5.6718999999999999</c:v>
                </c:pt>
                <c:pt idx="587">
                  <c:v>5.6853999999999996</c:v>
                </c:pt>
                <c:pt idx="588">
                  <c:v>5.6989999999999998</c:v>
                </c:pt>
                <c:pt idx="589">
                  <c:v>5.7126000000000001</c:v>
                </c:pt>
                <c:pt idx="590">
                  <c:v>5.7533000000000003</c:v>
                </c:pt>
                <c:pt idx="591">
                  <c:v>5.7668999999999997</c:v>
                </c:pt>
                <c:pt idx="592">
                  <c:v>5.7805</c:v>
                </c:pt>
                <c:pt idx="593">
                  <c:v>5.7992999999999997</c:v>
                </c:pt>
                <c:pt idx="594">
                  <c:v>5.8129</c:v>
                </c:pt>
                <c:pt idx="595">
                  <c:v>5.8536999999999999</c:v>
                </c:pt>
                <c:pt idx="596">
                  <c:v>5.8672000000000004</c:v>
                </c:pt>
                <c:pt idx="597">
                  <c:v>5.8807999999999998</c:v>
                </c:pt>
                <c:pt idx="598">
                  <c:v>5.8944000000000001</c:v>
                </c:pt>
                <c:pt idx="599">
                  <c:v>5.9131999999999998</c:v>
                </c:pt>
                <c:pt idx="600">
                  <c:v>5.9539</c:v>
                </c:pt>
                <c:pt idx="601">
                  <c:v>5.9675000000000002</c:v>
                </c:pt>
                <c:pt idx="602">
                  <c:v>5.9809999999999999</c:v>
                </c:pt>
                <c:pt idx="603">
                  <c:v>5.9946000000000002</c:v>
                </c:pt>
                <c:pt idx="604">
                  <c:v>6.0082000000000004</c:v>
                </c:pt>
                <c:pt idx="605">
                  <c:v>6.0541</c:v>
                </c:pt>
                <c:pt idx="606">
                  <c:v>6.0677000000000003</c:v>
                </c:pt>
                <c:pt idx="607">
                  <c:v>6.0812999999999997</c:v>
                </c:pt>
                <c:pt idx="608">
                  <c:v>6.0948000000000002</c:v>
                </c:pt>
                <c:pt idx="609">
                  <c:v>6.1083999999999996</c:v>
                </c:pt>
                <c:pt idx="610">
                  <c:v>6.1543999999999999</c:v>
                </c:pt>
                <c:pt idx="611">
                  <c:v>6.1679000000000004</c:v>
                </c:pt>
                <c:pt idx="612">
                  <c:v>6.1814999999999998</c:v>
                </c:pt>
                <c:pt idx="613">
                  <c:v>6.1950000000000003</c:v>
                </c:pt>
                <c:pt idx="614">
                  <c:v>6.2085999999999997</c:v>
                </c:pt>
                <c:pt idx="615">
                  <c:v>6.2545000000000002</c:v>
                </c:pt>
                <c:pt idx="616">
                  <c:v>6.2680999999999996</c:v>
                </c:pt>
                <c:pt idx="617">
                  <c:v>6.2816000000000001</c:v>
                </c:pt>
                <c:pt idx="618">
                  <c:v>6.2952000000000004</c:v>
                </c:pt>
                <c:pt idx="619">
                  <c:v>6.3087999999999997</c:v>
                </c:pt>
                <c:pt idx="620">
                  <c:v>6.3547000000000002</c:v>
                </c:pt>
                <c:pt idx="621">
                  <c:v>6.3681999999999999</c:v>
                </c:pt>
                <c:pt idx="622">
                  <c:v>6.3818000000000001</c:v>
                </c:pt>
                <c:pt idx="623">
                  <c:v>6.3954000000000004</c:v>
                </c:pt>
                <c:pt idx="624">
                  <c:v>6.4089</c:v>
                </c:pt>
                <c:pt idx="625">
                  <c:v>6.4547999999999996</c:v>
                </c:pt>
                <c:pt idx="626">
                  <c:v>6.4683999999999999</c:v>
                </c:pt>
                <c:pt idx="627">
                  <c:v>6.4819000000000004</c:v>
                </c:pt>
                <c:pt idx="628">
                  <c:v>6.4954999999999998</c:v>
                </c:pt>
                <c:pt idx="629">
                  <c:v>6.5090000000000003</c:v>
                </c:pt>
                <c:pt idx="630">
                  <c:v>6.5548999999999999</c:v>
                </c:pt>
                <c:pt idx="631">
                  <c:v>6.5683999999999996</c:v>
                </c:pt>
                <c:pt idx="632">
                  <c:v>6.5819999999999999</c:v>
                </c:pt>
                <c:pt idx="633">
                  <c:v>6.5955000000000004</c:v>
                </c:pt>
                <c:pt idx="634">
                  <c:v>6.6090999999999998</c:v>
                </c:pt>
                <c:pt idx="635">
                  <c:v>6.6548999999999996</c:v>
                </c:pt>
                <c:pt idx="636">
                  <c:v>6.6684000000000001</c:v>
                </c:pt>
                <c:pt idx="637">
                  <c:v>6.6820000000000004</c:v>
                </c:pt>
                <c:pt idx="638">
                  <c:v>6.6955</c:v>
                </c:pt>
                <c:pt idx="639">
                  <c:v>6.7091000000000003</c:v>
                </c:pt>
                <c:pt idx="640">
                  <c:v>6.7549999999999999</c:v>
                </c:pt>
                <c:pt idx="641">
                  <c:v>6.7685000000000004</c:v>
                </c:pt>
                <c:pt idx="642">
                  <c:v>6.782</c:v>
                </c:pt>
                <c:pt idx="643">
                  <c:v>6.7956000000000003</c:v>
                </c:pt>
                <c:pt idx="644">
                  <c:v>6.8090999999999999</c:v>
                </c:pt>
                <c:pt idx="645">
                  <c:v>6.8550000000000004</c:v>
                </c:pt>
                <c:pt idx="646">
                  <c:v>6.8685</c:v>
                </c:pt>
                <c:pt idx="647">
                  <c:v>6.8819999999999997</c:v>
                </c:pt>
                <c:pt idx="648">
                  <c:v>6.8956</c:v>
                </c:pt>
                <c:pt idx="649">
                  <c:v>6.9090999999999996</c:v>
                </c:pt>
                <c:pt idx="650">
                  <c:v>6.9549000000000003</c:v>
                </c:pt>
                <c:pt idx="651">
                  <c:v>6.9684999999999997</c:v>
                </c:pt>
                <c:pt idx="652">
                  <c:v>6.9820000000000002</c:v>
                </c:pt>
                <c:pt idx="653">
                  <c:v>6.9954999999999998</c:v>
                </c:pt>
                <c:pt idx="654">
                  <c:v>7.0143000000000004</c:v>
                </c:pt>
                <c:pt idx="655">
                  <c:v>7.0548999999999999</c:v>
                </c:pt>
                <c:pt idx="656">
                  <c:v>7.0683999999999996</c:v>
                </c:pt>
                <c:pt idx="657">
                  <c:v>7.0819999999999999</c:v>
                </c:pt>
                <c:pt idx="658">
                  <c:v>7.1006999999999998</c:v>
                </c:pt>
                <c:pt idx="659">
                  <c:v>7.1142000000000003</c:v>
                </c:pt>
                <c:pt idx="660">
                  <c:v>7.1547999999999998</c:v>
                </c:pt>
                <c:pt idx="661">
                  <c:v>7.1684000000000001</c:v>
                </c:pt>
                <c:pt idx="662">
                  <c:v>7.1871</c:v>
                </c:pt>
                <c:pt idx="663">
                  <c:v>7.2005999999999997</c:v>
                </c:pt>
                <c:pt idx="664">
                  <c:v>7.2141000000000002</c:v>
                </c:pt>
                <c:pt idx="665">
                  <c:v>7.2548000000000004</c:v>
                </c:pt>
                <c:pt idx="666">
                  <c:v>7.2735000000000003</c:v>
                </c:pt>
                <c:pt idx="667">
                  <c:v>7.2869999999999999</c:v>
                </c:pt>
                <c:pt idx="668">
                  <c:v>7.3006000000000002</c:v>
                </c:pt>
                <c:pt idx="669">
                  <c:v>7.3140999999999998</c:v>
                </c:pt>
                <c:pt idx="670">
                  <c:v>7.3868999999999998</c:v>
                </c:pt>
                <c:pt idx="671">
                  <c:v>7.4004000000000003</c:v>
                </c:pt>
                <c:pt idx="672">
                  <c:v>7.4138999999999999</c:v>
                </c:pt>
                <c:pt idx="673">
                  <c:v>7.4732000000000003</c:v>
                </c:pt>
                <c:pt idx="674">
                  <c:v>7.4867999999999997</c:v>
                </c:pt>
                <c:pt idx="675">
                  <c:v>7.5003000000000002</c:v>
                </c:pt>
                <c:pt idx="676">
                  <c:v>7.5137</c:v>
                </c:pt>
                <c:pt idx="677">
                  <c:v>7.5594999999999999</c:v>
                </c:pt>
                <c:pt idx="678">
                  <c:v>7.5731000000000002</c:v>
                </c:pt>
                <c:pt idx="679">
                  <c:v>7.5865999999999998</c:v>
                </c:pt>
                <c:pt idx="680">
                  <c:v>7.6052999999999997</c:v>
                </c:pt>
                <c:pt idx="681">
                  <c:v>7.6188000000000002</c:v>
                </c:pt>
                <c:pt idx="682">
                  <c:v>7.6593</c:v>
                </c:pt>
                <c:pt idx="683">
                  <c:v>7.6729000000000003</c:v>
                </c:pt>
                <c:pt idx="684">
                  <c:v>7.6914999999999996</c:v>
                </c:pt>
                <c:pt idx="685">
                  <c:v>7.7050999999999998</c:v>
                </c:pt>
                <c:pt idx="686">
                  <c:v>7.7186000000000003</c:v>
                </c:pt>
                <c:pt idx="687">
                  <c:v>7.7643000000000004</c:v>
                </c:pt>
                <c:pt idx="688">
                  <c:v>7.7778</c:v>
                </c:pt>
                <c:pt idx="689">
                  <c:v>7.7912999999999997</c:v>
                </c:pt>
                <c:pt idx="690">
                  <c:v>7.8048000000000002</c:v>
                </c:pt>
                <c:pt idx="691">
                  <c:v>7.8182999999999998</c:v>
                </c:pt>
                <c:pt idx="692">
                  <c:v>7.8640999999999996</c:v>
                </c:pt>
                <c:pt idx="693">
                  <c:v>7.8775000000000004</c:v>
                </c:pt>
                <c:pt idx="694">
                  <c:v>7.891</c:v>
                </c:pt>
                <c:pt idx="695">
                  <c:v>7.9046000000000003</c:v>
                </c:pt>
                <c:pt idx="696">
                  <c:v>7.9233000000000002</c:v>
                </c:pt>
                <c:pt idx="697">
                  <c:v>7.9638</c:v>
                </c:pt>
                <c:pt idx="698">
                  <c:v>7.9771999999999998</c:v>
                </c:pt>
                <c:pt idx="699">
                  <c:v>7.9960000000000004</c:v>
                </c:pt>
                <c:pt idx="700">
                  <c:v>8.0093999999999994</c:v>
                </c:pt>
                <c:pt idx="701">
                  <c:v>8.0228999999999999</c:v>
                </c:pt>
                <c:pt idx="702">
                  <c:v>8.0686</c:v>
                </c:pt>
                <c:pt idx="703">
                  <c:v>8.0821000000000005</c:v>
                </c:pt>
                <c:pt idx="704">
                  <c:v>8.0955999999999992</c:v>
                </c:pt>
                <c:pt idx="705">
                  <c:v>8.1090999999999998</c:v>
                </c:pt>
                <c:pt idx="706">
                  <c:v>8.1226000000000003</c:v>
                </c:pt>
                <c:pt idx="707">
                  <c:v>8.1683000000000003</c:v>
                </c:pt>
                <c:pt idx="708">
                  <c:v>8.1818000000000008</c:v>
                </c:pt>
                <c:pt idx="709">
                  <c:v>8.1951999999999998</c:v>
                </c:pt>
                <c:pt idx="710">
                  <c:v>8.2140000000000004</c:v>
                </c:pt>
                <c:pt idx="711">
                  <c:v>8.2273999999999994</c:v>
                </c:pt>
                <c:pt idx="712">
                  <c:v>8.2678999999999991</c:v>
                </c:pt>
                <c:pt idx="713">
                  <c:v>9.2568999999999999</c:v>
                </c:pt>
                <c:pt idx="714">
                  <c:v>9.2756000000000007</c:v>
                </c:pt>
                <c:pt idx="715">
                  <c:v>9.2889999999999997</c:v>
                </c:pt>
                <c:pt idx="716">
                  <c:v>9.3025000000000002</c:v>
                </c:pt>
                <c:pt idx="717">
                  <c:v>9.3480000000000008</c:v>
                </c:pt>
                <c:pt idx="718">
                  <c:v>9.3614999999999995</c:v>
                </c:pt>
                <c:pt idx="719">
                  <c:v>9.375</c:v>
                </c:pt>
                <c:pt idx="720">
                  <c:v>9.3937000000000008</c:v>
                </c:pt>
                <c:pt idx="721">
                  <c:v>9.4070999999999998</c:v>
                </c:pt>
                <c:pt idx="722">
                  <c:v>9.4527000000000001</c:v>
                </c:pt>
                <c:pt idx="723">
                  <c:v>9.4661000000000008</c:v>
                </c:pt>
                <c:pt idx="724">
                  <c:v>9.4795999999999996</c:v>
                </c:pt>
                <c:pt idx="725">
                  <c:v>9.4931000000000001</c:v>
                </c:pt>
                <c:pt idx="726">
                  <c:v>9.5065000000000008</c:v>
                </c:pt>
                <c:pt idx="727">
                  <c:v>9.5520999999999994</c:v>
                </c:pt>
                <c:pt idx="728">
                  <c:v>9.5655000000000001</c:v>
                </c:pt>
                <c:pt idx="729">
                  <c:v>9.5841999999999992</c:v>
                </c:pt>
                <c:pt idx="730">
                  <c:v>9.5975999999999999</c:v>
                </c:pt>
                <c:pt idx="731">
                  <c:v>9.6111000000000004</c:v>
                </c:pt>
                <c:pt idx="732">
                  <c:v>9.6565999999999992</c:v>
                </c:pt>
                <c:pt idx="733">
                  <c:v>9.6700999999999997</c:v>
                </c:pt>
                <c:pt idx="734">
                  <c:v>9.6836000000000002</c:v>
                </c:pt>
                <c:pt idx="735">
                  <c:v>9.7021999999999995</c:v>
                </c:pt>
                <c:pt idx="736">
                  <c:v>9.7021999999999995</c:v>
                </c:pt>
                <c:pt idx="737">
                  <c:v>9.7021999999999995</c:v>
                </c:pt>
                <c:pt idx="738">
                  <c:v>9.7745999999999995</c:v>
                </c:pt>
                <c:pt idx="739">
                  <c:v>9.7881</c:v>
                </c:pt>
                <c:pt idx="740">
                  <c:v>9.8015000000000008</c:v>
                </c:pt>
                <c:pt idx="741">
                  <c:v>9.8201999999999998</c:v>
                </c:pt>
                <c:pt idx="742">
                  <c:v>9.8605</c:v>
                </c:pt>
                <c:pt idx="743">
                  <c:v>9.8790999999999993</c:v>
                </c:pt>
                <c:pt idx="744">
                  <c:v>9.8925999999999998</c:v>
                </c:pt>
                <c:pt idx="745">
                  <c:v>9.9060000000000006</c:v>
                </c:pt>
                <c:pt idx="746">
                  <c:v>9.9193999999999996</c:v>
                </c:pt>
                <c:pt idx="747">
                  <c:v>9.9649000000000001</c:v>
                </c:pt>
                <c:pt idx="748">
                  <c:v>9.9784000000000006</c:v>
                </c:pt>
                <c:pt idx="749">
                  <c:v>9.9969999999999999</c:v>
                </c:pt>
                <c:pt idx="750">
                  <c:v>10.0105</c:v>
                </c:pt>
                <c:pt idx="751">
                  <c:v>10.023899999999999</c:v>
                </c:pt>
                <c:pt idx="752">
                  <c:v>10.0694</c:v>
                </c:pt>
                <c:pt idx="753">
                  <c:v>10.082800000000001</c:v>
                </c:pt>
                <c:pt idx="754">
                  <c:v>10.1015</c:v>
                </c:pt>
                <c:pt idx="755">
                  <c:v>10.1149</c:v>
                </c:pt>
                <c:pt idx="756">
                  <c:v>10.128299999999999</c:v>
                </c:pt>
                <c:pt idx="757">
                  <c:v>10.1738</c:v>
                </c:pt>
                <c:pt idx="758">
                  <c:v>10.187200000000001</c:v>
                </c:pt>
                <c:pt idx="759">
                  <c:v>10.2006</c:v>
                </c:pt>
                <c:pt idx="760">
                  <c:v>10.2193</c:v>
                </c:pt>
                <c:pt idx="761">
                  <c:v>10.232699999999999</c:v>
                </c:pt>
                <c:pt idx="762">
                  <c:v>10.291600000000001</c:v>
                </c:pt>
                <c:pt idx="763">
                  <c:v>10.305</c:v>
                </c:pt>
                <c:pt idx="764">
                  <c:v>10.323700000000001</c:v>
                </c:pt>
                <c:pt idx="765">
                  <c:v>10.3371</c:v>
                </c:pt>
                <c:pt idx="766">
                  <c:v>10.3826</c:v>
                </c:pt>
                <c:pt idx="767">
                  <c:v>10.396000000000001</c:v>
                </c:pt>
                <c:pt idx="768">
                  <c:v>10.4094</c:v>
                </c:pt>
                <c:pt idx="769">
                  <c:v>10.422800000000001</c:v>
                </c:pt>
                <c:pt idx="770">
                  <c:v>10.4414</c:v>
                </c:pt>
                <c:pt idx="771">
                  <c:v>10.486800000000001</c:v>
                </c:pt>
                <c:pt idx="772">
                  <c:v>10.500299999999999</c:v>
                </c:pt>
                <c:pt idx="773">
                  <c:v>10.5137</c:v>
                </c:pt>
                <c:pt idx="774">
                  <c:v>10.527100000000001</c:v>
                </c:pt>
                <c:pt idx="775">
                  <c:v>10.5457</c:v>
                </c:pt>
              </c:numCache>
            </c:numRef>
          </c:val>
          <c:smooth val="0"/>
          <c:extLst>
            <c:ext xmlns:c16="http://schemas.microsoft.com/office/drawing/2014/chart" uri="{C3380CC4-5D6E-409C-BE32-E72D297353CC}">
              <c16:uniqueId val="{00000000-8F7D-4855-942E-8E35C8AD48D0}"/>
            </c:ext>
          </c:extLst>
        </c:ser>
        <c:ser>
          <c:idx val="1"/>
          <c:order val="1"/>
          <c:tx>
            <c:strRef>
              <c:f>'chartdata_66d203bf-d646-4f4e-9c'!$C$1</c:f>
              <c:strCache>
                <c:ptCount val="1"/>
                <c:pt idx="0">
                  <c:v>ABI Mixed Investment 0-35% Shares TR in GB</c:v>
                </c:pt>
              </c:strCache>
            </c:strRef>
          </c:tx>
          <c:spPr>
            <a:ln w="28575" cap="rnd">
              <a:solidFill>
                <a:schemeClr val="accent2"/>
              </a:solidFill>
              <a:round/>
            </a:ln>
            <a:effectLst/>
          </c:spPr>
          <c:marker>
            <c:symbol val="none"/>
          </c:marker>
          <c:cat>
            <c:numRef>
              <c:f>'chartdata_66d203bf-d646-4f4e-9c'!$A$2:$A$777</c:f>
              <c:numCache>
                <c:formatCode>m/d/yyyy</c:formatCode>
                <c:ptCount val="776"/>
                <c:pt idx="0">
                  <c:v>44342</c:v>
                </c:pt>
                <c:pt idx="1">
                  <c:v>44343</c:v>
                </c:pt>
                <c:pt idx="2">
                  <c:v>44344</c:v>
                </c:pt>
                <c:pt idx="3">
                  <c:v>44347</c:v>
                </c:pt>
                <c:pt idx="4">
                  <c:v>44348</c:v>
                </c:pt>
                <c:pt idx="5">
                  <c:v>44349</c:v>
                </c:pt>
                <c:pt idx="6">
                  <c:v>44350</c:v>
                </c:pt>
                <c:pt idx="7">
                  <c:v>44351</c:v>
                </c:pt>
                <c:pt idx="8">
                  <c:v>44354</c:v>
                </c:pt>
                <c:pt idx="9">
                  <c:v>44355</c:v>
                </c:pt>
                <c:pt idx="10">
                  <c:v>44356</c:v>
                </c:pt>
                <c:pt idx="11">
                  <c:v>44357</c:v>
                </c:pt>
                <c:pt idx="12">
                  <c:v>44358</c:v>
                </c:pt>
                <c:pt idx="13">
                  <c:v>44361</c:v>
                </c:pt>
                <c:pt idx="14">
                  <c:v>44362</c:v>
                </c:pt>
                <c:pt idx="15">
                  <c:v>44363</c:v>
                </c:pt>
                <c:pt idx="16">
                  <c:v>44364</c:v>
                </c:pt>
                <c:pt idx="17">
                  <c:v>44365</c:v>
                </c:pt>
                <c:pt idx="18">
                  <c:v>44368</c:v>
                </c:pt>
                <c:pt idx="19">
                  <c:v>44369</c:v>
                </c:pt>
                <c:pt idx="20">
                  <c:v>44370</c:v>
                </c:pt>
                <c:pt idx="21">
                  <c:v>44371</c:v>
                </c:pt>
                <c:pt idx="22">
                  <c:v>44372</c:v>
                </c:pt>
                <c:pt idx="23">
                  <c:v>44375</c:v>
                </c:pt>
                <c:pt idx="24">
                  <c:v>44376</c:v>
                </c:pt>
                <c:pt idx="25">
                  <c:v>44377</c:v>
                </c:pt>
                <c:pt idx="26">
                  <c:v>44378</c:v>
                </c:pt>
                <c:pt idx="27">
                  <c:v>44379</c:v>
                </c:pt>
                <c:pt idx="28">
                  <c:v>44382</c:v>
                </c:pt>
                <c:pt idx="29">
                  <c:v>44383</c:v>
                </c:pt>
                <c:pt idx="30">
                  <c:v>44384</c:v>
                </c:pt>
                <c:pt idx="31">
                  <c:v>44385</c:v>
                </c:pt>
                <c:pt idx="32">
                  <c:v>44386</c:v>
                </c:pt>
                <c:pt idx="33">
                  <c:v>44389</c:v>
                </c:pt>
                <c:pt idx="34">
                  <c:v>44390</c:v>
                </c:pt>
                <c:pt idx="35">
                  <c:v>44391</c:v>
                </c:pt>
                <c:pt idx="36">
                  <c:v>44392</c:v>
                </c:pt>
                <c:pt idx="37">
                  <c:v>44393</c:v>
                </c:pt>
                <c:pt idx="38">
                  <c:v>44396</c:v>
                </c:pt>
                <c:pt idx="39">
                  <c:v>44397</c:v>
                </c:pt>
                <c:pt idx="40">
                  <c:v>44398</c:v>
                </c:pt>
                <c:pt idx="41">
                  <c:v>44399</c:v>
                </c:pt>
                <c:pt idx="42">
                  <c:v>44400</c:v>
                </c:pt>
                <c:pt idx="43">
                  <c:v>44403</c:v>
                </c:pt>
                <c:pt idx="44">
                  <c:v>44404</c:v>
                </c:pt>
                <c:pt idx="45">
                  <c:v>44405</c:v>
                </c:pt>
                <c:pt idx="46">
                  <c:v>44406</c:v>
                </c:pt>
                <c:pt idx="47">
                  <c:v>44407</c:v>
                </c:pt>
                <c:pt idx="48">
                  <c:v>44410</c:v>
                </c:pt>
                <c:pt idx="49">
                  <c:v>44411</c:v>
                </c:pt>
                <c:pt idx="50">
                  <c:v>44412</c:v>
                </c:pt>
                <c:pt idx="51">
                  <c:v>44413</c:v>
                </c:pt>
                <c:pt idx="52">
                  <c:v>44414</c:v>
                </c:pt>
                <c:pt idx="53">
                  <c:v>44417</c:v>
                </c:pt>
                <c:pt idx="54">
                  <c:v>44418</c:v>
                </c:pt>
                <c:pt idx="55">
                  <c:v>44419</c:v>
                </c:pt>
                <c:pt idx="56">
                  <c:v>44420</c:v>
                </c:pt>
                <c:pt idx="57">
                  <c:v>44421</c:v>
                </c:pt>
                <c:pt idx="58">
                  <c:v>44424</c:v>
                </c:pt>
                <c:pt idx="59">
                  <c:v>44425</c:v>
                </c:pt>
                <c:pt idx="60">
                  <c:v>44426</c:v>
                </c:pt>
                <c:pt idx="61">
                  <c:v>44427</c:v>
                </c:pt>
                <c:pt idx="62">
                  <c:v>44428</c:v>
                </c:pt>
                <c:pt idx="63">
                  <c:v>44431</c:v>
                </c:pt>
                <c:pt idx="64">
                  <c:v>44432</c:v>
                </c:pt>
                <c:pt idx="65">
                  <c:v>44433</c:v>
                </c:pt>
                <c:pt idx="66">
                  <c:v>44434</c:v>
                </c:pt>
                <c:pt idx="67">
                  <c:v>44435</c:v>
                </c:pt>
                <c:pt idx="68">
                  <c:v>44438</c:v>
                </c:pt>
                <c:pt idx="69">
                  <c:v>44439</c:v>
                </c:pt>
                <c:pt idx="70">
                  <c:v>44440</c:v>
                </c:pt>
                <c:pt idx="71">
                  <c:v>44441</c:v>
                </c:pt>
                <c:pt idx="72">
                  <c:v>44442</c:v>
                </c:pt>
                <c:pt idx="73">
                  <c:v>44445</c:v>
                </c:pt>
                <c:pt idx="74">
                  <c:v>44446</c:v>
                </c:pt>
                <c:pt idx="75">
                  <c:v>44447</c:v>
                </c:pt>
                <c:pt idx="76">
                  <c:v>44448</c:v>
                </c:pt>
                <c:pt idx="77">
                  <c:v>44449</c:v>
                </c:pt>
                <c:pt idx="78">
                  <c:v>44452</c:v>
                </c:pt>
                <c:pt idx="79">
                  <c:v>44453</c:v>
                </c:pt>
                <c:pt idx="80">
                  <c:v>44454</c:v>
                </c:pt>
                <c:pt idx="81">
                  <c:v>44455</c:v>
                </c:pt>
                <c:pt idx="82">
                  <c:v>44456</c:v>
                </c:pt>
                <c:pt idx="83">
                  <c:v>44459</c:v>
                </c:pt>
                <c:pt idx="84">
                  <c:v>44460</c:v>
                </c:pt>
                <c:pt idx="85">
                  <c:v>44461</c:v>
                </c:pt>
                <c:pt idx="86">
                  <c:v>44462</c:v>
                </c:pt>
                <c:pt idx="87">
                  <c:v>44463</c:v>
                </c:pt>
                <c:pt idx="88">
                  <c:v>44466</c:v>
                </c:pt>
                <c:pt idx="89">
                  <c:v>44467</c:v>
                </c:pt>
                <c:pt idx="90">
                  <c:v>44468</c:v>
                </c:pt>
                <c:pt idx="91">
                  <c:v>44469</c:v>
                </c:pt>
                <c:pt idx="92">
                  <c:v>44470</c:v>
                </c:pt>
                <c:pt idx="93">
                  <c:v>44473</c:v>
                </c:pt>
                <c:pt idx="94">
                  <c:v>44474</c:v>
                </c:pt>
                <c:pt idx="95">
                  <c:v>44475</c:v>
                </c:pt>
                <c:pt idx="96">
                  <c:v>44476</c:v>
                </c:pt>
                <c:pt idx="97">
                  <c:v>44477</c:v>
                </c:pt>
                <c:pt idx="98">
                  <c:v>44480</c:v>
                </c:pt>
                <c:pt idx="99">
                  <c:v>44481</c:v>
                </c:pt>
                <c:pt idx="100">
                  <c:v>44482</c:v>
                </c:pt>
                <c:pt idx="101">
                  <c:v>44483</c:v>
                </c:pt>
                <c:pt idx="102">
                  <c:v>44484</c:v>
                </c:pt>
                <c:pt idx="103">
                  <c:v>44487</c:v>
                </c:pt>
                <c:pt idx="104">
                  <c:v>44488</c:v>
                </c:pt>
                <c:pt idx="105">
                  <c:v>44489</c:v>
                </c:pt>
                <c:pt idx="106">
                  <c:v>44490</c:v>
                </c:pt>
                <c:pt idx="107">
                  <c:v>44491</c:v>
                </c:pt>
                <c:pt idx="108">
                  <c:v>44494</c:v>
                </c:pt>
                <c:pt idx="109">
                  <c:v>44495</c:v>
                </c:pt>
                <c:pt idx="110">
                  <c:v>44496</c:v>
                </c:pt>
                <c:pt idx="111">
                  <c:v>44497</c:v>
                </c:pt>
                <c:pt idx="112">
                  <c:v>44498</c:v>
                </c:pt>
                <c:pt idx="113">
                  <c:v>44501</c:v>
                </c:pt>
                <c:pt idx="114">
                  <c:v>44502</c:v>
                </c:pt>
                <c:pt idx="115">
                  <c:v>44503</c:v>
                </c:pt>
                <c:pt idx="116">
                  <c:v>44504</c:v>
                </c:pt>
                <c:pt idx="117">
                  <c:v>44505</c:v>
                </c:pt>
                <c:pt idx="118">
                  <c:v>44508</c:v>
                </c:pt>
                <c:pt idx="119">
                  <c:v>44509</c:v>
                </c:pt>
                <c:pt idx="120">
                  <c:v>44510</c:v>
                </c:pt>
                <c:pt idx="121">
                  <c:v>44511</c:v>
                </c:pt>
                <c:pt idx="122">
                  <c:v>44512</c:v>
                </c:pt>
                <c:pt idx="123">
                  <c:v>44515</c:v>
                </c:pt>
                <c:pt idx="124">
                  <c:v>44516</c:v>
                </c:pt>
                <c:pt idx="125">
                  <c:v>44517</c:v>
                </c:pt>
                <c:pt idx="126">
                  <c:v>44518</c:v>
                </c:pt>
                <c:pt idx="127">
                  <c:v>44519</c:v>
                </c:pt>
                <c:pt idx="128">
                  <c:v>44522</c:v>
                </c:pt>
                <c:pt idx="129">
                  <c:v>44523</c:v>
                </c:pt>
                <c:pt idx="130">
                  <c:v>44524</c:v>
                </c:pt>
                <c:pt idx="131">
                  <c:v>44525</c:v>
                </c:pt>
                <c:pt idx="132">
                  <c:v>44526</c:v>
                </c:pt>
                <c:pt idx="133">
                  <c:v>44529</c:v>
                </c:pt>
                <c:pt idx="134">
                  <c:v>44530</c:v>
                </c:pt>
                <c:pt idx="135">
                  <c:v>44531</c:v>
                </c:pt>
                <c:pt idx="136">
                  <c:v>44532</c:v>
                </c:pt>
                <c:pt idx="137">
                  <c:v>44533</c:v>
                </c:pt>
                <c:pt idx="138">
                  <c:v>44536</c:v>
                </c:pt>
                <c:pt idx="139">
                  <c:v>44537</c:v>
                </c:pt>
                <c:pt idx="140">
                  <c:v>44538</c:v>
                </c:pt>
                <c:pt idx="141">
                  <c:v>44539</c:v>
                </c:pt>
                <c:pt idx="142">
                  <c:v>44540</c:v>
                </c:pt>
                <c:pt idx="143">
                  <c:v>44543</c:v>
                </c:pt>
                <c:pt idx="144">
                  <c:v>44544</c:v>
                </c:pt>
                <c:pt idx="145">
                  <c:v>44545</c:v>
                </c:pt>
                <c:pt idx="146">
                  <c:v>44546</c:v>
                </c:pt>
                <c:pt idx="147">
                  <c:v>44547</c:v>
                </c:pt>
                <c:pt idx="148">
                  <c:v>44550</c:v>
                </c:pt>
                <c:pt idx="149">
                  <c:v>44551</c:v>
                </c:pt>
                <c:pt idx="150">
                  <c:v>44552</c:v>
                </c:pt>
                <c:pt idx="151">
                  <c:v>44553</c:v>
                </c:pt>
                <c:pt idx="152">
                  <c:v>44554</c:v>
                </c:pt>
                <c:pt idx="153">
                  <c:v>44558</c:v>
                </c:pt>
                <c:pt idx="154">
                  <c:v>44559</c:v>
                </c:pt>
                <c:pt idx="155">
                  <c:v>44560</c:v>
                </c:pt>
                <c:pt idx="156">
                  <c:v>44561</c:v>
                </c:pt>
                <c:pt idx="157">
                  <c:v>44564</c:v>
                </c:pt>
                <c:pt idx="158">
                  <c:v>44565</c:v>
                </c:pt>
                <c:pt idx="159">
                  <c:v>44566</c:v>
                </c:pt>
                <c:pt idx="160">
                  <c:v>44567</c:v>
                </c:pt>
                <c:pt idx="161">
                  <c:v>44568</c:v>
                </c:pt>
                <c:pt idx="162">
                  <c:v>44571</c:v>
                </c:pt>
                <c:pt idx="163">
                  <c:v>44572</c:v>
                </c:pt>
                <c:pt idx="164">
                  <c:v>44573</c:v>
                </c:pt>
                <c:pt idx="165">
                  <c:v>44574</c:v>
                </c:pt>
                <c:pt idx="166">
                  <c:v>44575</c:v>
                </c:pt>
                <c:pt idx="167">
                  <c:v>44578</c:v>
                </c:pt>
                <c:pt idx="168">
                  <c:v>44579</c:v>
                </c:pt>
                <c:pt idx="169">
                  <c:v>44580</c:v>
                </c:pt>
                <c:pt idx="170">
                  <c:v>44581</c:v>
                </c:pt>
                <c:pt idx="171">
                  <c:v>44582</c:v>
                </c:pt>
                <c:pt idx="172">
                  <c:v>44585</c:v>
                </c:pt>
                <c:pt idx="173">
                  <c:v>44586</c:v>
                </c:pt>
                <c:pt idx="174">
                  <c:v>44587</c:v>
                </c:pt>
                <c:pt idx="175">
                  <c:v>44588</c:v>
                </c:pt>
                <c:pt idx="176">
                  <c:v>44589</c:v>
                </c:pt>
                <c:pt idx="177">
                  <c:v>44592</c:v>
                </c:pt>
                <c:pt idx="178">
                  <c:v>44593</c:v>
                </c:pt>
                <c:pt idx="179">
                  <c:v>44594</c:v>
                </c:pt>
                <c:pt idx="180">
                  <c:v>44595</c:v>
                </c:pt>
                <c:pt idx="181">
                  <c:v>44596</c:v>
                </c:pt>
                <c:pt idx="182">
                  <c:v>44599</c:v>
                </c:pt>
                <c:pt idx="183">
                  <c:v>44600</c:v>
                </c:pt>
                <c:pt idx="184">
                  <c:v>44601</c:v>
                </c:pt>
                <c:pt idx="185">
                  <c:v>44602</c:v>
                </c:pt>
                <c:pt idx="186">
                  <c:v>44603</c:v>
                </c:pt>
                <c:pt idx="187">
                  <c:v>44606</c:v>
                </c:pt>
                <c:pt idx="188">
                  <c:v>44607</c:v>
                </c:pt>
                <c:pt idx="189">
                  <c:v>44608</c:v>
                </c:pt>
                <c:pt idx="190">
                  <c:v>44609</c:v>
                </c:pt>
                <c:pt idx="191">
                  <c:v>44610</c:v>
                </c:pt>
                <c:pt idx="192">
                  <c:v>44613</c:v>
                </c:pt>
                <c:pt idx="193">
                  <c:v>44614</c:v>
                </c:pt>
                <c:pt idx="194">
                  <c:v>44615</c:v>
                </c:pt>
                <c:pt idx="195">
                  <c:v>44616</c:v>
                </c:pt>
                <c:pt idx="196">
                  <c:v>44617</c:v>
                </c:pt>
                <c:pt idx="197">
                  <c:v>44620</c:v>
                </c:pt>
                <c:pt idx="198">
                  <c:v>44621</c:v>
                </c:pt>
                <c:pt idx="199">
                  <c:v>44622</c:v>
                </c:pt>
                <c:pt idx="200">
                  <c:v>44623</c:v>
                </c:pt>
                <c:pt idx="201">
                  <c:v>44624</c:v>
                </c:pt>
                <c:pt idx="202">
                  <c:v>44627</c:v>
                </c:pt>
                <c:pt idx="203">
                  <c:v>44628</c:v>
                </c:pt>
                <c:pt idx="204">
                  <c:v>44629</c:v>
                </c:pt>
                <c:pt idx="205">
                  <c:v>44630</c:v>
                </c:pt>
                <c:pt idx="206">
                  <c:v>44631</c:v>
                </c:pt>
                <c:pt idx="207">
                  <c:v>44634</c:v>
                </c:pt>
                <c:pt idx="208">
                  <c:v>44635</c:v>
                </c:pt>
                <c:pt idx="209">
                  <c:v>44636</c:v>
                </c:pt>
                <c:pt idx="210">
                  <c:v>44637</c:v>
                </c:pt>
                <c:pt idx="211">
                  <c:v>44638</c:v>
                </c:pt>
                <c:pt idx="212">
                  <c:v>44641</c:v>
                </c:pt>
                <c:pt idx="213">
                  <c:v>44642</c:v>
                </c:pt>
                <c:pt idx="214">
                  <c:v>44643</c:v>
                </c:pt>
                <c:pt idx="215">
                  <c:v>44644</c:v>
                </c:pt>
                <c:pt idx="216">
                  <c:v>44645</c:v>
                </c:pt>
                <c:pt idx="217">
                  <c:v>44648</c:v>
                </c:pt>
                <c:pt idx="218">
                  <c:v>44649</c:v>
                </c:pt>
                <c:pt idx="219">
                  <c:v>44650</c:v>
                </c:pt>
                <c:pt idx="220">
                  <c:v>44651</c:v>
                </c:pt>
                <c:pt idx="221">
                  <c:v>44652</c:v>
                </c:pt>
                <c:pt idx="222">
                  <c:v>44655</c:v>
                </c:pt>
                <c:pt idx="223">
                  <c:v>44656</c:v>
                </c:pt>
                <c:pt idx="224">
                  <c:v>44657</c:v>
                </c:pt>
                <c:pt idx="225">
                  <c:v>44658</c:v>
                </c:pt>
                <c:pt idx="226">
                  <c:v>44659</c:v>
                </c:pt>
                <c:pt idx="227">
                  <c:v>44662</c:v>
                </c:pt>
                <c:pt idx="228">
                  <c:v>44663</c:v>
                </c:pt>
                <c:pt idx="229">
                  <c:v>44664</c:v>
                </c:pt>
                <c:pt idx="230">
                  <c:v>44665</c:v>
                </c:pt>
                <c:pt idx="231">
                  <c:v>44669</c:v>
                </c:pt>
                <c:pt idx="232">
                  <c:v>44670</c:v>
                </c:pt>
                <c:pt idx="233">
                  <c:v>44671</c:v>
                </c:pt>
                <c:pt idx="234">
                  <c:v>44672</c:v>
                </c:pt>
                <c:pt idx="235">
                  <c:v>44673</c:v>
                </c:pt>
                <c:pt idx="236">
                  <c:v>44676</c:v>
                </c:pt>
                <c:pt idx="237">
                  <c:v>44677</c:v>
                </c:pt>
                <c:pt idx="238">
                  <c:v>44678</c:v>
                </c:pt>
                <c:pt idx="239">
                  <c:v>44679</c:v>
                </c:pt>
                <c:pt idx="240">
                  <c:v>44680</c:v>
                </c:pt>
                <c:pt idx="241">
                  <c:v>44683</c:v>
                </c:pt>
                <c:pt idx="242">
                  <c:v>44684</c:v>
                </c:pt>
                <c:pt idx="243">
                  <c:v>44685</c:v>
                </c:pt>
                <c:pt idx="244">
                  <c:v>44686</c:v>
                </c:pt>
                <c:pt idx="245">
                  <c:v>44687</c:v>
                </c:pt>
                <c:pt idx="246">
                  <c:v>44690</c:v>
                </c:pt>
                <c:pt idx="247">
                  <c:v>44691</c:v>
                </c:pt>
                <c:pt idx="248">
                  <c:v>44692</c:v>
                </c:pt>
                <c:pt idx="249">
                  <c:v>44693</c:v>
                </c:pt>
                <c:pt idx="250">
                  <c:v>44694</c:v>
                </c:pt>
                <c:pt idx="251">
                  <c:v>44697</c:v>
                </c:pt>
                <c:pt idx="252">
                  <c:v>44698</c:v>
                </c:pt>
                <c:pt idx="253">
                  <c:v>44699</c:v>
                </c:pt>
                <c:pt idx="254">
                  <c:v>44700</c:v>
                </c:pt>
                <c:pt idx="255">
                  <c:v>44701</c:v>
                </c:pt>
                <c:pt idx="256">
                  <c:v>44704</c:v>
                </c:pt>
                <c:pt idx="257">
                  <c:v>44705</c:v>
                </c:pt>
                <c:pt idx="258">
                  <c:v>44706</c:v>
                </c:pt>
                <c:pt idx="259">
                  <c:v>44707</c:v>
                </c:pt>
                <c:pt idx="260">
                  <c:v>44708</c:v>
                </c:pt>
                <c:pt idx="261">
                  <c:v>44711</c:v>
                </c:pt>
                <c:pt idx="262">
                  <c:v>44712</c:v>
                </c:pt>
                <c:pt idx="263">
                  <c:v>44713</c:v>
                </c:pt>
                <c:pt idx="264">
                  <c:v>44714</c:v>
                </c:pt>
                <c:pt idx="265">
                  <c:v>44715</c:v>
                </c:pt>
                <c:pt idx="266">
                  <c:v>44718</c:v>
                </c:pt>
                <c:pt idx="267">
                  <c:v>44719</c:v>
                </c:pt>
                <c:pt idx="268">
                  <c:v>44720</c:v>
                </c:pt>
                <c:pt idx="269">
                  <c:v>44721</c:v>
                </c:pt>
                <c:pt idx="270">
                  <c:v>44722</c:v>
                </c:pt>
                <c:pt idx="271">
                  <c:v>44725</c:v>
                </c:pt>
                <c:pt idx="272">
                  <c:v>44726</c:v>
                </c:pt>
                <c:pt idx="273">
                  <c:v>44727</c:v>
                </c:pt>
                <c:pt idx="274">
                  <c:v>44728</c:v>
                </c:pt>
                <c:pt idx="275">
                  <c:v>44729</c:v>
                </c:pt>
                <c:pt idx="276">
                  <c:v>44732</c:v>
                </c:pt>
                <c:pt idx="277">
                  <c:v>44733</c:v>
                </c:pt>
                <c:pt idx="278">
                  <c:v>44734</c:v>
                </c:pt>
                <c:pt idx="279">
                  <c:v>44735</c:v>
                </c:pt>
                <c:pt idx="280">
                  <c:v>44736</c:v>
                </c:pt>
                <c:pt idx="281">
                  <c:v>44739</c:v>
                </c:pt>
                <c:pt idx="282">
                  <c:v>44740</c:v>
                </c:pt>
                <c:pt idx="283">
                  <c:v>44741</c:v>
                </c:pt>
                <c:pt idx="284">
                  <c:v>44742</c:v>
                </c:pt>
                <c:pt idx="285">
                  <c:v>44743</c:v>
                </c:pt>
                <c:pt idx="286">
                  <c:v>44746</c:v>
                </c:pt>
                <c:pt idx="287">
                  <c:v>44747</c:v>
                </c:pt>
                <c:pt idx="288">
                  <c:v>44748</c:v>
                </c:pt>
                <c:pt idx="289">
                  <c:v>44749</c:v>
                </c:pt>
                <c:pt idx="290">
                  <c:v>44750</c:v>
                </c:pt>
                <c:pt idx="291">
                  <c:v>44753</c:v>
                </c:pt>
                <c:pt idx="292">
                  <c:v>44754</c:v>
                </c:pt>
                <c:pt idx="293">
                  <c:v>44755</c:v>
                </c:pt>
                <c:pt idx="294">
                  <c:v>44756</c:v>
                </c:pt>
                <c:pt idx="295">
                  <c:v>44757</c:v>
                </c:pt>
                <c:pt idx="296">
                  <c:v>44760</c:v>
                </c:pt>
                <c:pt idx="297">
                  <c:v>44761</c:v>
                </c:pt>
                <c:pt idx="298">
                  <c:v>44762</c:v>
                </c:pt>
                <c:pt idx="299">
                  <c:v>44763</c:v>
                </c:pt>
                <c:pt idx="300">
                  <c:v>44764</c:v>
                </c:pt>
                <c:pt idx="301">
                  <c:v>44767</c:v>
                </c:pt>
                <c:pt idx="302">
                  <c:v>44768</c:v>
                </c:pt>
                <c:pt idx="303">
                  <c:v>44769</c:v>
                </c:pt>
                <c:pt idx="304">
                  <c:v>44770</c:v>
                </c:pt>
                <c:pt idx="305">
                  <c:v>44771</c:v>
                </c:pt>
                <c:pt idx="306">
                  <c:v>44774</c:v>
                </c:pt>
                <c:pt idx="307">
                  <c:v>44775</c:v>
                </c:pt>
                <c:pt idx="308">
                  <c:v>44776</c:v>
                </c:pt>
                <c:pt idx="309">
                  <c:v>44777</c:v>
                </c:pt>
                <c:pt idx="310">
                  <c:v>44778</c:v>
                </c:pt>
                <c:pt idx="311">
                  <c:v>44781</c:v>
                </c:pt>
                <c:pt idx="312">
                  <c:v>44782</c:v>
                </c:pt>
                <c:pt idx="313">
                  <c:v>44783</c:v>
                </c:pt>
                <c:pt idx="314">
                  <c:v>44784</c:v>
                </c:pt>
                <c:pt idx="315">
                  <c:v>44785</c:v>
                </c:pt>
                <c:pt idx="316">
                  <c:v>44788</c:v>
                </c:pt>
                <c:pt idx="317">
                  <c:v>44789</c:v>
                </c:pt>
                <c:pt idx="318">
                  <c:v>44790</c:v>
                </c:pt>
                <c:pt idx="319">
                  <c:v>44791</c:v>
                </c:pt>
                <c:pt idx="320">
                  <c:v>44792</c:v>
                </c:pt>
                <c:pt idx="321">
                  <c:v>44795</c:v>
                </c:pt>
                <c:pt idx="322">
                  <c:v>44796</c:v>
                </c:pt>
                <c:pt idx="323">
                  <c:v>44797</c:v>
                </c:pt>
                <c:pt idx="324">
                  <c:v>44798</c:v>
                </c:pt>
                <c:pt idx="325">
                  <c:v>44799</c:v>
                </c:pt>
                <c:pt idx="326">
                  <c:v>44802</c:v>
                </c:pt>
                <c:pt idx="327">
                  <c:v>44803</c:v>
                </c:pt>
                <c:pt idx="328">
                  <c:v>44804</c:v>
                </c:pt>
                <c:pt idx="329">
                  <c:v>44805</c:v>
                </c:pt>
                <c:pt idx="330">
                  <c:v>44806</c:v>
                </c:pt>
                <c:pt idx="331">
                  <c:v>44809</c:v>
                </c:pt>
                <c:pt idx="332">
                  <c:v>44810</c:v>
                </c:pt>
                <c:pt idx="333">
                  <c:v>44811</c:v>
                </c:pt>
                <c:pt idx="334">
                  <c:v>44812</c:v>
                </c:pt>
                <c:pt idx="335">
                  <c:v>44813</c:v>
                </c:pt>
                <c:pt idx="336">
                  <c:v>44816</c:v>
                </c:pt>
                <c:pt idx="337">
                  <c:v>44817</c:v>
                </c:pt>
                <c:pt idx="338">
                  <c:v>44818</c:v>
                </c:pt>
                <c:pt idx="339">
                  <c:v>44819</c:v>
                </c:pt>
                <c:pt idx="340">
                  <c:v>44820</c:v>
                </c:pt>
                <c:pt idx="341">
                  <c:v>44823</c:v>
                </c:pt>
                <c:pt idx="342">
                  <c:v>44824</c:v>
                </c:pt>
                <c:pt idx="343">
                  <c:v>44825</c:v>
                </c:pt>
                <c:pt idx="344">
                  <c:v>44826</c:v>
                </c:pt>
                <c:pt idx="345">
                  <c:v>44827</c:v>
                </c:pt>
                <c:pt idx="346">
                  <c:v>44830</c:v>
                </c:pt>
                <c:pt idx="347">
                  <c:v>44831</c:v>
                </c:pt>
                <c:pt idx="348">
                  <c:v>44832</c:v>
                </c:pt>
                <c:pt idx="349">
                  <c:v>44833</c:v>
                </c:pt>
                <c:pt idx="350">
                  <c:v>44834</c:v>
                </c:pt>
                <c:pt idx="351">
                  <c:v>44837</c:v>
                </c:pt>
                <c:pt idx="352">
                  <c:v>44838</c:v>
                </c:pt>
                <c:pt idx="353">
                  <c:v>44839</c:v>
                </c:pt>
                <c:pt idx="354">
                  <c:v>44840</c:v>
                </c:pt>
                <c:pt idx="355">
                  <c:v>44841</c:v>
                </c:pt>
                <c:pt idx="356">
                  <c:v>44844</c:v>
                </c:pt>
                <c:pt idx="357">
                  <c:v>44845</c:v>
                </c:pt>
                <c:pt idx="358">
                  <c:v>44846</c:v>
                </c:pt>
                <c:pt idx="359">
                  <c:v>44847</c:v>
                </c:pt>
                <c:pt idx="360">
                  <c:v>44848</c:v>
                </c:pt>
                <c:pt idx="361">
                  <c:v>44851</c:v>
                </c:pt>
                <c:pt idx="362">
                  <c:v>44852</c:v>
                </c:pt>
                <c:pt idx="363">
                  <c:v>44853</c:v>
                </c:pt>
                <c:pt idx="364">
                  <c:v>44854</c:v>
                </c:pt>
                <c:pt idx="365">
                  <c:v>44855</c:v>
                </c:pt>
                <c:pt idx="366">
                  <c:v>44858</c:v>
                </c:pt>
                <c:pt idx="367">
                  <c:v>44859</c:v>
                </c:pt>
                <c:pt idx="368">
                  <c:v>44860</c:v>
                </c:pt>
                <c:pt idx="369">
                  <c:v>44861</c:v>
                </c:pt>
                <c:pt idx="370">
                  <c:v>44862</c:v>
                </c:pt>
                <c:pt idx="371">
                  <c:v>44865</c:v>
                </c:pt>
                <c:pt idx="372">
                  <c:v>44866</c:v>
                </c:pt>
                <c:pt idx="373">
                  <c:v>44867</c:v>
                </c:pt>
                <c:pt idx="374">
                  <c:v>44868</c:v>
                </c:pt>
                <c:pt idx="375">
                  <c:v>44869</c:v>
                </c:pt>
                <c:pt idx="376">
                  <c:v>44872</c:v>
                </c:pt>
                <c:pt idx="377">
                  <c:v>44873</c:v>
                </c:pt>
                <c:pt idx="378">
                  <c:v>44874</c:v>
                </c:pt>
                <c:pt idx="379">
                  <c:v>44875</c:v>
                </c:pt>
                <c:pt idx="380">
                  <c:v>44876</c:v>
                </c:pt>
                <c:pt idx="381">
                  <c:v>44879</c:v>
                </c:pt>
                <c:pt idx="382">
                  <c:v>44880</c:v>
                </c:pt>
                <c:pt idx="383">
                  <c:v>44881</c:v>
                </c:pt>
                <c:pt idx="384">
                  <c:v>44882</c:v>
                </c:pt>
                <c:pt idx="385">
                  <c:v>44883</c:v>
                </c:pt>
                <c:pt idx="386">
                  <c:v>44886</c:v>
                </c:pt>
                <c:pt idx="387">
                  <c:v>44887</c:v>
                </c:pt>
                <c:pt idx="388">
                  <c:v>44888</c:v>
                </c:pt>
                <c:pt idx="389">
                  <c:v>44889</c:v>
                </c:pt>
                <c:pt idx="390">
                  <c:v>44890</c:v>
                </c:pt>
                <c:pt idx="391">
                  <c:v>44893</c:v>
                </c:pt>
                <c:pt idx="392">
                  <c:v>44894</c:v>
                </c:pt>
                <c:pt idx="393">
                  <c:v>44895</c:v>
                </c:pt>
                <c:pt idx="394">
                  <c:v>44896</c:v>
                </c:pt>
                <c:pt idx="395">
                  <c:v>44897</c:v>
                </c:pt>
                <c:pt idx="396">
                  <c:v>44900</c:v>
                </c:pt>
                <c:pt idx="397">
                  <c:v>44901</c:v>
                </c:pt>
                <c:pt idx="398">
                  <c:v>44902</c:v>
                </c:pt>
                <c:pt idx="399">
                  <c:v>44903</c:v>
                </c:pt>
                <c:pt idx="400">
                  <c:v>44904</c:v>
                </c:pt>
                <c:pt idx="401">
                  <c:v>44907</c:v>
                </c:pt>
                <c:pt idx="402">
                  <c:v>44908</c:v>
                </c:pt>
                <c:pt idx="403">
                  <c:v>44909</c:v>
                </c:pt>
                <c:pt idx="404">
                  <c:v>44910</c:v>
                </c:pt>
                <c:pt idx="405">
                  <c:v>44911</c:v>
                </c:pt>
                <c:pt idx="406">
                  <c:v>44914</c:v>
                </c:pt>
                <c:pt idx="407">
                  <c:v>44915</c:v>
                </c:pt>
                <c:pt idx="408">
                  <c:v>44916</c:v>
                </c:pt>
                <c:pt idx="409">
                  <c:v>44917</c:v>
                </c:pt>
                <c:pt idx="410">
                  <c:v>44918</c:v>
                </c:pt>
                <c:pt idx="411">
                  <c:v>44922</c:v>
                </c:pt>
                <c:pt idx="412">
                  <c:v>44923</c:v>
                </c:pt>
                <c:pt idx="413">
                  <c:v>44924</c:v>
                </c:pt>
                <c:pt idx="414">
                  <c:v>44925</c:v>
                </c:pt>
                <c:pt idx="415">
                  <c:v>44928</c:v>
                </c:pt>
                <c:pt idx="416">
                  <c:v>44929</c:v>
                </c:pt>
                <c:pt idx="417">
                  <c:v>44930</c:v>
                </c:pt>
                <c:pt idx="418">
                  <c:v>44931</c:v>
                </c:pt>
                <c:pt idx="419">
                  <c:v>44932</c:v>
                </c:pt>
                <c:pt idx="420">
                  <c:v>44935</c:v>
                </c:pt>
                <c:pt idx="421">
                  <c:v>44936</c:v>
                </c:pt>
                <c:pt idx="422">
                  <c:v>44937</c:v>
                </c:pt>
                <c:pt idx="423">
                  <c:v>44938</c:v>
                </c:pt>
                <c:pt idx="424">
                  <c:v>44939</c:v>
                </c:pt>
                <c:pt idx="425">
                  <c:v>44942</c:v>
                </c:pt>
                <c:pt idx="426">
                  <c:v>44943</c:v>
                </c:pt>
                <c:pt idx="427">
                  <c:v>44944</c:v>
                </c:pt>
                <c:pt idx="428">
                  <c:v>44945</c:v>
                </c:pt>
                <c:pt idx="429">
                  <c:v>44946</c:v>
                </c:pt>
                <c:pt idx="430">
                  <c:v>44949</c:v>
                </c:pt>
                <c:pt idx="431">
                  <c:v>44950</c:v>
                </c:pt>
                <c:pt idx="432">
                  <c:v>44951</c:v>
                </c:pt>
                <c:pt idx="433">
                  <c:v>44952</c:v>
                </c:pt>
                <c:pt idx="434">
                  <c:v>44953</c:v>
                </c:pt>
                <c:pt idx="435">
                  <c:v>44956</c:v>
                </c:pt>
                <c:pt idx="436">
                  <c:v>44957</c:v>
                </c:pt>
                <c:pt idx="437">
                  <c:v>44958</c:v>
                </c:pt>
                <c:pt idx="438">
                  <c:v>44959</c:v>
                </c:pt>
                <c:pt idx="439">
                  <c:v>44960</c:v>
                </c:pt>
                <c:pt idx="440">
                  <c:v>44963</c:v>
                </c:pt>
                <c:pt idx="441">
                  <c:v>44964</c:v>
                </c:pt>
                <c:pt idx="442">
                  <c:v>44965</c:v>
                </c:pt>
                <c:pt idx="443">
                  <c:v>44966</c:v>
                </c:pt>
                <c:pt idx="444">
                  <c:v>44967</c:v>
                </c:pt>
                <c:pt idx="445">
                  <c:v>44970</c:v>
                </c:pt>
                <c:pt idx="446">
                  <c:v>44971</c:v>
                </c:pt>
                <c:pt idx="447">
                  <c:v>44972</c:v>
                </c:pt>
                <c:pt idx="448">
                  <c:v>44973</c:v>
                </c:pt>
                <c:pt idx="449">
                  <c:v>44974</c:v>
                </c:pt>
                <c:pt idx="450">
                  <c:v>44977</c:v>
                </c:pt>
                <c:pt idx="451">
                  <c:v>44978</c:v>
                </c:pt>
                <c:pt idx="452">
                  <c:v>44979</c:v>
                </c:pt>
                <c:pt idx="453">
                  <c:v>44980</c:v>
                </c:pt>
                <c:pt idx="454">
                  <c:v>44981</c:v>
                </c:pt>
                <c:pt idx="455">
                  <c:v>44984</c:v>
                </c:pt>
                <c:pt idx="456">
                  <c:v>44985</c:v>
                </c:pt>
                <c:pt idx="457">
                  <c:v>44986</c:v>
                </c:pt>
                <c:pt idx="458">
                  <c:v>44987</c:v>
                </c:pt>
                <c:pt idx="459">
                  <c:v>44988</c:v>
                </c:pt>
                <c:pt idx="460">
                  <c:v>44991</c:v>
                </c:pt>
                <c:pt idx="461">
                  <c:v>44992</c:v>
                </c:pt>
                <c:pt idx="462">
                  <c:v>44993</c:v>
                </c:pt>
                <c:pt idx="463">
                  <c:v>44994</c:v>
                </c:pt>
                <c:pt idx="464">
                  <c:v>44995</c:v>
                </c:pt>
                <c:pt idx="465">
                  <c:v>44998</c:v>
                </c:pt>
                <c:pt idx="466">
                  <c:v>44999</c:v>
                </c:pt>
                <c:pt idx="467">
                  <c:v>45000</c:v>
                </c:pt>
                <c:pt idx="468">
                  <c:v>45001</c:v>
                </c:pt>
                <c:pt idx="469">
                  <c:v>45002</c:v>
                </c:pt>
                <c:pt idx="470">
                  <c:v>45005</c:v>
                </c:pt>
                <c:pt idx="471">
                  <c:v>45006</c:v>
                </c:pt>
                <c:pt idx="472">
                  <c:v>45007</c:v>
                </c:pt>
                <c:pt idx="473">
                  <c:v>45008</c:v>
                </c:pt>
                <c:pt idx="474">
                  <c:v>45009</c:v>
                </c:pt>
                <c:pt idx="475">
                  <c:v>45012</c:v>
                </c:pt>
                <c:pt idx="476">
                  <c:v>45013</c:v>
                </c:pt>
                <c:pt idx="477">
                  <c:v>45014</c:v>
                </c:pt>
                <c:pt idx="478">
                  <c:v>45015</c:v>
                </c:pt>
                <c:pt idx="479">
                  <c:v>45016</c:v>
                </c:pt>
                <c:pt idx="480">
                  <c:v>45019</c:v>
                </c:pt>
                <c:pt idx="481">
                  <c:v>45020</c:v>
                </c:pt>
                <c:pt idx="482">
                  <c:v>45021</c:v>
                </c:pt>
                <c:pt idx="483">
                  <c:v>45022</c:v>
                </c:pt>
                <c:pt idx="484">
                  <c:v>45023</c:v>
                </c:pt>
                <c:pt idx="485">
                  <c:v>45026</c:v>
                </c:pt>
                <c:pt idx="486">
                  <c:v>45027</c:v>
                </c:pt>
                <c:pt idx="487">
                  <c:v>45028</c:v>
                </c:pt>
                <c:pt idx="488">
                  <c:v>45029</c:v>
                </c:pt>
                <c:pt idx="489">
                  <c:v>45030</c:v>
                </c:pt>
                <c:pt idx="490">
                  <c:v>45033</c:v>
                </c:pt>
                <c:pt idx="491">
                  <c:v>45034</c:v>
                </c:pt>
                <c:pt idx="492">
                  <c:v>45035</c:v>
                </c:pt>
                <c:pt idx="493">
                  <c:v>45036</c:v>
                </c:pt>
                <c:pt idx="494">
                  <c:v>45037</c:v>
                </c:pt>
                <c:pt idx="495">
                  <c:v>45040</c:v>
                </c:pt>
                <c:pt idx="496">
                  <c:v>45041</c:v>
                </c:pt>
                <c:pt idx="497">
                  <c:v>45042</c:v>
                </c:pt>
                <c:pt idx="498">
                  <c:v>45043</c:v>
                </c:pt>
                <c:pt idx="499">
                  <c:v>45044</c:v>
                </c:pt>
                <c:pt idx="500">
                  <c:v>45047</c:v>
                </c:pt>
                <c:pt idx="501">
                  <c:v>45048</c:v>
                </c:pt>
                <c:pt idx="502">
                  <c:v>45049</c:v>
                </c:pt>
                <c:pt idx="503">
                  <c:v>45050</c:v>
                </c:pt>
                <c:pt idx="504">
                  <c:v>45051</c:v>
                </c:pt>
                <c:pt idx="505">
                  <c:v>45054</c:v>
                </c:pt>
                <c:pt idx="506">
                  <c:v>45055</c:v>
                </c:pt>
                <c:pt idx="507">
                  <c:v>45056</c:v>
                </c:pt>
                <c:pt idx="508">
                  <c:v>45057</c:v>
                </c:pt>
                <c:pt idx="509">
                  <c:v>45058</c:v>
                </c:pt>
                <c:pt idx="510">
                  <c:v>45061</c:v>
                </c:pt>
                <c:pt idx="511">
                  <c:v>45062</c:v>
                </c:pt>
                <c:pt idx="512">
                  <c:v>45063</c:v>
                </c:pt>
                <c:pt idx="513">
                  <c:v>45064</c:v>
                </c:pt>
                <c:pt idx="514">
                  <c:v>45065</c:v>
                </c:pt>
                <c:pt idx="515">
                  <c:v>45068</c:v>
                </c:pt>
                <c:pt idx="516">
                  <c:v>45069</c:v>
                </c:pt>
                <c:pt idx="517">
                  <c:v>45070</c:v>
                </c:pt>
                <c:pt idx="518">
                  <c:v>45071</c:v>
                </c:pt>
                <c:pt idx="519">
                  <c:v>45072</c:v>
                </c:pt>
                <c:pt idx="520">
                  <c:v>45075</c:v>
                </c:pt>
                <c:pt idx="521">
                  <c:v>45076</c:v>
                </c:pt>
                <c:pt idx="522">
                  <c:v>45077</c:v>
                </c:pt>
                <c:pt idx="523">
                  <c:v>45078</c:v>
                </c:pt>
                <c:pt idx="524">
                  <c:v>45079</c:v>
                </c:pt>
                <c:pt idx="525">
                  <c:v>45082</c:v>
                </c:pt>
                <c:pt idx="526">
                  <c:v>45083</c:v>
                </c:pt>
                <c:pt idx="527">
                  <c:v>45084</c:v>
                </c:pt>
                <c:pt idx="528">
                  <c:v>45085</c:v>
                </c:pt>
                <c:pt idx="529">
                  <c:v>45086</c:v>
                </c:pt>
                <c:pt idx="530">
                  <c:v>45089</c:v>
                </c:pt>
                <c:pt idx="531">
                  <c:v>45090</c:v>
                </c:pt>
                <c:pt idx="532">
                  <c:v>45091</c:v>
                </c:pt>
                <c:pt idx="533">
                  <c:v>45092</c:v>
                </c:pt>
                <c:pt idx="534">
                  <c:v>45093</c:v>
                </c:pt>
                <c:pt idx="535">
                  <c:v>45096</c:v>
                </c:pt>
                <c:pt idx="536">
                  <c:v>45097</c:v>
                </c:pt>
                <c:pt idx="537">
                  <c:v>45098</c:v>
                </c:pt>
                <c:pt idx="538">
                  <c:v>45099</c:v>
                </c:pt>
                <c:pt idx="539">
                  <c:v>45100</c:v>
                </c:pt>
                <c:pt idx="540">
                  <c:v>45103</c:v>
                </c:pt>
                <c:pt idx="541">
                  <c:v>45104</c:v>
                </c:pt>
                <c:pt idx="542">
                  <c:v>45105</c:v>
                </c:pt>
                <c:pt idx="543">
                  <c:v>45106</c:v>
                </c:pt>
                <c:pt idx="544">
                  <c:v>45107</c:v>
                </c:pt>
                <c:pt idx="545">
                  <c:v>45110</c:v>
                </c:pt>
                <c:pt idx="546">
                  <c:v>45111</c:v>
                </c:pt>
                <c:pt idx="547">
                  <c:v>45112</c:v>
                </c:pt>
                <c:pt idx="548">
                  <c:v>45113</c:v>
                </c:pt>
                <c:pt idx="549">
                  <c:v>45114</c:v>
                </c:pt>
                <c:pt idx="550">
                  <c:v>45117</c:v>
                </c:pt>
                <c:pt idx="551">
                  <c:v>45118</c:v>
                </c:pt>
                <c:pt idx="552">
                  <c:v>45119</c:v>
                </c:pt>
                <c:pt idx="553">
                  <c:v>45120</c:v>
                </c:pt>
                <c:pt idx="554">
                  <c:v>45121</c:v>
                </c:pt>
                <c:pt idx="555">
                  <c:v>45124</c:v>
                </c:pt>
                <c:pt idx="556">
                  <c:v>45125</c:v>
                </c:pt>
                <c:pt idx="557">
                  <c:v>45126</c:v>
                </c:pt>
                <c:pt idx="558">
                  <c:v>45127</c:v>
                </c:pt>
                <c:pt idx="559">
                  <c:v>45128</c:v>
                </c:pt>
                <c:pt idx="560">
                  <c:v>45131</c:v>
                </c:pt>
                <c:pt idx="561">
                  <c:v>45132</c:v>
                </c:pt>
                <c:pt idx="562">
                  <c:v>45133</c:v>
                </c:pt>
                <c:pt idx="563">
                  <c:v>45134</c:v>
                </c:pt>
                <c:pt idx="564">
                  <c:v>45135</c:v>
                </c:pt>
                <c:pt idx="565">
                  <c:v>45138</c:v>
                </c:pt>
                <c:pt idx="566">
                  <c:v>45139</c:v>
                </c:pt>
                <c:pt idx="567">
                  <c:v>45140</c:v>
                </c:pt>
                <c:pt idx="568">
                  <c:v>45141</c:v>
                </c:pt>
                <c:pt idx="569">
                  <c:v>45142</c:v>
                </c:pt>
                <c:pt idx="570">
                  <c:v>45145</c:v>
                </c:pt>
                <c:pt idx="571">
                  <c:v>45146</c:v>
                </c:pt>
                <c:pt idx="572">
                  <c:v>45147</c:v>
                </c:pt>
                <c:pt idx="573">
                  <c:v>45148</c:v>
                </c:pt>
                <c:pt idx="574">
                  <c:v>45149</c:v>
                </c:pt>
                <c:pt idx="575">
                  <c:v>45152</c:v>
                </c:pt>
                <c:pt idx="576">
                  <c:v>45153</c:v>
                </c:pt>
                <c:pt idx="577">
                  <c:v>45154</c:v>
                </c:pt>
                <c:pt idx="578">
                  <c:v>45155</c:v>
                </c:pt>
                <c:pt idx="579">
                  <c:v>45156</c:v>
                </c:pt>
                <c:pt idx="580">
                  <c:v>45159</c:v>
                </c:pt>
                <c:pt idx="581">
                  <c:v>45160</c:v>
                </c:pt>
                <c:pt idx="582">
                  <c:v>45161</c:v>
                </c:pt>
                <c:pt idx="583">
                  <c:v>45162</c:v>
                </c:pt>
                <c:pt idx="584">
                  <c:v>45163</c:v>
                </c:pt>
                <c:pt idx="585">
                  <c:v>45166</c:v>
                </c:pt>
                <c:pt idx="586">
                  <c:v>45167</c:v>
                </c:pt>
                <c:pt idx="587">
                  <c:v>45168</c:v>
                </c:pt>
                <c:pt idx="588">
                  <c:v>45169</c:v>
                </c:pt>
                <c:pt idx="589">
                  <c:v>45170</c:v>
                </c:pt>
                <c:pt idx="590">
                  <c:v>45173</c:v>
                </c:pt>
                <c:pt idx="591">
                  <c:v>45174</c:v>
                </c:pt>
                <c:pt idx="592">
                  <c:v>45175</c:v>
                </c:pt>
                <c:pt idx="593">
                  <c:v>45176</c:v>
                </c:pt>
                <c:pt idx="594">
                  <c:v>45177</c:v>
                </c:pt>
                <c:pt idx="595">
                  <c:v>45180</c:v>
                </c:pt>
                <c:pt idx="596">
                  <c:v>45181</c:v>
                </c:pt>
                <c:pt idx="597">
                  <c:v>45182</c:v>
                </c:pt>
                <c:pt idx="598">
                  <c:v>45183</c:v>
                </c:pt>
                <c:pt idx="599">
                  <c:v>45184</c:v>
                </c:pt>
                <c:pt idx="600">
                  <c:v>45187</c:v>
                </c:pt>
                <c:pt idx="601">
                  <c:v>45188</c:v>
                </c:pt>
                <c:pt idx="602">
                  <c:v>45189</c:v>
                </c:pt>
                <c:pt idx="603">
                  <c:v>45190</c:v>
                </c:pt>
                <c:pt idx="604">
                  <c:v>45191</c:v>
                </c:pt>
                <c:pt idx="605">
                  <c:v>45194</c:v>
                </c:pt>
                <c:pt idx="606">
                  <c:v>45195</c:v>
                </c:pt>
                <c:pt idx="607">
                  <c:v>45196</c:v>
                </c:pt>
                <c:pt idx="608">
                  <c:v>45197</c:v>
                </c:pt>
                <c:pt idx="609">
                  <c:v>45198</c:v>
                </c:pt>
                <c:pt idx="610">
                  <c:v>45201</c:v>
                </c:pt>
                <c:pt idx="611">
                  <c:v>45202</c:v>
                </c:pt>
                <c:pt idx="612">
                  <c:v>45203</c:v>
                </c:pt>
                <c:pt idx="613">
                  <c:v>45204</c:v>
                </c:pt>
                <c:pt idx="614">
                  <c:v>45205</c:v>
                </c:pt>
                <c:pt idx="615">
                  <c:v>45208</c:v>
                </c:pt>
                <c:pt idx="616">
                  <c:v>45209</c:v>
                </c:pt>
                <c:pt idx="617">
                  <c:v>45210</c:v>
                </c:pt>
                <c:pt idx="618">
                  <c:v>45211</c:v>
                </c:pt>
                <c:pt idx="619">
                  <c:v>45212</c:v>
                </c:pt>
                <c:pt idx="620">
                  <c:v>45215</c:v>
                </c:pt>
                <c:pt idx="621">
                  <c:v>45216</c:v>
                </c:pt>
                <c:pt idx="622">
                  <c:v>45217</c:v>
                </c:pt>
                <c:pt idx="623">
                  <c:v>45218</c:v>
                </c:pt>
                <c:pt idx="624">
                  <c:v>45219</c:v>
                </c:pt>
                <c:pt idx="625">
                  <c:v>45222</c:v>
                </c:pt>
                <c:pt idx="626">
                  <c:v>45223</c:v>
                </c:pt>
                <c:pt idx="627">
                  <c:v>45224</c:v>
                </c:pt>
                <c:pt idx="628">
                  <c:v>45225</c:v>
                </c:pt>
                <c:pt idx="629">
                  <c:v>45226</c:v>
                </c:pt>
                <c:pt idx="630">
                  <c:v>45229</c:v>
                </c:pt>
                <c:pt idx="631">
                  <c:v>45230</c:v>
                </c:pt>
                <c:pt idx="632">
                  <c:v>45231</c:v>
                </c:pt>
                <c:pt idx="633">
                  <c:v>45232</c:v>
                </c:pt>
                <c:pt idx="634">
                  <c:v>45233</c:v>
                </c:pt>
                <c:pt idx="635">
                  <c:v>45236</c:v>
                </c:pt>
                <c:pt idx="636">
                  <c:v>45237</c:v>
                </c:pt>
                <c:pt idx="637">
                  <c:v>45238</c:v>
                </c:pt>
                <c:pt idx="638">
                  <c:v>45239</c:v>
                </c:pt>
                <c:pt idx="639">
                  <c:v>45240</c:v>
                </c:pt>
                <c:pt idx="640">
                  <c:v>45243</c:v>
                </c:pt>
                <c:pt idx="641">
                  <c:v>45244</c:v>
                </c:pt>
                <c:pt idx="642">
                  <c:v>45245</c:v>
                </c:pt>
                <c:pt idx="643">
                  <c:v>45246</c:v>
                </c:pt>
                <c:pt idx="644">
                  <c:v>45247</c:v>
                </c:pt>
                <c:pt idx="645">
                  <c:v>45250</c:v>
                </c:pt>
                <c:pt idx="646">
                  <c:v>45251</c:v>
                </c:pt>
                <c:pt idx="647">
                  <c:v>45252</c:v>
                </c:pt>
                <c:pt idx="648">
                  <c:v>45253</c:v>
                </c:pt>
                <c:pt idx="649">
                  <c:v>45254</c:v>
                </c:pt>
                <c:pt idx="650">
                  <c:v>45257</c:v>
                </c:pt>
                <c:pt idx="651">
                  <c:v>45258</c:v>
                </c:pt>
                <c:pt idx="652">
                  <c:v>45259</c:v>
                </c:pt>
                <c:pt idx="653">
                  <c:v>45260</c:v>
                </c:pt>
                <c:pt idx="654">
                  <c:v>45261</c:v>
                </c:pt>
                <c:pt idx="655">
                  <c:v>45264</c:v>
                </c:pt>
                <c:pt idx="656">
                  <c:v>45265</c:v>
                </c:pt>
                <c:pt idx="657">
                  <c:v>45266</c:v>
                </c:pt>
                <c:pt idx="658">
                  <c:v>45267</c:v>
                </c:pt>
                <c:pt idx="659">
                  <c:v>45268</c:v>
                </c:pt>
                <c:pt idx="660">
                  <c:v>45271</c:v>
                </c:pt>
                <c:pt idx="661">
                  <c:v>45272</c:v>
                </c:pt>
                <c:pt idx="662">
                  <c:v>45273</c:v>
                </c:pt>
                <c:pt idx="663">
                  <c:v>45274</c:v>
                </c:pt>
                <c:pt idx="664">
                  <c:v>45275</c:v>
                </c:pt>
                <c:pt idx="665">
                  <c:v>45278</c:v>
                </c:pt>
                <c:pt idx="666">
                  <c:v>45279</c:v>
                </c:pt>
                <c:pt idx="667">
                  <c:v>45280</c:v>
                </c:pt>
                <c:pt idx="668">
                  <c:v>45281</c:v>
                </c:pt>
                <c:pt idx="669">
                  <c:v>45282</c:v>
                </c:pt>
                <c:pt idx="670">
                  <c:v>45287</c:v>
                </c:pt>
                <c:pt idx="671">
                  <c:v>45288</c:v>
                </c:pt>
                <c:pt idx="672">
                  <c:v>45289</c:v>
                </c:pt>
                <c:pt idx="673">
                  <c:v>45293</c:v>
                </c:pt>
                <c:pt idx="674">
                  <c:v>45294</c:v>
                </c:pt>
                <c:pt idx="675">
                  <c:v>45295</c:v>
                </c:pt>
                <c:pt idx="676">
                  <c:v>45296</c:v>
                </c:pt>
                <c:pt idx="677">
                  <c:v>45299</c:v>
                </c:pt>
                <c:pt idx="678">
                  <c:v>45300</c:v>
                </c:pt>
                <c:pt idx="679">
                  <c:v>45301</c:v>
                </c:pt>
                <c:pt idx="680">
                  <c:v>45302</c:v>
                </c:pt>
                <c:pt idx="681">
                  <c:v>45303</c:v>
                </c:pt>
                <c:pt idx="682">
                  <c:v>45306</c:v>
                </c:pt>
                <c:pt idx="683">
                  <c:v>45307</c:v>
                </c:pt>
                <c:pt idx="684">
                  <c:v>45308</c:v>
                </c:pt>
                <c:pt idx="685">
                  <c:v>45309</c:v>
                </c:pt>
                <c:pt idx="686">
                  <c:v>45310</c:v>
                </c:pt>
                <c:pt idx="687">
                  <c:v>45313</c:v>
                </c:pt>
                <c:pt idx="688">
                  <c:v>45314</c:v>
                </c:pt>
                <c:pt idx="689">
                  <c:v>45315</c:v>
                </c:pt>
                <c:pt idx="690">
                  <c:v>45316</c:v>
                </c:pt>
                <c:pt idx="691">
                  <c:v>45317</c:v>
                </c:pt>
                <c:pt idx="692">
                  <c:v>45320</c:v>
                </c:pt>
                <c:pt idx="693">
                  <c:v>45321</c:v>
                </c:pt>
                <c:pt idx="694">
                  <c:v>45322</c:v>
                </c:pt>
                <c:pt idx="695">
                  <c:v>45323</c:v>
                </c:pt>
                <c:pt idx="696">
                  <c:v>45324</c:v>
                </c:pt>
                <c:pt idx="697">
                  <c:v>45327</c:v>
                </c:pt>
                <c:pt idx="698">
                  <c:v>45328</c:v>
                </c:pt>
                <c:pt idx="699">
                  <c:v>45329</c:v>
                </c:pt>
                <c:pt idx="700">
                  <c:v>45330</c:v>
                </c:pt>
                <c:pt idx="701">
                  <c:v>45331</c:v>
                </c:pt>
                <c:pt idx="702">
                  <c:v>45334</c:v>
                </c:pt>
                <c:pt idx="703">
                  <c:v>45335</c:v>
                </c:pt>
                <c:pt idx="704">
                  <c:v>45336</c:v>
                </c:pt>
                <c:pt idx="705">
                  <c:v>45337</c:v>
                </c:pt>
                <c:pt idx="706">
                  <c:v>45338</c:v>
                </c:pt>
                <c:pt idx="707">
                  <c:v>45341</c:v>
                </c:pt>
                <c:pt idx="708">
                  <c:v>45342</c:v>
                </c:pt>
                <c:pt idx="709">
                  <c:v>45343</c:v>
                </c:pt>
                <c:pt idx="710">
                  <c:v>45344</c:v>
                </c:pt>
                <c:pt idx="711">
                  <c:v>45345</c:v>
                </c:pt>
                <c:pt idx="712">
                  <c:v>45348</c:v>
                </c:pt>
                <c:pt idx="713">
                  <c:v>45349</c:v>
                </c:pt>
                <c:pt idx="714">
                  <c:v>45350</c:v>
                </c:pt>
                <c:pt idx="715">
                  <c:v>45351</c:v>
                </c:pt>
                <c:pt idx="716">
                  <c:v>45352</c:v>
                </c:pt>
                <c:pt idx="717">
                  <c:v>45355</c:v>
                </c:pt>
                <c:pt idx="718">
                  <c:v>45356</c:v>
                </c:pt>
                <c:pt idx="719">
                  <c:v>45357</c:v>
                </c:pt>
                <c:pt idx="720">
                  <c:v>45358</c:v>
                </c:pt>
                <c:pt idx="721">
                  <c:v>45359</c:v>
                </c:pt>
                <c:pt idx="722">
                  <c:v>45362</c:v>
                </c:pt>
                <c:pt idx="723">
                  <c:v>45363</c:v>
                </c:pt>
                <c:pt idx="724">
                  <c:v>45364</c:v>
                </c:pt>
                <c:pt idx="725">
                  <c:v>45365</c:v>
                </c:pt>
                <c:pt idx="726">
                  <c:v>45366</c:v>
                </c:pt>
                <c:pt idx="727">
                  <c:v>45369</c:v>
                </c:pt>
                <c:pt idx="728">
                  <c:v>45370</c:v>
                </c:pt>
                <c:pt idx="729">
                  <c:v>45371</c:v>
                </c:pt>
                <c:pt idx="730">
                  <c:v>45372</c:v>
                </c:pt>
                <c:pt idx="731">
                  <c:v>45373</c:v>
                </c:pt>
                <c:pt idx="732">
                  <c:v>45376</c:v>
                </c:pt>
                <c:pt idx="733">
                  <c:v>45377</c:v>
                </c:pt>
                <c:pt idx="734">
                  <c:v>45378</c:v>
                </c:pt>
                <c:pt idx="735">
                  <c:v>45379</c:v>
                </c:pt>
                <c:pt idx="736">
                  <c:v>45380</c:v>
                </c:pt>
                <c:pt idx="737">
                  <c:v>45383</c:v>
                </c:pt>
                <c:pt idx="738">
                  <c:v>45384</c:v>
                </c:pt>
                <c:pt idx="739">
                  <c:v>45385</c:v>
                </c:pt>
                <c:pt idx="740">
                  <c:v>45386</c:v>
                </c:pt>
                <c:pt idx="741">
                  <c:v>45387</c:v>
                </c:pt>
                <c:pt idx="742">
                  <c:v>45390</c:v>
                </c:pt>
                <c:pt idx="743">
                  <c:v>45391</c:v>
                </c:pt>
                <c:pt idx="744">
                  <c:v>45392</c:v>
                </c:pt>
                <c:pt idx="745">
                  <c:v>45393</c:v>
                </c:pt>
                <c:pt idx="746">
                  <c:v>45394</c:v>
                </c:pt>
                <c:pt idx="747">
                  <c:v>45397</c:v>
                </c:pt>
                <c:pt idx="748">
                  <c:v>45398</c:v>
                </c:pt>
                <c:pt idx="749">
                  <c:v>45399</c:v>
                </c:pt>
                <c:pt idx="750">
                  <c:v>45400</c:v>
                </c:pt>
                <c:pt idx="751">
                  <c:v>45401</c:v>
                </c:pt>
                <c:pt idx="752">
                  <c:v>45404</c:v>
                </c:pt>
                <c:pt idx="753">
                  <c:v>45405</c:v>
                </c:pt>
                <c:pt idx="754">
                  <c:v>45406</c:v>
                </c:pt>
                <c:pt idx="755">
                  <c:v>45407</c:v>
                </c:pt>
                <c:pt idx="756">
                  <c:v>45408</c:v>
                </c:pt>
                <c:pt idx="757">
                  <c:v>45411</c:v>
                </c:pt>
                <c:pt idx="758">
                  <c:v>45412</c:v>
                </c:pt>
                <c:pt idx="759">
                  <c:v>45413</c:v>
                </c:pt>
                <c:pt idx="760">
                  <c:v>45414</c:v>
                </c:pt>
                <c:pt idx="761">
                  <c:v>45415</c:v>
                </c:pt>
                <c:pt idx="762">
                  <c:v>45419</c:v>
                </c:pt>
                <c:pt idx="763">
                  <c:v>45420</c:v>
                </c:pt>
                <c:pt idx="764">
                  <c:v>45421</c:v>
                </c:pt>
                <c:pt idx="765">
                  <c:v>45422</c:v>
                </c:pt>
                <c:pt idx="766">
                  <c:v>45425</c:v>
                </c:pt>
                <c:pt idx="767">
                  <c:v>45426</c:v>
                </c:pt>
                <c:pt idx="768">
                  <c:v>45427</c:v>
                </c:pt>
                <c:pt idx="769">
                  <c:v>45428</c:v>
                </c:pt>
                <c:pt idx="770">
                  <c:v>45429</c:v>
                </c:pt>
                <c:pt idx="771">
                  <c:v>45432</c:v>
                </c:pt>
                <c:pt idx="772">
                  <c:v>45433</c:v>
                </c:pt>
                <c:pt idx="773">
                  <c:v>45434</c:v>
                </c:pt>
                <c:pt idx="774">
                  <c:v>45435</c:v>
                </c:pt>
                <c:pt idx="775">
                  <c:v>45436</c:v>
                </c:pt>
              </c:numCache>
            </c:numRef>
          </c:cat>
          <c:val>
            <c:numRef>
              <c:f>'chartdata_66d203bf-d646-4f4e-9c'!$C$2:$C$777</c:f>
              <c:numCache>
                <c:formatCode>General</c:formatCode>
                <c:ptCount val="776"/>
                <c:pt idx="0">
                  <c:v>0</c:v>
                </c:pt>
                <c:pt idx="1">
                  <c:v>6.25E-2</c:v>
                </c:pt>
                <c:pt idx="2">
                  <c:v>4.07E-2</c:v>
                </c:pt>
                <c:pt idx="3">
                  <c:v>0.04</c:v>
                </c:pt>
                <c:pt idx="4">
                  <c:v>0.14349999999999999</c:v>
                </c:pt>
                <c:pt idx="5">
                  <c:v>0.17860000000000001</c:v>
                </c:pt>
                <c:pt idx="6">
                  <c:v>0.1555</c:v>
                </c:pt>
                <c:pt idx="7">
                  <c:v>0.10680000000000001</c:v>
                </c:pt>
                <c:pt idx="8">
                  <c:v>0.2366</c:v>
                </c:pt>
                <c:pt idx="9">
                  <c:v>0.31709999999999999</c:v>
                </c:pt>
                <c:pt idx="10">
                  <c:v>0.36809999999999998</c:v>
                </c:pt>
                <c:pt idx="11">
                  <c:v>0.47449999999999998</c:v>
                </c:pt>
                <c:pt idx="12">
                  <c:v>0.5948</c:v>
                </c:pt>
                <c:pt idx="13">
                  <c:v>0.70309999999999995</c:v>
                </c:pt>
                <c:pt idx="14">
                  <c:v>0.70520000000000005</c:v>
                </c:pt>
                <c:pt idx="15">
                  <c:v>0.64239999999999997</c:v>
                </c:pt>
                <c:pt idx="16">
                  <c:v>0.51419999999999999</c:v>
                </c:pt>
                <c:pt idx="17">
                  <c:v>0.52149999999999996</c:v>
                </c:pt>
                <c:pt idx="18">
                  <c:v>0.43840000000000001</c:v>
                </c:pt>
                <c:pt idx="19">
                  <c:v>0.44359999999999999</c:v>
                </c:pt>
                <c:pt idx="20">
                  <c:v>0.46329999999999999</c:v>
                </c:pt>
                <c:pt idx="21">
                  <c:v>0.4637</c:v>
                </c:pt>
                <c:pt idx="22">
                  <c:v>0.61429999999999996</c:v>
                </c:pt>
                <c:pt idx="23">
                  <c:v>0.59919999999999995</c:v>
                </c:pt>
                <c:pt idx="24">
                  <c:v>0.71340000000000003</c:v>
                </c:pt>
                <c:pt idx="25">
                  <c:v>0.68400000000000005</c:v>
                </c:pt>
                <c:pt idx="26">
                  <c:v>0.64859999999999995</c:v>
                </c:pt>
                <c:pt idx="27">
                  <c:v>0.86890000000000001</c:v>
                </c:pt>
                <c:pt idx="28">
                  <c:v>0.94340000000000002</c:v>
                </c:pt>
                <c:pt idx="29">
                  <c:v>0.98099999999999998</c:v>
                </c:pt>
                <c:pt idx="30">
                  <c:v>1.1200000000000001</c:v>
                </c:pt>
                <c:pt idx="31">
                  <c:v>1.1463000000000001</c:v>
                </c:pt>
                <c:pt idx="32">
                  <c:v>1.008</c:v>
                </c:pt>
                <c:pt idx="33">
                  <c:v>1.0026999999999999</c:v>
                </c:pt>
                <c:pt idx="34">
                  <c:v>1.1214999999999999</c:v>
                </c:pt>
                <c:pt idx="35">
                  <c:v>1.0584</c:v>
                </c:pt>
                <c:pt idx="36">
                  <c:v>1.0177</c:v>
                </c:pt>
                <c:pt idx="37">
                  <c:v>0.98760000000000003</c:v>
                </c:pt>
                <c:pt idx="38">
                  <c:v>0.87939999999999996</c:v>
                </c:pt>
                <c:pt idx="39">
                  <c:v>0.94140000000000001</c:v>
                </c:pt>
                <c:pt idx="40">
                  <c:v>1.1393</c:v>
                </c:pt>
                <c:pt idx="41">
                  <c:v>1.1797</c:v>
                </c:pt>
                <c:pt idx="42">
                  <c:v>1.3030999999999999</c:v>
                </c:pt>
                <c:pt idx="43">
                  <c:v>1.397</c:v>
                </c:pt>
                <c:pt idx="44">
                  <c:v>1.3852</c:v>
                </c:pt>
                <c:pt idx="45">
                  <c:v>1.3446</c:v>
                </c:pt>
                <c:pt idx="46">
                  <c:v>1.3198000000000001</c:v>
                </c:pt>
                <c:pt idx="47">
                  <c:v>1.3476999999999999</c:v>
                </c:pt>
                <c:pt idx="48">
                  <c:v>1.4375</c:v>
                </c:pt>
                <c:pt idx="49">
                  <c:v>1.5644</c:v>
                </c:pt>
                <c:pt idx="50">
                  <c:v>1.7073</c:v>
                </c:pt>
                <c:pt idx="51">
                  <c:v>1.7537</c:v>
                </c:pt>
                <c:pt idx="52">
                  <c:v>1.7572000000000001</c:v>
                </c:pt>
                <c:pt idx="53">
                  <c:v>1.6451</c:v>
                </c:pt>
                <c:pt idx="54">
                  <c:v>1.7189000000000001</c:v>
                </c:pt>
                <c:pt idx="55">
                  <c:v>1.7351000000000001</c:v>
                </c:pt>
                <c:pt idx="56">
                  <c:v>1.81</c:v>
                </c:pt>
                <c:pt idx="57">
                  <c:v>1.85</c:v>
                </c:pt>
                <c:pt idx="58">
                  <c:v>1.8549</c:v>
                </c:pt>
                <c:pt idx="59">
                  <c:v>1.9244000000000001</c:v>
                </c:pt>
                <c:pt idx="60">
                  <c:v>1.9259999999999999</c:v>
                </c:pt>
                <c:pt idx="61">
                  <c:v>1.7568999999999999</c:v>
                </c:pt>
                <c:pt idx="62">
                  <c:v>1.7618</c:v>
                </c:pt>
                <c:pt idx="63">
                  <c:v>1.8520000000000001</c:v>
                </c:pt>
                <c:pt idx="64">
                  <c:v>1.931</c:v>
                </c:pt>
                <c:pt idx="65">
                  <c:v>1.9669000000000001</c:v>
                </c:pt>
                <c:pt idx="66">
                  <c:v>1.8844000000000001</c:v>
                </c:pt>
                <c:pt idx="67">
                  <c:v>1.8329</c:v>
                </c:pt>
                <c:pt idx="68">
                  <c:v>1.8315999999999999</c:v>
                </c:pt>
                <c:pt idx="69">
                  <c:v>1.9718</c:v>
                </c:pt>
                <c:pt idx="70">
                  <c:v>1.9762999999999999</c:v>
                </c:pt>
                <c:pt idx="71">
                  <c:v>2.0687000000000002</c:v>
                </c:pt>
                <c:pt idx="72">
                  <c:v>2.1044</c:v>
                </c:pt>
                <c:pt idx="73">
                  <c:v>2.0663</c:v>
                </c:pt>
                <c:pt idx="74">
                  <c:v>2.0617999999999999</c:v>
                </c:pt>
                <c:pt idx="75">
                  <c:v>1.97</c:v>
                </c:pt>
                <c:pt idx="76">
                  <c:v>1.7503</c:v>
                </c:pt>
                <c:pt idx="77">
                  <c:v>1.7157</c:v>
                </c:pt>
                <c:pt idx="78">
                  <c:v>1.7295</c:v>
                </c:pt>
                <c:pt idx="79">
                  <c:v>1.6377999999999999</c:v>
                </c:pt>
                <c:pt idx="80">
                  <c:v>1.6815</c:v>
                </c:pt>
                <c:pt idx="81">
                  <c:v>1.6133999999999999</c:v>
                </c:pt>
                <c:pt idx="82">
                  <c:v>1.5303</c:v>
                </c:pt>
                <c:pt idx="83">
                  <c:v>1.2339</c:v>
                </c:pt>
                <c:pt idx="84">
                  <c:v>1.3065</c:v>
                </c:pt>
                <c:pt idx="85">
                  <c:v>1.3686</c:v>
                </c:pt>
                <c:pt idx="86">
                  <c:v>1.4963</c:v>
                </c:pt>
                <c:pt idx="87">
                  <c:v>1.3031999999999999</c:v>
                </c:pt>
                <c:pt idx="88">
                  <c:v>1.1245000000000001</c:v>
                </c:pt>
                <c:pt idx="89">
                  <c:v>0.89019999999999999</c:v>
                </c:pt>
                <c:pt idx="90">
                  <c:v>0.79469999999999996</c:v>
                </c:pt>
                <c:pt idx="91">
                  <c:v>0.7661</c:v>
                </c:pt>
                <c:pt idx="92">
                  <c:v>0.52800000000000002</c:v>
                </c:pt>
                <c:pt idx="93">
                  <c:v>0.44490000000000002</c:v>
                </c:pt>
                <c:pt idx="94">
                  <c:v>0.36880000000000002</c:v>
                </c:pt>
                <c:pt idx="95">
                  <c:v>9.1999999999999998E-3</c:v>
                </c:pt>
                <c:pt idx="96">
                  <c:v>0.1983</c:v>
                </c:pt>
                <c:pt idx="97">
                  <c:v>0.19339999999999999</c:v>
                </c:pt>
                <c:pt idx="98">
                  <c:v>4.4999999999999997E-3</c:v>
                </c:pt>
                <c:pt idx="99">
                  <c:v>-1.4E-3</c:v>
                </c:pt>
                <c:pt idx="100">
                  <c:v>0.15890000000000001</c:v>
                </c:pt>
                <c:pt idx="101">
                  <c:v>0.39700000000000002</c:v>
                </c:pt>
                <c:pt idx="102">
                  <c:v>0.58460000000000001</c:v>
                </c:pt>
                <c:pt idx="103">
                  <c:v>0.53290000000000004</c:v>
                </c:pt>
                <c:pt idx="104">
                  <c:v>0.57120000000000004</c:v>
                </c:pt>
                <c:pt idx="105">
                  <c:v>0.61360000000000003</c:v>
                </c:pt>
                <c:pt idx="106">
                  <c:v>0.48859999999999998</c:v>
                </c:pt>
                <c:pt idx="107">
                  <c:v>0.47889999999999999</c:v>
                </c:pt>
                <c:pt idx="108">
                  <c:v>0.60050000000000003</c:v>
                </c:pt>
                <c:pt idx="109">
                  <c:v>0.69399999999999995</c:v>
                </c:pt>
                <c:pt idx="110">
                  <c:v>0.91459999999999997</c:v>
                </c:pt>
                <c:pt idx="111">
                  <c:v>1.1738</c:v>
                </c:pt>
                <c:pt idx="112">
                  <c:v>1.0731999999999999</c:v>
                </c:pt>
                <c:pt idx="113">
                  <c:v>1.1091</c:v>
                </c:pt>
                <c:pt idx="114">
                  <c:v>1.1536</c:v>
                </c:pt>
                <c:pt idx="115">
                  <c:v>1.1861999999999999</c:v>
                </c:pt>
                <c:pt idx="116">
                  <c:v>1.2401</c:v>
                </c:pt>
                <c:pt idx="117">
                  <c:v>1.7485999999999999</c:v>
                </c:pt>
                <c:pt idx="118">
                  <c:v>1.9194</c:v>
                </c:pt>
                <c:pt idx="119">
                  <c:v>2.0308999999999999</c:v>
                </c:pt>
                <c:pt idx="120">
                  <c:v>2.0072000000000001</c:v>
                </c:pt>
                <c:pt idx="121">
                  <c:v>1.8926000000000001</c:v>
                </c:pt>
                <c:pt idx="122">
                  <c:v>1.8924000000000001</c:v>
                </c:pt>
                <c:pt idx="123">
                  <c:v>1.9238999999999999</c:v>
                </c:pt>
                <c:pt idx="124">
                  <c:v>1.8562000000000001</c:v>
                </c:pt>
                <c:pt idx="125">
                  <c:v>1.6712</c:v>
                </c:pt>
                <c:pt idx="126">
                  <c:v>1.6512</c:v>
                </c:pt>
                <c:pt idx="127">
                  <c:v>1.7388999999999999</c:v>
                </c:pt>
                <c:pt idx="128">
                  <c:v>1.7234</c:v>
                </c:pt>
                <c:pt idx="129">
                  <c:v>1.5886</c:v>
                </c:pt>
                <c:pt idx="130">
                  <c:v>1.4537</c:v>
                </c:pt>
                <c:pt idx="131">
                  <c:v>1.4812000000000001</c:v>
                </c:pt>
                <c:pt idx="132">
                  <c:v>1.4341999999999999</c:v>
                </c:pt>
                <c:pt idx="133">
                  <c:v>1.3361000000000001</c:v>
                </c:pt>
                <c:pt idx="134">
                  <c:v>1.3331999999999999</c:v>
                </c:pt>
                <c:pt idx="135">
                  <c:v>1.4254</c:v>
                </c:pt>
                <c:pt idx="136">
                  <c:v>1.4107000000000001</c:v>
                </c:pt>
                <c:pt idx="137">
                  <c:v>1.5157</c:v>
                </c:pt>
                <c:pt idx="138">
                  <c:v>1.6500999999999999</c:v>
                </c:pt>
                <c:pt idx="139">
                  <c:v>1.9268000000000001</c:v>
                </c:pt>
                <c:pt idx="140">
                  <c:v>2.3077999999999999</c:v>
                </c:pt>
                <c:pt idx="141">
                  <c:v>2.3452999999999999</c:v>
                </c:pt>
                <c:pt idx="142">
                  <c:v>2.1352000000000002</c:v>
                </c:pt>
                <c:pt idx="143">
                  <c:v>2.1219000000000001</c:v>
                </c:pt>
                <c:pt idx="144">
                  <c:v>2.0196000000000001</c:v>
                </c:pt>
                <c:pt idx="145">
                  <c:v>1.7708999999999999</c:v>
                </c:pt>
                <c:pt idx="146">
                  <c:v>1.8532</c:v>
                </c:pt>
                <c:pt idx="147">
                  <c:v>1.8249</c:v>
                </c:pt>
                <c:pt idx="148">
                  <c:v>1.661</c:v>
                </c:pt>
                <c:pt idx="149">
                  <c:v>1.5384</c:v>
                </c:pt>
                <c:pt idx="150">
                  <c:v>1.4140999999999999</c:v>
                </c:pt>
                <c:pt idx="151">
                  <c:v>1.4986999999999999</c:v>
                </c:pt>
                <c:pt idx="152">
                  <c:v>1.5827</c:v>
                </c:pt>
                <c:pt idx="153">
                  <c:v>1.5827</c:v>
                </c:pt>
                <c:pt idx="154">
                  <c:v>1.6488</c:v>
                </c:pt>
                <c:pt idx="155">
                  <c:v>1.5834999999999999</c:v>
                </c:pt>
                <c:pt idx="156">
                  <c:v>1.6138999999999999</c:v>
                </c:pt>
                <c:pt idx="157">
                  <c:v>1.6138999999999999</c:v>
                </c:pt>
                <c:pt idx="158">
                  <c:v>1.629</c:v>
                </c:pt>
                <c:pt idx="159">
                  <c:v>1.5112000000000001</c:v>
                </c:pt>
                <c:pt idx="160">
                  <c:v>1.1533</c:v>
                </c:pt>
                <c:pt idx="161">
                  <c:v>0.88819999999999999</c:v>
                </c:pt>
                <c:pt idx="162">
                  <c:v>0.77590000000000003</c:v>
                </c:pt>
                <c:pt idx="163">
                  <c:v>0.72760000000000002</c:v>
                </c:pt>
                <c:pt idx="164">
                  <c:v>0.82769999999999999</c:v>
                </c:pt>
                <c:pt idx="165">
                  <c:v>0.86570000000000003</c:v>
                </c:pt>
                <c:pt idx="166">
                  <c:v>0.80169999999999997</c:v>
                </c:pt>
                <c:pt idx="167">
                  <c:v>0.6673</c:v>
                </c:pt>
                <c:pt idx="168">
                  <c:v>0.55049999999999999</c:v>
                </c:pt>
                <c:pt idx="169">
                  <c:v>0.23499999999999999</c:v>
                </c:pt>
                <c:pt idx="170">
                  <c:v>0.17730000000000001</c:v>
                </c:pt>
                <c:pt idx="171">
                  <c:v>0.11559999999999999</c:v>
                </c:pt>
                <c:pt idx="172">
                  <c:v>-7.6100000000000001E-2</c:v>
                </c:pt>
                <c:pt idx="173">
                  <c:v>-0.2964</c:v>
                </c:pt>
                <c:pt idx="174">
                  <c:v>-0.28689999999999999</c:v>
                </c:pt>
                <c:pt idx="175">
                  <c:v>-0.41610000000000003</c:v>
                </c:pt>
                <c:pt idx="176">
                  <c:v>-0.6341</c:v>
                </c:pt>
                <c:pt idx="177">
                  <c:v>-0.57030000000000003</c:v>
                </c:pt>
                <c:pt idx="178">
                  <c:v>-0.37540000000000001</c:v>
                </c:pt>
                <c:pt idx="179">
                  <c:v>-0.24560000000000001</c:v>
                </c:pt>
                <c:pt idx="180">
                  <c:v>-0.18890000000000001</c:v>
                </c:pt>
                <c:pt idx="181">
                  <c:v>-0.63080000000000003</c:v>
                </c:pt>
                <c:pt idx="182">
                  <c:v>-0.96030000000000004</c:v>
                </c:pt>
                <c:pt idx="183">
                  <c:v>-1.0530999999999999</c:v>
                </c:pt>
                <c:pt idx="184">
                  <c:v>-0.95709999999999995</c:v>
                </c:pt>
                <c:pt idx="185">
                  <c:v>-0.68220000000000003</c:v>
                </c:pt>
                <c:pt idx="186">
                  <c:v>-1.0282</c:v>
                </c:pt>
                <c:pt idx="187">
                  <c:v>-1.369</c:v>
                </c:pt>
                <c:pt idx="188">
                  <c:v>-1.5627</c:v>
                </c:pt>
                <c:pt idx="189">
                  <c:v>-1.5137</c:v>
                </c:pt>
                <c:pt idx="190">
                  <c:v>-1.4258</c:v>
                </c:pt>
                <c:pt idx="191">
                  <c:v>-1.4475</c:v>
                </c:pt>
                <c:pt idx="192">
                  <c:v>-1.5397000000000001</c:v>
                </c:pt>
                <c:pt idx="193">
                  <c:v>-1.6839</c:v>
                </c:pt>
                <c:pt idx="194">
                  <c:v>-1.8368</c:v>
                </c:pt>
                <c:pt idx="195">
                  <c:v>-2.1434000000000002</c:v>
                </c:pt>
                <c:pt idx="196">
                  <c:v>-2.2972000000000001</c:v>
                </c:pt>
                <c:pt idx="197">
                  <c:v>-2.0590000000000002</c:v>
                </c:pt>
                <c:pt idx="198">
                  <c:v>-1.6711</c:v>
                </c:pt>
                <c:pt idx="199">
                  <c:v>-1.4277</c:v>
                </c:pt>
                <c:pt idx="200">
                  <c:v>-1.7212000000000001</c:v>
                </c:pt>
                <c:pt idx="201">
                  <c:v>-2.2559999999999998</c:v>
                </c:pt>
                <c:pt idx="202">
                  <c:v>-2.5598000000000001</c:v>
                </c:pt>
                <c:pt idx="203">
                  <c:v>-2.8679999999999999</c:v>
                </c:pt>
                <c:pt idx="204">
                  <c:v>-3.1333000000000002</c:v>
                </c:pt>
                <c:pt idx="205">
                  <c:v>-2.9843000000000002</c:v>
                </c:pt>
                <c:pt idx="206">
                  <c:v>-2.9072</c:v>
                </c:pt>
                <c:pt idx="207">
                  <c:v>-3.0836999999999999</c:v>
                </c:pt>
                <c:pt idx="208">
                  <c:v>-3.4138000000000002</c:v>
                </c:pt>
                <c:pt idx="209">
                  <c:v>-3.2605</c:v>
                </c:pt>
                <c:pt idx="210">
                  <c:v>-2.9489999999999998</c:v>
                </c:pt>
                <c:pt idx="211">
                  <c:v>-2.5941999999999998</c:v>
                </c:pt>
                <c:pt idx="212">
                  <c:v>-2.3569</c:v>
                </c:pt>
                <c:pt idx="213">
                  <c:v>-2.57</c:v>
                </c:pt>
                <c:pt idx="214">
                  <c:v>-2.6972999999999998</c:v>
                </c:pt>
                <c:pt idx="215">
                  <c:v>-2.7081</c:v>
                </c:pt>
                <c:pt idx="216">
                  <c:v>-2.5472999999999999</c:v>
                </c:pt>
                <c:pt idx="217">
                  <c:v>-2.6747000000000001</c:v>
                </c:pt>
                <c:pt idx="218">
                  <c:v>-2.4607000000000001</c:v>
                </c:pt>
                <c:pt idx="219">
                  <c:v>-2.2237</c:v>
                </c:pt>
                <c:pt idx="220">
                  <c:v>-2.0617999999999999</c:v>
                </c:pt>
                <c:pt idx="221">
                  <c:v>-2.1456</c:v>
                </c:pt>
                <c:pt idx="222">
                  <c:v>-1.9917</c:v>
                </c:pt>
                <c:pt idx="223">
                  <c:v>-1.9805999999999999</c:v>
                </c:pt>
                <c:pt idx="224">
                  <c:v>-2.3256000000000001</c:v>
                </c:pt>
                <c:pt idx="225">
                  <c:v>-2.5466000000000002</c:v>
                </c:pt>
                <c:pt idx="226">
                  <c:v>-2.6000999999999999</c:v>
                </c:pt>
                <c:pt idx="227">
                  <c:v>-2.7753999999999999</c:v>
                </c:pt>
                <c:pt idx="228">
                  <c:v>-3.1145</c:v>
                </c:pt>
                <c:pt idx="229">
                  <c:v>-3.2002999999999999</c:v>
                </c:pt>
                <c:pt idx="230">
                  <c:v>-3.1738</c:v>
                </c:pt>
                <c:pt idx="231">
                  <c:v>-3.1753</c:v>
                </c:pt>
                <c:pt idx="232">
                  <c:v>-3.5276999999999998</c:v>
                </c:pt>
                <c:pt idx="233">
                  <c:v>-3.5023</c:v>
                </c:pt>
                <c:pt idx="234">
                  <c:v>-3.4207000000000001</c:v>
                </c:pt>
                <c:pt idx="235">
                  <c:v>-3.6432000000000002</c:v>
                </c:pt>
                <c:pt idx="236">
                  <c:v>-3.9024999999999999</c:v>
                </c:pt>
                <c:pt idx="237">
                  <c:v>-3.7673000000000001</c:v>
                </c:pt>
                <c:pt idx="238">
                  <c:v>-3.7555000000000001</c:v>
                </c:pt>
                <c:pt idx="239">
                  <c:v>-3.6993999999999998</c:v>
                </c:pt>
                <c:pt idx="240">
                  <c:v>-3.7044000000000001</c:v>
                </c:pt>
                <c:pt idx="241">
                  <c:v>-3.7031999999999998</c:v>
                </c:pt>
                <c:pt idx="242">
                  <c:v>-4.0993000000000004</c:v>
                </c:pt>
                <c:pt idx="243">
                  <c:v>-4.2988999999999997</c:v>
                </c:pt>
                <c:pt idx="244">
                  <c:v>-4.1131000000000002</c:v>
                </c:pt>
                <c:pt idx="245">
                  <c:v>-4.4188000000000001</c:v>
                </c:pt>
                <c:pt idx="246">
                  <c:v>-5.2073999999999998</c:v>
                </c:pt>
                <c:pt idx="247">
                  <c:v>-5.2686999999999999</c:v>
                </c:pt>
                <c:pt idx="248">
                  <c:v>-5.0683999999999996</c:v>
                </c:pt>
                <c:pt idx="249">
                  <c:v>-5.03</c:v>
                </c:pt>
                <c:pt idx="250">
                  <c:v>-4.8147000000000002</c:v>
                </c:pt>
                <c:pt idx="251">
                  <c:v>-4.6797000000000004</c:v>
                </c:pt>
                <c:pt idx="252">
                  <c:v>-4.6142000000000003</c:v>
                </c:pt>
                <c:pt idx="253">
                  <c:v>-4.6943000000000001</c:v>
                </c:pt>
                <c:pt idx="254">
                  <c:v>-5.0749000000000004</c:v>
                </c:pt>
                <c:pt idx="255">
                  <c:v>-5.1984000000000004</c:v>
                </c:pt>
                <c:pt idx="256">
                  <c:v>-5.1135000000000002</c:v>
                </c:pt>
                <c:pt idx="257">
                  <c:v>-5.0848000000000004</c:v>
                </c:pt>
                <c:pt idx="258">
                  <c:v>-4.9660000000000002</c:v>
                </c:pt>
                <c:pt idx="259">
                  <c:v>-4.9169999999999998</c:v>
                </c:pt>
                <c:pt idx="260">
                  <c:v>-4.7354000000000003</c:v>
                </c:pt>
                <c:pt idx="261">
                  <c:v>-4.4837999999999996</c:v>
                </c:pt>
                <c:pt idx="262">
                  <c:v>-4.4545000000000003</c:v>
                </c:pt>
                <c:pt idx="263">
                  <c:v>-4.7530999999999999</c:v>
                </c:pt>
                <c:pt idx="264">
                  <c:v>-4.7554999999999996</c:v>
                </c:pt>
                <c:pt idx="265">
                  <c:v>-4.7868000000000004</c:v>
                </c:pt>
                <c:pt idx="266">
                  <c:v>-4.9207000000000001</c:v>
                </c:pt>
                <c:pt idx="267">
                  <c:v>-5.1228999999999996</c:v>
                </c:pt>
                <c:pt idx="268">
                  <c:v>-5.1261000000000001</c:v>
                </c:pt>
                <c:pt idx="269">
                  <c:v>-5.2259000000000002</c:v>
                </c:pt>
                <c:pt idx="270">
                  <c:v>-5.6547000000000001</c:v>
                </c:pt>
                <c:pt idx="271">
                  <c:v>-6.4657</c:v>
                </c:pt>
                <c:pt idx="272">
                  <c:v>-7.0026000000000002</c:v>
                </c:pt>
                <c:pt idx="273">
                  <c:v>-7.2565</c:v>
                </c:pt>
                <c:pt idx="274">
                  <c:v>-7.4622999999999999</c:v>
                </c:pt>
                <c:pt idx="275">
                  <c:v>-7.6428000000000003</c:v>
                </c:pt>
                <c:pt idx="276">
                  <c:v>-7.7706999999999997</c:v>
                </c:pt>
                <c:pt idx="277">
                  <c:v>-7.9207999999999998</c:v>
                </c:pt>
                <c:pt idx="278">
                  <c:v>-7.9619</c:v>
                </c:pt>
                <c:pt idx="279">
                  <c:v>-7.6200999999999999</c:v>
                </c:pt>
                <c:pt idx="280">
                  <c:v>-7.3813000000000004</c:v>
                </c:pt>
                <c:pt idx="281">
                  <c:v>-7.0856000000000003</c:v>
                </c:pt>
                <c:pt idx="282">
                  <c:v>-7.0566000000000004</c:v>
                </c:pt>
                <c:pt idx="283">
                  <c:v>-7.2404999999999999</c:v>
                </c:pt>
                <c:pt idx="284">
                  <c:v>-7.3963999999999999</c:v>
                </c:pt>
                <c:pt idx="285">
                  <c:v>-7.2073</c:v>
                </c:pt>
                <c:pt idx="286">
                  <c:v>-6.9351000000000003</c:v>
                </c:pt>
                <c:pt idx="287">
                  <c:v>-6.9912999999999998</c:v>
                </c:pt>
                <c:pt idx="288">
                  <c:v>-6.8166000000000002</c:v>
                </c:pt>
                <c:pt idx="289">
                  <c:v>-6.8921000000000001</c:v>
                </c:pt>
                <c:pt idx="290">
                  <c:v>-6.8495999999999997</c:v>
                </c:pt>
                <c:pt idx="291">
                  <c:v>-6.9413</c:v>
                </c:pt>
                <c:pt idx="292">
                  <c:v>-6.7723000000000004</c:v>
                </c:pt>
                <c:pt idx="293">
                  <c:v>-6.8712999999999997</c:v>
                </c:pt>
                <c:pt idx="294">
                  <c:v>-7.0327999999999999</c:v>
                </c:pt>
                <c:pt idx="295">
                  <c:v>-7.0949999999999998</c:v>
                </c:pt>
                <c:pt idx="296">
                  <c:v>-7.0334000000000003</c:v>
                </c:pt>
                <c:pt idx="297">
                  <c:v>-7.0526</c:v>
                </c:pt>
                <c:pt idx="298">
                  <c:v>-6.8761999999999999</c:v>
                </c:pt>
                <c:pt idx="299">
                  <c:v>-6.8535000000000004</c:v>
                </c:pt>
                <c:pt idx="300">
                  <c:v>-6.3292000000000002</c:v>
                </c:pt>
                <c:pt idx="301">
                  <c:v>-6.1940999999999997</c:v>
                </c:pt>
                <c:pt idx="302">
                  <c:v>-6.11</c:v>
                </c:pt>
                <c:pt idx="303">
                  <c:v>-6.1673999999999998</c:v>
                </c:pt>
                <c:pt idx="304">
                  <c:v>-6.1429</c:v>
                </c:pt>
                <c:pt idx="305">
                  <c:v>-5.7751999999999999</c:v>
                </c:pt>
                <c:pt idx="306">
                  <c:v>-5.4290000000000003</c:v>
                </c:pt>
                <c:pt idx="307">
                  <c:v>-5.1753</c:v>
                </c:pt>
                <c:pt idx="308">
                  <c:v>-5.4230999999999998</c:v>
                </c:pt>
                <c:pt idx="309">
                  <c:v>-5.3334000000000001</c:v>
                </c:pt>
                <c:pt idx="310">
                  <c:v>-5.2034000000000002</c:v>
                </c:pt>
                <c:pt idx="311">
                  <c:v>-5.3521000000000001</c:v>
                </c:pt>
                <c:pt idx="312">
                  <c:v>-5.3498999999999999</c:v>
                </c:pt>
                <c:pt idx="313">
                  <c:v>-5.3837000000000002</c:v>
                </c:pt>
                <c:pt idx="314">
                  <c:v>-5.3178999999999998</c:v>
                </c:pt>
                <c:pt idx="315">
                  <c:v>-5.4177</c:v>
                </c:pt>
                <c:pt idx="316">
                  <c:v>-5.3155999999999999</c:v>
                </c:pt>
                <c:pt idx="317">
                  <c:v>-5.0715000000000003</c:v>
                </c:pt>
                <c:pt idx="318">
                  <c:v>-5.4001999999999999</c:v>
                </c:pt>
                <c:pt idx="319">
                  <c:v>-5.6395</c:v>
                </c:pt>
                <c:pt idx="320">
                  <c:v>-5.7184999999999997</c:v>
                </c:pt>
                <c:pt idx="321">
                  <c:v>-5.9516999999999998</c:v>
                </c:pt>
                <c:pt idx="322">
                  <c:v>-6.3711000000000002</c:v>
                </c:pt>
                <c:pt idx="323">
                  <c:v>-6.7367999999999997</c:v>
                </c:pt>
                <c:pt idx="324">
                  <c:v>-6.7937000000000003</c:v>
                </c:pt>
                <c:pt idx="325">
                  <c:v>-6.6550000000000002</c:v>
                </c:pt>
                <c:pt idx="326">
                  <c:v>-6.6539000000000001</c:v>
                </c:pt>
                <c:pt idx="327">
                  <c:v>-6.8928000000000003</c:v>
                </c:pt>
                <c:pt idx="328">
                  <c:v>-7.3064</c:v>
                </c:pt>
                <c:pt idx="329">
                  <c:v>-7.7458999999999998</c:v>
                </c:pt>
                <c:pt idx="330">
                  <c:v>-8.0546000000000006</c:v>
                </c:pt>
                <c:pt idx="331">
                  <c:v>-8.0962999999999994</c:v>
                </c:pt>
                <c:pt idx="332">
                  <c:v>-8.0414999999999992</c:v>
                </c:pt>
                <c:pt idx="333">
                  <c:v>-8.2874999999999996</c:v>
                </c:pt>
                <c:pt idx="334">
                  <c:v>-8.1805000000000003</c:v>
                </c:pt>
                <c:pt idx="335">
                  <c:v>-8.0663999999999998</c:v>
                </c:pt>
                <c:pt idx="336">
                  <c:v>-7.9070999999999998</c:v>
                </c:pt>
                <c:pt idx="337">
                  <c:v>-7.7419000000000002</c:v>
                </c:pt>
                <c:pt idx="338">
                  <c:v>-8.2372999999999994</c:v>
                </c:pt>
                <c:pt idx="339">
                  <c:v>-8.3706999999999994</c:v>
                </c:pt>
                <c:pt idx="340">
                  <c:v>-8.4540000000000006</c:v>
                </c:pt>
                <c:pt idx="341">
                  <c:v>-8.4619999999999997</c:v>
                </c:pt>
                <c:pt idx="342">
                  <c:v>-8.7626000000000008</c:v>
                </c:pt>
                <c:pt idx="343">
                  <c:v>-8.9877000000000002</c:v>
                </c:pt>
                <c:pt idx="344">
                  <c:v>-9.0863999999999994</c:v>
                </c:pt>
                <c:pt idx="345">
                  <c:v>-9.8613999999999997</c:v>
                </c:pt>
                <c:pt idx="346">
                  <c:v>-10.432499999999999</c:v>
                </c:pt>
                <c:pt idx="347">
                  <c:v>-10.883699999999999</c:v>
                </c:pt>
                <c:pt idx="348">
                  <c:v>-11.5059</c:v>
                </c:pt>
                <c:pt idx="349">
                  <c:v>-11.187799999999999</c:v>
                </c:pt>
                <c:pt idx="350">
                  <c:v>-11.3032</c:v>
                </c:pt>
                <c:pt idx="351">
                  <c:v>-11.543100000000001</c:v>
                </c:pt>
                <c:pt idx="352">
                  <c:v>-11.1242</c:v>
                </c:pt>
                <c:pt idx="353">
                  <c:v>-10.987500000000001</c:v>
                </c:pt>
                <c:pt idx="354">
                  <c:v>-11.207700000000001</c:v>
                </c:pt>
                <c:pt idx="355">
                  <c:v>-11.3788</c:v>
                </c:pt>
                <c:pt idx="356">
                  <c:v>-11.818899999999999</c:v>
                </c:pt>
                <c:pt idx="357">
                  <c:v>-12.2662</c:v>
                </c:pt>
                <c:pt idx="358">
                  <c:v>-12.6557</c:v>
                </c:pt>
                <c:pt idx="359">
                  <c:v>-12.6845</c:v>
                </c:pt>
                <c:pt idx="360">
                  <c:v>-12.354100000000001</c:v>
                </c:pt>
                <c:pt idx="361">
                  <c:v>-12.4559</c:v>
                </c:pt>
                <c:pt idx="362">
                  <c:v>-12.151899999999999</c:v>
                </c:pt>
                <c:pt idx="363">
                  <c:v>-11.8979</c:v>
                </c:pt>
                <c:pt idx="364">
                  <c:v>-11.7934</c:v>
                </c:pt>
                <c:pt idx="365">
                  <c:v>-12.1137</c:v>
                </c:pt>
                <c:pt idx="366">
                  <c:v>-11.938499999999999</c:v>
                </c:pt>
                <c:pt idx="367">
                  <c:v>-11.642300000000001</c:v>
                </c:pt>
                <c:pt idx="368">
                  <c:v>-11.3771</c:v>
                </c:pt>
                <c:pt idx="369">
                  <c:v>-11.101599999999999</c:v>
                </c:pt>
                <c:pt idx="370">
                  <c:v>-10.901300000000001</c:v>
                </c:pt>
                <c:pt idx="371">
                  <c:v>-10.844799999999999</c:v>
                </c:pt>
                <c:pt idx="372">
                  <c:v>-10.673400000000001</c:v>
                </c:pt>
                <c:pt idx="373">
                  <c:v>-10.5794</c:v>
                </c:pt>
                <c:pt idx="374">
                  <c:v>-10.6968</c:v>
                </c:pt>
                <c:pt idx="375">
                  <c:v>-10.699</c:v>
                </c:pt>
                <c:pt idx="376">
                  <c:v>-10.6089</c:v>
                </c:pt>
                <c:pt idx="377">
                  <c:v>-10.7445</c:v>
                </c:pt>
                <c:pt idx="378">
                  <c:v>-10.518700000000001</c:v>
                </c:pt>
                <c:pt idx="379">
                  <c:v>-10.291700000000001</c:v>
                </c:pt>
                <c:pt idx="380">
                  <c:v>-9.5616000000000003</c:v>
                </c:pt>
                <c:pt idx="381">
                  <c:v>-9.2654999999999994</c:v>
                </c:pt>
                <c:pt idx="382">
                  <c:v>-9.2256</c:v>
                </c:pt>
                <c:pt idx="383">
                  <c:v>-9.1622000000000003</c:v>
                </c:pt>
                <c:pt idx="384">
                  <c:v>-9.0652000000000008</c:v>
                </c:pt>
                <c:pt idx="385">
                  <c:v>-9.0731999999999999</c:v>
                </c:pt>
                <c:pt idx="386">
                  <c:v>-9.0867000000000004</c:v>
                </c:pt>
                <c:pt idx="387">
                  <c:v>-8.9640000000000004</c:v>
                </c:pt>
                <c:pt idx="388">
                  <c:v>-8.7360000000000007</c:v>
                </c:pt>
                <c:pt idx="389">
                  <c:v>-8.4725000000000001</c:v>
                </c:pt>
                <c:pt idx="390">
                  <c:v>-8.5640999999999998</c:v>
                </c:pt>
                <c:pt idx="391">
                  <c:v>-8.6949000000000005</c:v>
                </c:pt>
                <c:pt idx="392">
                  <c:v>-8.6378000000000004</c:v>
                </c:pt>
                <c:pt idx="393">
                  <c:v>-8.7172999999999998</c:v>
                </c:pt>
                <c:pt idx="394">
                  <c:v>-8.5516000000000005</c:v>
                </c:pt>
                <c:pt idx="395">
                  <c:v>-8.4084000000000003</c:v>
                </c:pt>
                <c:pt idx="396">
                  <c:v>-8.4085999999999999</c:v>
                </c:pt>
                <c:pt idx="397">
                  <c:v>-8.4885000000000002</c:v>
                </c:pt>
                <c:pt idx="398">
                  <c:v>-8.6178000000000008</c:v>
                </c:pt>
                <c:pt idx="399">
                  <c:v>-8.5920000000000005</c:v>
                </c:pt>
                <c:pt idx="400">
                  <c:v>-8.6693999999999996</c:v>
                </c:pt>
                <c:pt idx="401">
                  <c:v>-8.7768999999999995</c:v>
                </c:pt>
                <c:pt idx="402">
                  <c:v>-8.9169</c:v>
                </c:pt>
                <c:pt idx="403">
                  <c:v>-8.9297000000000004</c:v>
                </c:pt>
                <c:pt idx="404">
                  <c:v>-8.8353000000000002</c:v>
                </c:pt>
                <c:pt idx="405">
                  <c:v>-9.1305999999999994</c:v>
                </c:pt>
                <c:pt idx="406">
                  <c:v>-9.3626000000000005</c:v>
                </c:pt>
                <c:pt idx="407">
                  <c:v>-9.6321999999999992</c:v>
                </c:pt>
                <c:pt idx="408">
                  <c:v>-9.7050000000000001</c:v>
                </c:pt>
                <c:pt idx="409">
                  <c:v>-9.4581</c:v>
                </c:pt>
                <c:pt idx="410">
                  <c:v>-9.5627999999999993</c:v>
                </c:pt>
                <c:pt idx="411">
                  <c:v>-9.5642999999999994</c:v>
                </c:pt>
                <c:pt idx="412">
                  <c:v>-9.7039000000000009</c:v>
                </c:pt>
                <c:pt idx="413">
                  <c:v>-9.8810000000000002</c:v>
                </c:pt>
                <c:pt idx="414">
                  <c:v>-9.8156999999999996</c:v>
                </c:pt>
                <c:pt idx="415">
                  <c:v>-9.8133999999999997</c:v>
                </c:pt>
                <c:pt idx="416">
                  <c:v>-9.5244</c:v>
                </c:pt>
                <c:pt idx="417">
                  <c:v>-9.3211999999999993</c:v>
                </c:pt>
                <c:pt idx="418">
                  <c:v>-9.0812000000000008</c:v>
                </c:pt>
                <c:pt idx="419">
                  <c:v>-9.0726999999999993</c:v>
                </c:pt>
                <c:pt idx="420">
                  <c:v>-8.9054000000000002</c:v>
                </c:pt>
                <c:pt idx="421">
                  <c:v>-8.8186</c:v>
                </c:pt>
                <c:pt idx="422">
                  <c:v>-8.5291999999999994</c:v>
                </c:pt>
                <c:pt idx="423">
                  <c:v>-8.0990000000000002</c:v>
                </c:pt>
                <c:pt idx="424">
                  <c:v>-7.7544000000000004</c:v>
                </c:pt>
                <c:pt idx="425">
                  <c:v>-7.7035</c:v>
                </c:pt>
                <c:pt idx="426">
                  <c:v>-7.8091999999999997</c:v>
                </c:pt>
                <c:pt idx="427">
                  <c:v>-7.6933999999999996</c:v>
                </c:pt>
                <c:pt idx="428">
                  <c:v>-7.7952000000000004</c:v>
                </c:pt>
                <c:pt idx="429">
                  <c:v>-7.8864999999999998</c:v>
                </c:pt>
                <c:pt idx="430">
                  <c:v>-7.8369</c:v>
                </c:pt>
                <c:pt idx="431">
                  <c:v>-7.6670999999999996</c:v>
                </c:pt>
                <c:pt idx="432">
                  <c:v>-7.4722</c:v>
                </c:pt>
                <c:pt idx="433">
                  <c:v>-7.4962999999999997</c:v>
                </c:pt>
                <c:pt idx="434">
                  <c:v>-7.5442999999999998</c:v>
                </c:pt>
                <c:pt idx="435">
                  <c:v>-7.5994999999999999</c:v>
                </c:pt>
                <c:pt idx="436">
                  <c:v>-7.6974999999999998</c:v>
                </c:pt>
                <c:pt idx="437">
                  <c:v>-7.5519999999999996</c:v>
                </c:pt>
                <c:pt idx="438">
                  <c:v>-7.1710000000000003</c:v>
                </c:pt>
                <c:pt idx="439">
                  <c:v>-6.5967000000000002</c:v>
                </c:pt>
                <c:pt idx="440">
                  <c:v>-6.7874999999999996</c:v>
                </c:pt>
                <c:pt idx="441">
                  <c:v>-7.0236000000000001</c:v>
                </c:pt>
                <c:pt idx="442">
                  <c:v>-7.0404999999999998</c:v>
                </c:pt>
                <c:pt idx="443">
                  <c:v>-6.9808000000000003</c:v>
                </c:pt>
                <c:pt idx="444">
                  <c:v>-7.3731</c:v>
                </c:pt>
                <c:pt idx="445">
                  <c:v>-7.5529000000000002</c:v>
                </c:pt>
                <c:pt idx="446">
                  <c:v>-7.5307000000000004</c:v>
                </c:pt>
                <c:pt idx="447">
                  <c:v>-7.5606999999999998</c:v>
                </c:pt>
                <c:pt idx="448">
                  <c:v>-7.5568</c:v>
                </c:pt>
                <c:pt idx="449">
                  <c:v>-7.7729999999999997</c:v>
                </c:pt>
                <c:pt idx="450">
                  <c:v>-7.7755000000000001</c:v>
                </c:pt>
                <c:pt idx="451">
                  <c:v>-7.968</c:v>
                </c:pt>
                <c:pt idx="452">
                  <c:v>-8.4502000000000006</c:v>
                </c:pt>
                <c:pt idx="453">
                  <c:v>-8.4822000000000006</c:v>
                </c:pt>
                <c:pt idx="454">
                  <c:v>-8.3720999999999997</c:v>
                </c:pt>
                <c:pt idx="455">
                  <c:v>-8.5724</c:v>
                </c:pt>
                <c:pt idx="456">
                  <c:v>-8.7624999999999993</c:v>
                </c:pt>
                <c:pt idx="457">
                  <c:v>-8.6892999999999994</c:v>
                </c:pt>
                <c:pt idx="458">
                  <c:v>-8.7586999999999993</c:v>
                </c:pt>
                <c:pt idx="459">
                  <c:v>-8.7422000000000004</c:v>
                </c:pt>
                <c:pt idx="460">
                  <c:v>-8.5830000000000002</c:v>
                </c:pt>
                <c:pt idx="461">
                  <c:v>-8.4154999999999998</c:v>
                </c:pt>
                <c:pt idx="462">
                  <c:v>-8.4598999999999993</c:v>
                </c:pt>
                <c:pt idx="463">
                  <c:v>-8.4998000000000005</c:v>
                </c:pt>
                <c:pt idx="464">
                  <c:v>-8.6730999999999998</c:v>
                </c:pt>
                <c:pt idx="465">
                  <c:v>-8.5204000000000004</c:v>
                </c:pt>
                <c:pt idx="466">
                  <c:v>-8.6058000000000003</c:v>
                </c:pt>
                <c:pt idx="467">
                  <c:v>-8.5495000000000001</c:v>
                </c:pt>
                <c:pt idx="468">
                  <c:v>-8.5140999999999991</c:v>
                </c:pt>
                <c:pt idx="469">
                  <c:v>-8.4837000000000007</c:v>
                </c:pt>
                <c:pt idx="470">
                  <c:v>-8.5761000000000003</c:v>
                </c:pt>
                <c:pt idx="471">
                  <c:v>-8.5838000000000001</c:v>
                </c:pt>
                <c:pt idx="472">
                  <c:v>-8.6954999999999991</c:v>
                </c:pt>
                <c:pt idx="473">
                  <c:v>-8.5975999999999999</c:v>
                </c:pt>
                <c:pt idx="474">
                  <c:v>-8.2895000000000003</c:v>
                </c:pt>
                <c:pt idx="475">
                  <c:v>-8.4018999999999995</c:v>
                </c:pt>
                <c:pt idx="476">
                  <c:v>-8.6123999999999992</c:v>
                </c:pt>
                <c:pt idx="477">
                  <c:v>-8.6067</c:v>
                </c:pt>
                <c:pt idx="478">
                  <c:v>-8.3661999999999992</c:v>
                </c:pt>
                <c:pt idx="479">
                  <c:v>-8.3736999999999995</c:v>
                </c:pt>
                <c:pt idx="480">
                  <c:v>-8.1686999999999994</c:v>
                </c:pt>
                <c:pt idx="481">
                  <c:v>-7.9875999999999996</c:v>
                </c:pt>
                <c:pt idx="482">
                  <c:v>-7.9804000000000004</c:v>
                </c:pt>
                <c:pt idx="483">
                  <c:v>-7.8217999999999996</c:v>
                </c:pt>
                <c:pt idx="484">
                  <c:v>-7.8217999999999996</c:v>
                </c:pt>
                <c:pt idx="485">
                  <c:v>-7.8208000000000002</c:v>
                </c:pt>
                <c:pt idx="486">
                  <c:v>-7.8548</c:v>
                </c:pt>
                <c:pt idx="487">
                  <c:v>-7.8632</c:v>
                </c:pt>
                <c:pt idx="488">
                  <c:v>-7.9297000000000004</c:v>
                </c:pt>
                <c:pt idx="489">
                  <c:v>-7.8205999999999998</c:v>
                </c:pt>
                <c:pt idx="490">
                  <c:v>-7.8765000000000001</c:v>
                </c:pt>
                <c:pt idx="491">
                  <c:v>-7.9964000000000004</c:v>
                </c:pt>
                <c:pt idx="492">
                  <c:v>-8.2492000000000001</c:v>
                </c:pt>
                <c:pt idx="493">
                  <c:v>-8.2749000000000006</c:v>
                </c:pt>
                <c:pt idx="494">
                  <c:v>-8.1081000000000003</c:v>
                </c:pt>
                <c:pt idx="495">
                  <c:v>-8.1283999999999992</c:v>
                </c:pt>
                <c:pt idx="496">
                  <c:v>-8.0937000000000001</c:v>
                </c:pt>
                <c:pt idx="497">
                  <c:v>-8.0137999999999998</c:v>
                </c:pt>
                <c:pt idx="498">
                  <c:v>-8.0904000000000007</c:v>
                </c:pt>
                <c:pt idx="499">
                  <c:v>-8.1525999999999996</c:v>
                </c:pt>
                <c:pt idx="500">
                  <c:v>-8.1509</c:v>
                </c:pt>
                <c:pt idx="501">
                  <c:v>-8.1503999999999994</c:v>
                </c:pt>
                <c:pt idx="502">
                  <c:v>-8.0569000000000006</c:v>
                </c:pt>
                <c:pt idx="503">
                  <c:v>-8.1326000000000001</c:v>
                </c:pt>
                <c:pt idx="504">
                  <c:v>-8.2015999999999991</c:v>
                </c:pt>
                <c:pt idx="505">
                  <c:v>-8.2032000000000007</c:v>
                </c:pt>
                <c:pt idx="506">
                  <c:v>-8.3135999999999992</c:v>
                </c:pt>
                <c:pt idx="507">
                  <c:v>-8.4678000000000004</c:v>
                </c:pt>
                <c:pt idx="508">
                  <c:v>-8.3001000000000005</c:v>
                </c:pt>
                <c:pt idx="509">
                  <c:v>-8.1872000000000007</c:v>
                </c:pt>
                <c:pt idx="510">
                  <c:v>-8.2171000000000003</c:v>
                </c:pt>
                <c:pt idx="511">
                  <c:v>-8.2119</c:v>
                </c:pt>
                <c:pt idx="512">
                  <c:v>-8.3610000000000007</c:v>
                </c:pt>
                <c:pt idx="513">
                  <c:v>-8.4675999999999991</c:v>
                </c:pt>
                <c:pt idx="514">
                  <c:v>-8.6309000000000005</c:v>
                </c:pt>
                <c:pt idx="515">
                  <c:v>-8.6707000000000001</c:v>
                </c:pt>
                <c:pt idx="516">
                  <c:v>-8.7989999999999995</c:v>
                </c:pt>
                <c:pt idx="517">
                  <c:v>-9.1212999999999997</c:v>
                </c:pt>
                <c:pt idx="518">
                  <c:v>-9.4145000000000003</c:v>
                </c:pt>
                <c:pt idx="519">
                  <c:v>-9.6151999999999997</c:v>
                </c:pt>
                <c:pt idx="520">
                  <c:v>-9.6135000000000002</c:v>
                </c:pt>
                <c:pt idx="521">
                  <c:v>-9.5777999999999999</c:v>
                </c:pt>
                <c:pt idx="522">
                  <c:v>-9.3960000000000008</c:v>
                </c:pt>
                <c:pt idx="523">
                  <c:v>-9.4131</c:v>
                </c:pt>
                <c:pt idx="524">
                  <c:v>-9.1986000000000008</c:v>
                </c:pt>
                <c:pt idx="525">
                  <c:v>-9.0777999999999999</c:v>
                </c:pt>
                <c:pt idx="526">
                  <c:v>-9.0637000000000008</c:v>
                </c:pt>
                <c:pt idx="527">
                  <c:v>-8.9894999999999996</c:v>
                </c:pt>
                <c:pt idx="528">
                  <c:v>-9.2356999999999996</c:v>
                </c:pt>
                <c:pt idx="529">
                  <c:v>-9.2195</c:v>
                </c:pt>
                <c:pt idx="530">
                  <c:v>-9.2187000000000001</c:v>
                </c:pt>
                <c:pt idx="531">
                  <c:v>-9.3116000000000003</c:v>
                </c:pt>
                <c:pt idx="532">
                  <c:v>-9.4191000000000003</c:v>
                </c:pt>
                <c:pt idx="533">
                  <c:v>-9.4580000000000002</c:v>
                </c:pt>
                <c:pt idx="534">
                  <c:v>-9.3257999999999992</c:v>
                </c:pt>
                <c:pt idx="535">
                  <c:v>-9.4738000000000007</c:v>
                </c:pt>
                <c:pt idx="536">
                  <c:v>-9.4794</c:v>
                </c:pt>
                <c:pt idx="537">
                  <c:v>-9.5082000000000004</c:v>
                </c:pt>
                <c:pt idx="538">
                  <c:v>-9.6829999999999998</c:v>
                </c:pt>
                <c:pt idx="539">
                  <c:v>-9.6900999999999993</c:v>
                </c:pt>
                <c:pt idx="540">
                  <c:v>-9.6949000000000005</c:v>
                </c:pt>
                <c:pt idx="541">
                  <c:v>-9.6951000000000001</c:v>
                </c:pt>
                <c:pt idx="542">
                  <c:v>-9.6161999999999992</c:v>
                </c:pt>
                <c:pt idx="543">
                  <c:v>-9.5329999999999995</c:v>
                </c:pt>
                <c:pt idx="544">
                  <c:v>-9.6893999999999991</c:v>
                </c:pt>
                <c:pt idx="545">
                  <c:v>-9.5924999999999994</c:v>
                </c:pt>
                <c:pt idx="546">
                  <c:v>-9.6087000000000007</c:v>
                </c:pt>
                <c:pt idx="547">
                  <c:v>-9.6344999999999992</c:v>
                </c:pt>
                <c:pt idx="548">
                  <c:v>-10.083600000000001</c:v>
                </c:pt>
                <c:pt idx="549">
                  <c:v>-10.5434</c:v>
                </c:pt>
                <c:pt idx="550">
                  <c:v>-10.658899999999999</c:v>
                </c:pt>
                <c:pt idx="551">
                  <c:v>-10.6013</c:v>
                </c:pt>
                <c:pt idx="552">
                  <c:v>-10.453200000000001</c:v>
                </c:pt>
                <c:pt idx="553">
                  <c:v>-10.0029</c:v>
                </c:pt>
                <c:pt idx="554">
                  <c:v>-9.7248999999999999</c:v>
                </c:pt>
                <c:pt idx="555">
                  <c:v>-9.6769999999999996</c:v>
                </c:pt>
                <c:pt idx="556">
                  <c:v>-9.6640999999999995</c:v>
                </c:pt>
                <c:pt idx="557">
                  <c:v>-9.0650999999999993</c:v>
                </c:pt>
                <c:pt idx="558">
                  <c:v>-8.7768999999999995</c:v>
                </c:pt>
                <c:pt idx="559">
                  <c:v>-8.9041999999999994</c:v>
                </c:pt>
                <c:pt idx="560">
                  <c:v>-8.7969000000000008</c:v>
                </c:pt>
                <c:pt idx="561">
                  <c:v>-8.8541000000000007</c:v>
                </c:pt>
                <c:pt idx="562">
                  <c:v>-8.9551999999999996</c:v>
                </c:pt>
                <c:pt idx="563">
                  <c:v>-8.8899000000000008</c:v>
                </c:pt>
                <c:pt idx="564">
                  <c:v>-8.9736999999999991</c:v>
                </c:pt>
                <c:pt idx="565">
                  <c:v>-8.9700000000000006</c:v>
                </c:pt>
                <c:pt idx="566">
                  <c:v>-8.9003999999999994</c:v>
                </c:pt>
                <c:pt idx="567">
                  <c:v>-9.1277000000000008</c:v>
                </c:pt>
                <c:pt idx="568">
                  <c:v>-9.3542000000000005</c:v>
                </c:pt>
                <c:pt idx="569">
                  <c:v>-9.5678000000000001</c:v>
                </c:pt>
                <c:pt idx="570">
                  <c:v>-9.4899000000000004</c:v>
                </c:pt>
                <c:pt idx="571">
                  <c:v>-9.3226999999999993</c:v>
                </c:pt>
                <c:pt idx="572">
                  <c:v>-9.2649000000000008</c:v>
                </c:pt>
                <c:pt idx="573">
                  <c:v>-9.2332000000000001</c:v>
                </c:pt>
                <c:pt idx="574">
                  <c:v>-9.3528000000000002</c:v>
                </c:pt>
                <c:pt idx="575">
                  <c:v>-9.5838999999999999</c:v>
                </c:pt>
                <c:pt idx="576">
                  <c:v>-9.86</c:v>
                </c:pt>
                <c:pt idx="577">
                  <c:v>-10.057499999999999</c:v>
                </c:pt>
                <c:pt idx="578">
                  <c:v>-10.3528</c:v>
                </c:pt>
                <c:pt idx="579">
                  <c:v>-10.5108</c:v>
                </c:pt>
                <c:pt idx="580">
                  <c:v>-10.546200000000001</c:v>
                </c:pt>
                <c:pt idx="581">
                  <c:v>-10.574199999999999</c:v>
                </c:pt>
                <c:pt idx="582">
                  <c:v>-10.295999999999999</c:v>
                </c:pt>
                <c:pt idx="583">
                  <c:v>-9.9102999999999994</c:v>
                </c:pt>
                <c:pt idx="584">
                  <c:v>-9.8796999999999997</c:v>
                </c:pt>
                <c:pt idx="585">
                  <c:v>-9.8811999999999998</c:v>
                </c:pt>
                <c:pt idx="586">
                  <c:v>-9.7405000000000008</c:v>
                </c:pt>
                <c:pt idx="587">
                  <c:v>-9.5436999999999994</c:v>
                </c:pt>
                <c:pt idx="588">
                  <c:v>-9.3859999999999992</c:v>
                </c:pt>
                <c:pt idx="589">
                  <c:v>-9.3042999999999996</c:v>
                </c:pt>
                <c:pt idx="590">
                  <c:v>-9.3765000000000001</c:v>
                </c:pt>
                <c:pt idx="591">
                  <c:v>-9.5068999999999999</c:v>
                </c:pt>
                <c:pt idx="592">
                  <c:v>-9.6941000000000006</c:v>
                </c:pt>
                <c:pt idx="593">
                  <c:v>-9.6403999999999996</c:v>
                </c:pt>
                <c:pt idx="594">
                  <c:v>-9.5554000000000006</c:v>
                </c:pt>
                <c:pt idx="595">
                  <c:v>-9.5313999999999997</c:v>
                </c:pt>
                <c:pt idx="596">
                  <c:v>-9.4756999999999998</c:v>
                </c:pt>
                <c:pt idx="597">
                  <c:v>-9.4450000000000003</c:v>
                </c:pt>
                <c:pt idx="598">
                  <c:v>-9.1930999999999994</c:v>
                </c:pt>
                <c:pt idx="599">
                  <c:v>-8.9562000000000008</c:v>
                </c:pt>
                <c:pt idx="600">
                  <c:v>-9.1110000000000007</c:v>
                </c:pt>
                <c:pt idx="601">
                  <c:v>-9.1316000000000006</c:v>
                </c:pt>
                <c:pt idx="602">
                  <c:v>-9.0007000000000001</c:v>
                </c:pt>
                <c:pt idx="603">
                  <c:v>-9.0144000000000002</c:v>
                </c:pt>
                <c:pt idx="604">
                  <c:v>-9.1287000000000003</c:v>
                </c:pt>
                <c:pt idx="605">
                  <c:v>-9.2314000000000007</c:v>
                </c:pt>
                <c:pt idx="606">
                  <c:v>-9.3160000000000007</c:v>
                </c:pt>
                <c:pt idx="607">
                  <c:v>-9.4145000000000003</c:v>
                </c:pt>
                <c:pt idx="608">
                  <c:v>-9.7653999999999996</c:v>
                </c:pt>
                <c:pt idx="609">
                  <c:v>-9.7909000000000006</c:v>
                </c:pt>
                <c:pt idx="610">
                  <c:v>-9.7919999999999998</c:v>
                </c:pt>
                <c:pt idx="611">
                  <c:v>-10.005800000000001</c:v>
                </c:pt>
                <c:pt idx="612">
                  <c:v>-10.414</c:v>
                </c:pt>
                <c:pt idx="613">
                  <c:v>-10.455299999999999</c:v>
                </c:pt>
                <c:pt idx="614">
                  <c:v>-10.4092</c:v>
                </c:pt>
                <c:pt idx="615">
                  <c:v>-10.411799999999999</c:v>
                </c:pt>
                <c:pt idx="616">
                  <c:v>-10.1576</c:v>
                </c:pt>
                <c:pt idx="617">
                  <c:v>-9.7814999999999994</c:v>
                </c:pt>
                <c:pt idx="618">
                  <c:v>-9.5677000000000003</c:v>
                </c:pt>
                <c:pt idx="619">
                  <c:v>-9.6767000000000003</c:v>
                </c:pt>
                <c:pt idx="620">
                  <c:v>-9.8173999999999992</c:v>
                </c:pt>
                <c:pt idx="621">
                  <c:v>-9.8933999999999997</c:v>
                </c:pt>
                <c:pt idx="622">
                  <c:v>-10.053000000000001</c:v>
                </c:pt>
                <c:pt idx="623">
                  <c:v>-10.437799999999999</c:v>
                </c:pt>
                <c:pt idx="624">
                  <c:v>-10.682600000000001</c:v>
                </c:pt>
                <c:pt idx="625">
                  <c:v>-10.9071</c:v>
                </c:pt>
                <c:pt idx="626">
                  <c:v>-10.751799999999999</c:v>
                </c:pt>
                <c:pt idx="627">
                  <c:v>-10.5914</c:v>
                </c:pt>
                <c:pt idx="628">
                  <c:v>-10.785600000000001</c:v>
                </c:pt>
                <c:pt idx="629">
                  <c:v>-10.771599999999999</c:v>
                </c:pt>
                <c:pt idx="630">
                  <c:v>-10.7568</c:v>
                </c:pt>
                <c:pt idx="631">
                  <c:v>-10.6286</c:v>
                </c:pt>
                <c:pt idx="632">
                  <c:v>-10.7278</c:v>
                </c:pt>
                <c:pt idx="633">
                  <c:v>-10.3111</c:v>
                </c:pt>
                <c:pt idx="634">
                  <c:v>-9.8971999999999998</c:v>
                </c:pt>
                <c:pt idx="635">
                  <c:v>-9.7103000000000002</c:v>
                </c:pt>
                <c:pt idx="636">
                  <c:v>-9.6880000000000006</c:v>
                </c:pt>
                <c:pt idx="637">
                  <c:v>-9.4872999999999994</c:v>
                </c:pt>
                <c:pt idx="638">
                  <c:v>-9.3734000000000002</c:v>
                </c:pt>
                <c:pt idx="639">
                  <c:v>-9.5225000000000009</c:v>
                </c:pt>
                <c:pt idx="640">
                  <c:v>-9.5079999999999991</c:v>
                </c:pt>
                <c:pt idx="641">
                  <c:v>-9.4974000000000007</c:v>
                </c:pt>
                <c:pt idx="642">
                  <c:v>-8.8255999999999997</c:v>
                </c:pt>
                <c:pt idx="643">
                  <c:v>-8.7096999999999998</c:v>
                </c:pt>
                <c:pt idx="644">
                  <c:v>-8.5363000000000007</c:v>
                </c:pt>
                <c:pt idx="645">
                  <c:v>-8.5512999999999995</c:v>
                </c:pt>
                <c:pt idx="646">
                  <c:v>-8.5309000000000008</c:v>
                </c:pt>
                <c:pt idx="647">
                  <c:v>-8.4799000000000007</c:v>
                </c:pt>
                <c:pt idx="648">
                  <c:v>-8.6344999999999992</c:v>
                </c:pt>
                <c:pt idx="649">
                  <c:v>-8.7710000000000008</c:v>
                </c:pt>
                <c:pt idx="650">
                  <c:v>-8.8033000000000001</c:v>
                </c:pt>
                <c:pt idx="651">
                  <c:v>-8.7441999999999993</c:v>
                </c:pt>
                <c:pt idx="652">
                  <c:v>-8.5215999999999994</c:v>
                </c:pt>
                <c:pt idx="653">
                  <c:v>-8.3771000000000004</c:v>
                </c:pt>
                <c:pt idx="654">
                  <c:v>-8.4253</c:v>
                </c:pt>
                <c:pt idx="655">
                  <c:v>-8.2411999999999992</c:v>
                </c:pt>
                <c:pt idx="656">
                  <c:v>-8.2081</c:v>
                </c:pt>
                <c:pt idx="657">
                  <c:v>-7.8943000000000003</c:v>
                </c:pt>
                <c:pt idx="658">
                  <c:v>-7.6954000000000002</c:v>
                </c:pt>
                <c:pt idx="659">
                  <c:v>-7.6658999999999997</c:v>
                </c:pt>
                <c:pt idx="660">
                  <c:v>-7.7439</c:v>
                </c:pt>
                <c:pt idx="661">
                  <c:v>-7.6222000000000003</c:v>
                </c:pt>
                <c:pt idx="662">
                  <c:v>-7.4238999999999997</c:v>
                </c:pt>
                <c:pt idx="663">
                  <c:v>-6.7957999999999998</c:v>
                </c:pt>
                <c:pt idx="664">
                  <c:v>-6.5948000000000002</c:v>
                </c:pt>
                <c:pt idx="665">
                  <c:v>-6.3573000000000004</c:v>
                </c:pt>
                <c:pt idx="666">
                  <c:v>-6.3498999999999999</c:v>
                </c:pt>
                <c:pt idx="667">
                  <c:v>-6.0061999999999998</c:v>
                </c:pt>
                <c:pt idx="668">
                  <c:v>-5.9013</c:v>
                </c:pt>
                <c:pt idx="669">
                  <c:v>-5.8281999999999998</c:v>
                </c:pt>
                <c:pt idx="670">
                  <c:v>-5.6444999999999999</c:v>
                </c:pt>
                <c:pt idx="671">
                  <c:v>-5.5838000000000001</c:v>
                </c:pt>
                <c:pt idx="672">
                  <c:v>-5.6216999999999997</c:v>
                </c:pt>
                <c:pt idx="673">
                  <c:v>-5.8305999999999996</c:v>
                </c:pt>
                <c:pt idx="674">
                  <c:v>-6.0301999999999998</c:v>
                </c:pt>
                <c:pt idx="675">
                  <c:v>-6.2397</c:v>
                </c:pt>
                <c:pt idx="676">
                  <c:v>-6.5602</c:v>
                </c:pt>
                <c:pt idx="677">
                  <c:v>-6.6753999999999998</c:v>
                </c:pt>
                <c:pt idx="678">
                  <c:v>-6.6039000000000003</c:v>
                </c:pt>
                <c:pt idx="679">
                  <c:v>-6.5377999999999998</c:v>
                </c:pt>
                <c:pt idx="680">
                  <c:v>-6.5026000000000002</c:v>
                </c:pt>
                <c:pt idx="681">
                  <c:v>-6.5002000000000004</c:v>
                </c:pt>
                <c:pt idx="682">
                  <c:v>-6.4363999999999999</c:v>
                </c:pt>
                <c:pt idx="683">
                  <c:v>-6.4320000000000004</c:v>
                </c:pt>
                <c:pt idx="684">
                  <c:v>-6.8491</c:v>
                </c:pt>
                <c:pt idx="685">
                  <c:v>-7.1177000000000001</c:v>
                </c:pt>
                <c:pt idx="686">
                  <c:v>-7.0457999999999998</c:v>
                </c:pt>
                <c:pt idx="687">
                  <c:v>-6.9528999999999996</c:v>
                </c:pt>
                <c:pt idx="688">
                  <c:v>-6.9175000000000004</c:v>
                </c:pt>
                <c:pt idx="689">
                  <c:v>-6.9386999999999999</c:v>
                </c:pt>
                <c:pt idx="690">
                  <c:v>-6.9660000000000002</c:v>
                </c:pt>
                <c:pt idx="691">
                  <c:v>-6.7805</c:v>
                </c:pt>
                <c:pt idx="692">
                  <c:v>-6.6069000000000004</c:v>
                </c:pt>
                <c:pt idx="693">
                  <c:v>-6.3604000000000003</c:v>
                </c:pt>
                <c:pt idx="694">
                  <c:v>-6.2934000000000001</c:v>
                </c:pt>
                <c:pt idx="695">
                  <c:v>-6.1837999999999997</c:v>
                </c:pt>
                <c:pt idx="696">
                  <c:v>-6.0731000000000002</c:v>
                </c:pt>
                <c:pt idx="697">
                  <c:v>-6.2695999999999996</c:v>
                </c:pt>
                <c:pt idx="698">
                  <c:v>-6.5098000000000003</c:v>
                </c:pt>
                <c:pt idx="699">
                  <c:v>-6.4583000000000004</c:v>
                </c:pt>
                <c:pt idx="700">
                  <c:v>-6.4542000000000002</c:v>
                </c:pt>
                <c:pt idx="701">
                  <c:v>-6.5336999999999996</c:v>
                </c:pt>
                <c:pt idx="702">
                  <c:v>-6.5315000000000003</c:v>
                </c:pt>
                <c:pt idx="703">
                  <c:v>-6.5620000000000003</c:v>
                </c:pt>
                <c:pt idx="704">
                  <c:v>-6.7144000000000004</c:v>
                </c:pt>
                <c:pt idx="705">
                  <c:v>-6.5483000000000002</c:v>
                </c:pt>
                <c:pt idx="706">
                  <c:v>-6.4494999999999996</c:v>
                </c:pt>
                <c:pt idx="707">
                  <c:v>-6.4779999999999998</c:v>
                </c:pt>
                <c:pt idx="708">
                  <c:v>-6.3836000000000004</c:v>
                </c:pt>
                <c:pt idx="709">
                  <c:v>-6.4012000000000002</c:v>
                </c:pt>
                <c:pt idx="710">
                  <c:v>-6.4184000000000001</c:v>
                </c:pt>
                <c:pt idx="711">
                  <c:v>-6.3757999999999999</c:v>
                </c:pt>
                <c:pt idx="712">
                  <c:v>-6.2377000000000002</c:v>
                </c:pt>
                <c:pt idx="713">
                  <c:v>-6.2797000000000001</c:v>
                </c:pt>
                <c:pt idx="714">
                  <c:v>-6.4010999999999996</c:v>
                </c:pt>
                <c:pt idx="715">
                  <c:v>-6.4795999999999996</c:v>
                </c:pt>
                <c:pt idx="716">
                  <c:v>-6.2393999999999998</c:v>
                </c:pt>
                <c:pt idx="717">
                  <c:v>-6.0904999999999996</c:v>
                </c:pt>
                <c:pt idx="718">
                  <c:v>-5.9960000000000004</c:v>
                </c:pt>
                <c:pt idx="719">
                  <c:v>-5.8978999999999999</c:v>
                </c:pt>
                <c:pt idx="720">
                  <c:v>-5.7446999999999999</c:v>
                </c:pt>
                <c:pt idx="721">
                  <c:v>-5.5787000000000004</c:v>
                </c:pt>
                <c:pt idx="722">
                  <c:v>-5.5936000000000003</c:v>
                </c:pt>
                <c:pt idx="723">
                  <c:v>-5.4720000000000004</c:v>
                </c:pt>
                <c:pt idx="724">
                  <c:v>-5.5022000000000002</c:v>
                </c:pt>
                <c:pt idx="725">
                  <c:v>-5.5293999999999999</c:v>
                </c:pt>
                <c:pt idx="726">
                  <c:v>-5.7168999999999999</c:v>
                </c:pt>
                <c:pt idx="727">
                  <c:v>-5.7858000000000001</c:v>
                </c:pt>
                <c:pt idx="728">
                  <c:v>-5.7655000000000003</c:v>
                </c:pt>
                <c:pt idx="729">
                  <c:v>-5.6581999999999999</c:v>
                </c:pt>
                <c:pt idx="730">
                  <c:v>-5.3945999999999996</c:v>
                </c:pt>
                <c:pt idx="731">
                  <c:v>-5.1364000000000001</c:v>
                </c:pt>
                <c:pt idx="732">
                  <c:v>-5.1172000000000004</c:v>
                </c:pt>
                <c:pt idx="733">
                  <c:v>-5.1337000000000002</c:v>
                </c:pt>
                <c:pt idx="734">
                  <c:v>-5.0385</c:v>
                </c:pt>
                <c:pt idx="735">
                  <c:v>-4.9659000000000004</c:v>
                </c:pt>
                <c:pt idx="736">
                  <c:v>-4.9659000000000004</c:v>
                </c:pt>
                <c:pt idx="737">
                  <c:v>-4.9576000000000002</c:v>
                </c:pt>
                <c:pt idx="738">
                  <c:v>-5.0244999999999997</c:v>
                </c:pt>
                <c:pt idx="739">
                  <c:v>-5.2034000000000002</c:v>
                </c:pt>
                <c:pt idx="740">
                  <c:v>-5.2096999999999998</c:v>
                </c:pt>
                <c:pt idx="741">
                  <c:v>-5.2876000000000003</c:v>
                </c:pt>
                <c:pt idx="742">
                  <c:v>-5.3906999999999998</c:v>
                </c:pt>
                <c:pt idx="743">
                  <c:v>-5.3388</c:v>
                </c:pt>
                <c:pt idx="744">
                  <c:v>-5.2047999999999996</c:v>
                </c:pt>
                <c:pt idx="745">
                  <c:v>-5.4760999999999997</c:v>
                </c:pt>
                <c:pt idx="746">
                  <c:v>-5.4713000000000003</c:v>
                </c:pt>
                <c:pt idx="747">
                  <c:v>-5.5831999999999997</c:v>
                </c:pt>
                <c:pt idx="748">
                  <c:v>-5.9823000000000004</c:v>
                </c:pt>
                <c:pt idx="749">
                  <c:v>-6.2268999999999997</c:v>
                </c:pt>
                <c:pt idx="750">
                  <c:v>-6.1638999999999999</c:v>
                </c:pt>
                <c:pt idx="751">
                  <c:v>-6.1717000000000004</c:v>
                </c:pt>
                <c:pt idx="752">
                  <c:v>-6.0346000000000002</c:v>
                </c:pt>
                <c:pt idx="753">
                  <c:v>-5.7892999999999999</c:v>
                </c:pt>
                <c:pt idx="754">
                  <c:v>-5.8002000000000002</c:v>
                </c:pt>
                <c:pt idx="755">
                  <c:v>-5.9551999999999996</c:v>
                </c:pt>
                <c:pt idx="756">
                  <c:v>-6.0686</c:v>
                </c:pt>
                <c:pt idx="757">
                  <c:v>-5.8720999999999997</c:v>
                </c:pt>
                <c:pt idx="758">
                  <c:v>-5.7733999999999996</c:v>
                </c:pt>
                <c:pt idx="759">
                  <c:v>-5.9867999999999997</c:v>
                </c:pt>
                <c:pt idx="760">
                  <c:v>-5.9233000000000002</c:v>
                </c:pt>
                <c:pt idx="761">
                  <c:v>-5.7173999999999996</c:v>
                </c:pt>
                <c:pt idx="762">
                  <c:v>-5.2008000000000001</c:v>
                </c:pt>
                <c:pt idx="763">
                  <c:v>-4.9009999999999998</c:v>
                </c:pt>
                <c:pt idx="764">
                  <c:v>-4.8544999999999998</c:v>
                </c:pt>
                <c:pt idx="765">
                  <c:v>-4.7019000000000002</c:v>
                </c:pt>
                <c:pt idx="766">
                  <c:v>-4.7157999999999998</c:v>
                </c:pt>
                <c:pt idx="767">
                  <c:v>-4.7876000000000003</c:v>
                </c:pt>
                <c:pt idx="768">
                  <c:v>-4.6811999999999996</c:v>
                </c:pt>
                <c:pt idx="769">
                  <c:v>-4.3990999999999998</c:v>
                </c:pt>
                <c:pt idx="770">
                  <c:v>-4.4188000000000001</c:v>
                </c:pt>
                <c:pt idx="771">
                  <c:v>-4.4878</c:v>
                </c:pt>
                <c:pt idx="772">
                  <c:v>-4.5780000000000003</c:v>
                </c:pt>
                <c:pt idx="773">
                  <c:v>-4.6962000000000002</c:v>
                </c:pt>
                <c:pt idx="774">
                  <c:v>-4.7537000000000003</c:v>
                </c:pt>
                <c:pt idx="775">
                  <c:v>-4.9630000000000001</c:v>
                </c:pt>
              </c:numCache>
            </c:numRef>
          </c:val>
          <c:smooth val="0"/>
          <c:extLst>
            <c:ext xmlns:c16="http://schemas.microsoft.com/office/drawing/2014/chart" uri="{C3380CC4-5D6E-409C-BE32-E72D297353CC}">
              <c16:uniqueId val="{00000001-8F7D-4855-942E-8E35C8AD48D0}"/>
            </c:ext>
          </c:extLst>
        </c:ser>
        <c:dLbls>
          <c:showLegendKey val="0"/>
          <c:showVal val="0"/>
          <c:showCatName val="0"/>
          <c:showSerName val="0"/>
          <c:showPercent val="0"/>
          <c:showBubbleSize val="0"/>
        </c:dLbls>
        <c:smooth val="0"/>
        <c:axId val="856571552"/>
        <c:axId val="856569392"/>
      </c:lineChart>
      <c:dateAx>
        <c:axId val="856571552"/>
        <c:scaling>
          <c:orientation val="minMax"/>
          <c:max val="45438"/>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69392"/>
        <c:crosses val="autoZero"/>
        <c:auto val="1"/>
        <c:lblOffset val="100"/>
        <c:baseTimeUnit val="days"/>
      </c:dateAx>
      <c:valAx>
        <c:axId val="85656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'chartdata_515f8e2e-fdc6-4aa9-93'!$B$1</c:f>
              <c:strCache>
                <c:ptCount val="1"/>
                <c:pt idx="0">
                  <c:v>PruFund Growth Fund S2 (0.76% pa charge) TR in GB</c:v>
                </c:pt>
              </c:strCache>
            </c:strRef>
          </c:tx>
          <c:spPr>
            <a:ln w="28575" cap="rnd">
              <a:solidFill>
                <a:schemeClr val="accent1"/>
              </a:solidFill>
              <a:round/>
            </a:ln>
            <a:effectLst/>
          </c:spPr>
          <c:marker>
            <c:symbol val="none"/>
          </c:marker>
          <c:cat>
            <c:numRef>
              <c:f>'chartdata_515f8e2e-fdc6-4aa9-93'!$A$2:$A$106</c:f>
              <c:numCache>
                <c:formatCode>m/d/yyyy</c:formatCode>
                <c:ptCount val="105"/>
                <c:pt idx="0">
                  <c:v>45289</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numCache>
            </c:numRef>
          </c:cat>
          <c:val>
            <c:numRef>
              <c:f>'chartdata_515f8e2e-fdc6-4aa9-93'!$B$2:$B$106</c:f>
              <c:numCache>
                <c:formatCode>General</c:formatCode>
                <c:ptCount val="105"/>
                <c:pt idx="0">
                  <c:v>0</c:v>
                </c:pt>
                <c:pt idx="1">
                  <c:v>5.96E-2</c:v>
                </c:pt>
                <c:pt idx="2">
                  <c:v>7.6100000000000001E-2</c:v>
                </c:pt>
                <c:pt idx="3">
                  <c:v>8.9399999999999993E-2</c:v>
                </c:pt>
                <c:pt idx="4">
                  <c:v>0.10589999999999999</c:v>
                </c:pt>
                <c:pt idx="5">
                  <c:v>0.14899999999999999</c:v>
                </c:pt>
                <c:pt idx="6">
                  <c:v>0.16550000000000001</c:v>
                </c:pt>
                <c:pt idx="7">
                  <c:v>0.17879999999999999</c:v>
                </c:pt>
                <c:pt idx="8">
                  <c:v>0.1953</c:v>
                </c:pt>
                <c:pt idx="9">
                  <c:v>0.2087</c:v>
                </c:pt>
                <c:pt idx="10">
                  <c:v>0.25490000000000002</c:v>
                </c:pt>
                <c:pt idx="11">
                  <c:v>0.27129999999999999</c:v>
                </c:pt>
                <c:pt idx="12">
                  <c:v>0.28470000000000001</c:v>
                </c:pt>
                <c:pt idx="13">
                  <c:v>0.30109999999999998</c:v>
                </c:pt>
                <c:pt idx="14">
                  <c:v>0.3145</c:v>
                </c:pt>
                <c:pt idx="15">
                  <c:v>0.36070000000000002</c:v>
                </c:pt>
                <c:pt idx="16">
                  <c:v>0.374</c:v>
                </c:pt>
                <c:pt idx="17">
                  <c:v>0.39050000000000001</c:v>
                </c:pt>
                <c:pt idx="18">
                  <c:v>0.40379999999999999</c:v>
                </c:pt>
                <c:pt idx="19">
                  <c:v>0.42020000000000002</c:v>
                </c:pt>
                <c:pt idx="20">
                  <c:v>0.46339999999999998</c:v>
                </c:pt>
                <c:pt idx="21">
                  <c:v>0.4798</c:v>
                </c:pt>
                <c:pt idx="22">
                  <c:v>0.49309999999999998</c:v>
                </c:pt>
                <c:pt idx="23">
                  <c:v>0.50960000000000005</c:v>
                </c:pt>
                <c:pt idx="24">
                  <c:v>0.52290000000000003</c:v>
                </c:pt>
                <c:pt idx="25">
                  <c:v>0.56910000000000005</c:v>
                </c:pt>
                <c:pt idx="26">
                  <c:v>0.58550000000000002</c:v>
                </c:pt>
                <c:pt idx="27">
                  <c:v>0.59889999999999999</c:v>
                </c:pt>
                <c:pt idx="28">
                  <c:v>0.61529999999999996</c:v>
                </c:pt>
                <c:pt idx="29">
                  <c:v>0.62870000000000004</c:v>
                </c:pt>
                <c:pt idx="30">
                  <c:v>0.67479999999999996</c:v>
                </c:pt>
                <c:pt idx="31">
                  <c:v>0.68810000000000004</c:v>
                </c:pt>
                <c:pt idx="32">
                  <c:v>0.7046</c:v>
                </c:pt>
                <c:pt idx="33">
                  <c:v>0.71789999999999998</c:v>
                </c:pt>
                <c:pt idx="34">
                  <c:v>0.73429999999999995</c:v>
                </c:pt>
                <c:pt idx="35">
                  <c:v>0.78049999999999997</c:v>
                </c:pt>
                <c:pt idx="36">
                  <c:v>0.79379999999999995</c:v>
                </c:pt>
                <c:pt idx="37">
                  <c:v>0.81020000000000003</c:v>
                </c:pt>
                <c:pt idx="38">
                  <c:v>0.8236</c:v>
                </c:pt>
                <c:pt idx="39">
                  <c:v>0.84</c:v>
                </c:pt>
                <c:pt idx="40">
                  <c:v>0.88300000000000001</c:v>
                </c:pt>
                <c:pt idx="41">
                  <c:v>1.8067</c:v>
                </c:pt>
                <c:pt idx="42">
                  <c:v>1.823</c:v>
                </c:pt>
                <c:pt idx="43">
                  <c:v>1.8364</c:v>
                </c:pt>
                <c:pt idx="44">
                  <c:v>1.8527</c:v>
                </c:pt>
                <c:pt idx="45">
                  <c:v>1.8988</c:v>
                </c:pt>
                <c:pt idx="46">
                  <c:v>1.9152</c:v>
                </c:pt>
                <c:pt idx="47">
                  <c:v>1.9285000000000001</c:v>
                </c:pt>
                <c:pt idx="48">
                  <c:v>1.9449000000000001</c:v>
                </c:pt>
                <c:pt idx="49">
                  <c:v>1.9581999999999999</c:v>
                </c:pt>
                <c:pt idx="50">
                  <c:v>2.0043000000000002</c:v>
                </c:pt>
                <c:pt idx="51">
                  <c:v>2.0207000000000002</c:v>
                </c:pt>
                <c:pt idx="52">
                  <c:v>2.0339</c:v>
                </c:pt>
                <c:pt idx="53">
                  <c:v>2.0503</c:v>
                </c:pt>
                <c:pt idx="54">
                  <c:v>2.0667</c:v>
                </c:pt>
                <c:pt idx="55">
                  <c:v>2.1128</c:v>
                </c:pt>
                <c:pt idx="56">
                  <c:v>2.1259999999999999</c:v>
                </c:pt>
                <c:pt idx="57">
                  <c:v>2.1423999999999999</c:v>
                </c:pt>
                <c:pt idx="58">
                  <c:v>2.1556999999999999</c:v>
                </c:pt>
                <c:pt idx="59">
                  <c:v>2.1720999999999999</c:v>
                </c:pt>
                <c:pt idx="60">
                  <c:v>2.2181999999999999</c:v>
                </c:pt>
                <c:pt idx="61">
                  <c:v>2.2345000000000002</c:v>
                </c:pt>
                <c:pt idx="62">
                  <c:v>2.2477999999999998</c:v>
                </c:pt>
                <c:pt idx="63">
                  <c:v>2.2642000000000002</c:v>
                </c:pt>
                <c:pt idx="64">
                  <c:v>2.2642000000000002</c:v>
                </c:pt>
                <c:pt idx="65">
                  <c:v>2.2642000000000002</c:v>
                </c:pt>
                <c:pt idx="66">
                  <c:v>2.3397999999999999</c:v>
                </c:pt>
                <c:pt idx="67">
                  <c:v>2.3561999999999999</c:v>
                </c:pt>
                <c:pt idx="68">
                  <c:v>2.3694999999999999</c:v>
                </c:pt>
                <c:pt idx="69">
                  <c:v>2.3858999999999999</c:v>
                </c:pt>
                <c:pt idx="70">
                  <c:v>2.4319000000000002</c:v>
                </c:pt>
                <c:pt idx="71">
                  <c:v>2.4451999999999998</c:v>
                </c:pt>
                <c:pt idx="72">
                  <c:v>2.4615</c:v>
                </c:pt>
                <c:pt idx="73">
                  <c:v>2.4779</c:v>
                </c:pt>
                <c:pt idx="74">
                  <c:v>2.4910999999999999</c:v>
                </c:pt>
                <c:pt idx="75">
                  <c:v>2.5371999999999999</c:v>
                </c:pt>
                <c:pt idx="76">
                  <c:v>2.5535000000000001</c:v>
                </c:pt>
                <c:pt idx="77">
                  <c:v>2.5699000000000001</c:v>
                </c:pt>
                <c:pt idx="78">
                  <c:v>2.5831</c:v>
                </c:pt>
                <c:pt idx="79">
                  <c:v>2.5994999999999999</c:v>
                </c:pt>
                <c:pt idx="80">
                  <c:v>2.6455000000000002</c:v>
                </c:pt>
                <c:pt idx="81">
                  <c:v>2.6617999999999999</c:v>
                </c:pt>
                <c:pt idx="82">
                  <c:v>2.6751</c:v>
                </c:pt>
                <c:pt idx="83">
                  <c:v>2.6915</c:v>
                </c:pt>
                <c:pt idx="84">
                  <c:v>2.7078000000000002</c:v>
                </c:pt>
                <c:pt idx="85">
                  <c:v>2.7538</c:v>
                </c:pt>
                <c:pt idx="86">
                  <c:v>2.7669999999999999</c:v>
                </c:pt>
                <c:pt idx="87">
                  <c:v>2.7833999999999999</c:v>
                </c:pt>
                <c:pt idx="88">
                  <c:v>2.7997000000000001</c:v>
                </c:pt>
                <c:pt idx="89">
                  <c:v>2.8130000000000002</c:v>
                </c:pt>
                <c:pt idx="90">
                  <c:v>2.8130000000000002</c:v>
                </c:pt>
                <c:pt idx="91">
                  <c:v>2.8753000000000002</c:v>
                </c:pt>
                <c:pt idx="92">
                  <c:v>2.8915999999999999</c:v>
                </c:pt>
                <c:pt idx="93">
                  <c:v>2.9049</c:v>
                </c:pt>
                <c:pt idx="94">
                  <c:v>2.9211999999999998</c:v>
                </c:pt>
                <c:pt idx="95">
                  <c:v>2.9672000000000001</c:v>
                </c:pt>
                <c:pt idx="96">
                  <c:v>2.9834999999999998</c:v>
                </c:pt>
                <c:pt idx="97">
                  <c:v>2.9967999999999999</c:v>
                </c:pt>
                <c:pt idx="98">
                  <c:v>3.0131000000000001</c:v>
                </c:pt>
                <c:pt idx="99">
                  <c:v>3.0293999999999999</c:v>
                </c:pt>
                <c:pt idx="100">
                  <c:v>3.0754000000000001</c:v>
                </c:pt>
                <c:pt idx="101">
                  <c:v>3.0886</c:v>
                </c:pt>
                <c:pt idx="102">
                  <c:v>3.105</c:v>
                </c:pt>
                <c:pt idx="103">
                  <c:v>3.1213000000000002</c:v>
                </c:pt>
                <c:pt idx="104">
                  <c:v>3.1345000000000001</c:v>
                </c:pt>
              </c:numCache>
            </c:numRef>
          </c:val>
          <c:smooth val="0"/>
          <c:extLst>
            <c:ext xmlns:c16="http://schemas.microsoft.com/office/drawing/2014/chart" uri="{C3380CC4-5D6E-409C-BE32-E72D297353CC}">
              <c16:uniqueId val="{00000000-83B6-416E-9F15-57A4D332C059}"/>
            </c:ext>
          </c:extLst>
        </c:ser>
        <c:ser>
          <c:idx val="1"/>
          <c:order val="1"/>
          <c:tx>
            <c:strRef>
              <c:f>'chartdata_515f8e2e-fdc6-4aa9-93'!$C$1</c:f>
              <c:strCache>
                <c:ptCount val="1"/>
                <c:pt idx="0">
                  <c:v>PruFund Cautious Fund S2 (0.73% pa charge) TR in GB</c:v>
                </c:pt>
              </c:strCache>
            </c:strRef>
          </c:tx>
          <c:spPr>
            <a:ln w="28575" cap="rnd">
              <a:solidFill>
                <a:schemeClr val="accent2"/>
              </a:solidFill>
              <a:round/>
            </a:ln>
            <a:effectLst/>
          </c:spPr>
          <c:marker>
            <c:symbol val="none"/>
          </c:marker>
          <c:cat>
            <c:numRef>
              <c:f>'chartdata_515f8e2e-fdc6-4aa9-93'!$A$2:$A$106</c:f>
              <c:numCache>
                <c:formatCode>m/d/yyyy</c:formatCode>
                <c:ptCount val="105"/>
                <c:pt idx="0">
                  <c:v>45289</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numCache>
            </c:numRef>
          </c:cat>
          <c:val>
            <c:numRef>
              <c:f>'chartdata_515f8e2e-fdc6-4aa9-93'!$C$2:$C$106</c:f>
              <c:numCache>
                <c:formatCode>General</c:formatCode>
                <c:ptCount val="105"/>
                <c:pt idx="0">
                  <c:v>0</c:v>
                </c:pt>
                <c:pt idx="1">
                  <c:v>5.5199999999999999E-2</c:v>
                </c:pt>
                <c:pt idx="2">
                  <c:v>6.7799999999999999E-2</c:v>
                </c:pt>
                <c:pt idx="3">
                  <c:v>8.0399999999999999E-2</c:v>
                </c:pt>
                <c:pt idx="4">
                  <c:v>9.2899999999999996E-2</c:v>
                </c:pt>
                <c:pt idx="5">
                  <c:v>0.13550000000000001</c:v>
                </c:pt>
                <c:pt idx="6">
                  <c:v>0.14810000000000001</c:v>
                </c:pt>
                <c:pt idx="7">
                  <c:v>0.16070000000000001</c:v>
                </c:pt>
                <c:pt idx="8">
                  <c:v>0.17810000000000001</c:v>
                </c:pt>
                <c:pt idx="9">
                  <c:v>0.19070000000000001</c:v>
                </c:pt>
                <c:pt idx="10">
                  <c:v>0.22850000000000001</c:v>
                </c:pt>
                <c:pt idx="11">
                  <c:v>0.24099999999999999</c:v>
                </c:pt>
                <c:pt idx="12">
                  <c:v>0.25850000000000001</c:v>
                </c:pt>
                <c:pt idx="13">
                  <c:v>0.27100000000000002</c:v>
                </c:pt>
                <c:pt idx="14">
                  <c:v>0.28360000000000002</c:v>
                </c:pt>
                <c:pt idx="15">
                  <c:v>0.32619999999999999</c:v>
                </c:pt>
                <c:pt idx="16">
                  <c:v>0.33879999999999999</c:v>
                </c:pt>
                <c:pt idx="17">
                  <c:v>0.3513</c:v>
                </c:pt>
                <c:pt idx="18">
                  <c:v>0.3639</c:v>
                </c:pt>
                <c:pt idx="19">
                  <c:v>0.3765</c:v>
                </c:pt>
                <c:pt idx="20">
                  <c:v>0.41909999999999997</c:v>
                </c:pt>
                <c:pt idx="21">
                  <c:v>0.43159999999999998</c:v>
                </c:pt>
                <c:pt idx="22">
                  <c:v>0.44419999999999998</c:v>
                </c:pt>
                <c:pt idx="23">
                  <c:v>0.45679999999999998</c:v>
                </c:pt>
                <c:pt idx="24">
                  <c:v>0.47420000000000001</c:v>
                </c:pt>
                <c:pt idx="25">
                  <c:v>0.51190000000000002</c:v>
                </c:pt>
                <c:pt idx="26">
                  <c:v>0.52439999999999998</c:v>
                </c:pt>
                <c:pt idx="27">
                  <c:v>0.54190000000000005</c:v>
                </c:pt>
                <c:pt idx="28">
                  <c:v>0.5544</c:v>
                </c:pt>
                <c:pt idx="29">
                  <c:v>0.56699999999999995</c:v>
                </c:pt>
                <c:pt idx="30">
                  <c:v>0.60950000000000004</c:v>
                </c:pt>
                <c:pt idx="31">
                  <c:v>0.62209999999999999</c:v>
                </c:pt>
                <c:pt idx="32">
                  <c:v>0.63460000000000005</c:v>
                </c:pt>
                <c:pt idx="33">
                  <c:v>0.6472</c:v>
                </c:pt>
                <c:pt idx="34">
                  <c:v>0.65969999999999995</c:v>
                </c:pt>
                <c:pt idx="35">
                  <c:v>0.70230000000000004</c:v>
                </c:pt>
                <c:pt idx="36">
                  <c:v>0.71479999999999999</c:v>
                </c:pt>
                <c:pt idx="37">
                  <c:v>0.72740000000000005</c:v>
                </c:pt>
                <c:pt idx="38">
                  <c:v>0.74480000000000002</c:v>
                </c:pt>
                <c:pt idx="39">
                  <c:v>0.75729999999999997</c:v>
                </c:pt>
                <c:pt idx="40">
                  <c:v>0.79500000000000004</c:v>
                </c:pt>
                <c:pt idx="41">
                  <c:v>1.7157</c:v>
                </c:pt>
                <c:pt idx="42">
                  <c:v>1.7331000000000001</c:v>
                </c:pt>
                <c:pt idx="43">
                  <c:v>1.7457</c:v>
                </c:pt>
                <c:pt idx="44">
                  <c:v>1.7582</c:v>
                </c:pt>
                <c:pt idx="45">
                  <c:v>1.8006</c:v>
                </c:pt>
                <c:pt idx="46">
                  <c:v>1.8130999999999999</c:v>
                </c:pt>
                <c:pt idx="47">
                  <c:v>1.8257000000000001</c:v>
                </c:pt>
                <c:pt idx="48">
                  <c:v>1.8431</c:v>
                </c:pt>
                <c:pt idx="49">
                  <c:v>1.8555999999999999</c:v>
                </c:pt>
                <c:pt idx="50">
                  <c:v>1.8979999999999999</c:v>
                </c:pt>
                <c:pt idx="51">
                  <c:v>1.9106000000000001</c:v>
                </c:pt>
                <c:pt idx="52">
                  <c:v>1.9231</c:v>
                </c:pt>
                <c:pt idx="53">
                  <c:v>1.9356</c:v>
                </c:pt>
                <c:pt idx="54">
                  <c:v>1.9480999999999999</c:v>
                </c:pt>
                <c:pt idx="55">
                  <c:v>1.9905999999999999</c:v>
                </c:pt>
                <c:pt idx="56">
                  <c:v>2.0030999999999999</c:v>
                </c:pt>
                <c:pt idx="57">
                  <c:v>2.0205000000000002</c:v>
                </c:pt>
                <c:pt idx="58">
                  <c:v>2.0329999999999999</c:v>
                </c:pt>
                <c:pt idx="59">
                  <c:v>2.0455000000000001</c:v>
                </c:pt>
                <c:pt idx="60">
                  <c:v>2.0878999999999999</c:v>
                </c:pt>
                <c:pt idx="61">
                  <c:v>2.1004</c:v>
                </c:pt>
                <c:pt idx="62">
                  <c:v>2.113</c:v>
                </c:pt>
                <c:pt idx="63">
                  <c:v>2.1303000000000001</c:v>
                </c:pt>
                <c:pt idx="64">
                  <c:v>2.1303000000000001</c:v>
                </c:pt>
                <c:pt idx="65">
                  <c:v>2.1303000000000001</c:v>
                </c:pt>
                <c:pt idx="66">
                  <c:v>2.1977000000000002</c:v>
                </c:pt>
                <c:pt idx="67">
                  <c:v>2.2103000000000002</c:v>
                </c:pt>
                <c:pt idx="68">
                  <c:v>2.2227999999999999</c:v>
                </c:pt>
                <c:pt idx="69">
                  <c:v>2.2401</c:v>
                </c:pt>
                <c:pt idx="70">
                  <c:v>2.2776999999999998</c:v>
                </c:pt>
                <c:pt idx="71">
                  <c:v>2.2949999999999999</c:v>
                </c:pt>
                <c:pt idx="72">
                  <c:v>2.3075999999999999</c:v>
                </c:pt>
                <c:pt idx="73">
                  <c:v>2.3199999999999998</c:v>
                </c:pt>
                <c:pt idx="74">
                  <c:v>2.3325999999999998</c:v>
                </c:pt>
                <c:pt idx="75">
                  <c:v>2.3748999999999998</c:v>
                </c:pt>
                <c:pt idx="76">
                  <c:v>2.3875000000000002</c:v>
                </c:pt>
                <c:pt idx="77">
                  <c:v>2.4047999999999998</c:v>
                </c:pt>
                <c:pt idx="78">
                  <c:v>2.4173</c:v>
                </c:pt>
                <c:pt idx="79">
                  <c:v>2.4298000000000002</c:v>
                </c:pt>
                <c:pt idx="80">
                  <c:v>2.4722</c:v>
                </c:pt>
                <c:pt idx="81">
                  <c:v>2.4847000000000001</c:v>
                </c:pt>
                <c:pt idx="82">
                  <c:v>2.5019999999999998</c:v>
                </c:pt>
                <c:pt idx="83">
                  <c:v>2.5145</c:v>
                </c:pt>
                <c:pt idx="84">
                  <c:v>2.5270000000000001</c:v>
                </c:pt>
                <c:pt idx="85">
                  <c:v>2.5693999999999999</c:v>
                </c:pt>
                <c:pt idx="86">
                  <c:v>2.5819000000000001</c:v>
                </c:pt>
                <c:pt idx="87">
                  <c:v>2.5943999999999998</c:v>
                </c:pt>
                <c:pt idx="88">
                  <c:v>2.6116999999999999</c:v>
                </c:pt>
                <c:pt idx="89">
                  <c:v>2.6242000000000001</c:v>
                </c:pt>
                <c:pt idx="90">
                  <c:v>2.6242000000000001</c:v>
                </c:pt>
                <c:pt idx="91">
                  <c:v>2.6791</c:v>
                </c:pt>
                <c:pt idx="92">
                  <c:v>2.6915</c:v>
                </c:pt>
                <c:pt idx="93">
                  <c:v>2.7088999999999999</c:v>
                </c:pt>
                <c:pt idx="94">
                  <c:v>2.7214</c:v>
                </c:pt>
                <c:pt idx="95">
                  <c:v>2.7637</c:v>
                </c:pt>
                <c:pt idx="96">
                  <c:v>2.7761999999999998</c:v>
                </c:pt>
                <c:pt idx="97">
                  <c:v>2.7887</c:v>
                </c:pt>
                <c:pt idx="98">
                  <c:v>2.8010999999999999</c:v>
                </c:pt>
                <c:pt idx="99">
                  <c:v>2.8184999999999998</c:v>
                </c:pt>
                <c:pt idx="100">
                  <c:v>2.8607999999999998</c:v>
                </c:pt>
                <c:pt idx="101">
                  <c:v>2.8733</c:v>
                </c:pt>
                <c:pt idx="102">
                  <c:v>2.8858000000000001</c:v>
                </c:pt>
                <c:pt idx="103">
                  <c:v>2.8982999999999999</c:v>
                </c:pt>
                <c:pt idx="104">
                  <c:v>2.9156</c:v>
                </c:pt>
              </c:numCache>
            </c:numRef>
          </c:val>
          <c:smooth val="0"/>
          <c:extLst>
            <c:ext xmlns:c16="http://schemas.microsoft.com/office/drawing/2014/chart" uri="{C3380CC4-5D6E-409C-BE32-E72D297353CC}">
              <c16:uniqueId val="{00000001-83B6-416E-9F15-57A4D332C059}"/>
            </c:ext>
          </c:extLst>
        </c:ser>
        <c:ser>
          <c:idx val="2"/>
          <c:order val="2"/>
          <c:tx>
            <c:strRef>
              <c:f>'chartdata_515f8e2e-fdc6-4aa9-93'!$D$1</c:f>
              <c:strCache>
                <c:ptCount val="1"/>
                <c:pt idx="0">
                  <c:v>ABI Mixed Investment 20-60% Shares TR in GB</c:v>
                </c:pt>
              </c:strCache>
            </c:strRef>
          </c:tx>
          <c:spPr>
            <a:ln w="28575" cap="rnd">
              <a:solidFill>
                <a:schemeClr val="accent3"/>
              </a:solidFill>
              <a:round/>
            </a:ln>
            <a:effectLst/>
          </c:spPr>
          <c:marker>
            <c:symbol val="none"/>
          </c:marker>
          <c:cat>
            <c:numRef>
              <c:f>'chartdata_515f8e2e-fdc6-4aa9-93'!$A$2:$A$106</c:f>
              <c:numCache>
                <c:formatCode>m/d/yyyy</c:formatCode>
                <c:ptCount val="105"/>
                <c:pt idx="0">
                  <c:v>45289</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numCache>
            </c:numRef>
          </c:cat>
          <c:val>
            <c:numRef>
              <c:f>'chartdata_515f8e2e-fdc6-4aa9-93'!$D$2:$D$106</c:f>
              <c:numCache>
                <c:formatCode>General</c:formatCode>
                <c:ptCount val="105"/>
                <c:pt idx="0">
                  <c:v>0</c:v>
                </c:pt>
                <c:pt idx="1">
                  <c:v>-0.21</c:v>
                </c:pt>
                <c:pt idx="2">
                  <c:v>-0.47560000000000002</c:v>
                </c:pt>
                <c:pt idx="3">
                  <c:v>-0.76400000000000001</c:v>
                </c:pt>
                <c:pt idx="4">
                  <c:v>-1.1104000000000001</c:v>
                </c:pt>
                <c:pt idx="5">
                  <c:v>-1.2399</c:v>
                </c:pt>
                <c:pt idx="6">
                  <c:v>-1.1499999999999999</c:v>
                </c:pt>
                <c:pt idx="7">
                  <c:v>-1.0747</c:v>
                </c:pt>
                <c:pt idx="8">
                  <c:v>-1.0232000000000001</c:v>
                </c:pt>
                <c:pt idx="9">
                  <c:v>-1.0545</c:v>
                </c:pt>
                <c:pt idx="10">
                  <c:v>-1.03</c:v>
                </c:pt>
                <c:pt idx="11">
                  <c:v>-1.0593999999999999</c:v>
                </c:pt>
                <c:pt idx="12">
                  <c:v>-1.5963000000000001</c:v>
                </c:pt>
                <c:pt idx="13">
                  <c:v>-1.9111</c:v>
                </c:pt>
                <c:pt idx="14">
                  <c:v>-1.8292999999999999</c:v>
                </c:pt>
                <c:pt idx="15">
                  <c:v>-1.7171000000000001</c:v>
                </c:pt>
                <c:pt idx="16">
                  <c:v>-1.6327</c:v>
                </c:pt>
                <c:pt idx="17">
                  <c:v>-1.5677000000000001</c:v>
                </c:pt>
                <c:pt idx="18">
                  <c:v>-1.5642</c:v>
                </c:pt>
                <c:pt idx="19">
                  <c:v>-1.2607999999999999</c:v>
                </c:pt>
                <c:pt idx="20">
                  <c:v>-1.028</c:v>
                </c:pt>
                <c:pt idx="21">
                  <c:v>-0.76039999999999996</c:v>
                </c:pt>
                <c:pt idx="22">
                  <c:v>-0.67889999999999995</c:v>
                </c:pt>
                <c:pt idx="23">
                  <c:v>-0.63759999999999994</c:v>
                </c:pt>
                <c:pt idx="24">
                  <c:v>-0.53400000000000003</c:v>
                </c:pt>
                <c:pt idx="25">
                  <c:v>-0.63400000000000001</c:v>
                </c:pt>
                <c:pt idx="26">
                  <c:v>-0.85640000000000005</c:v>
                </c:pt>
                <c:pt idx="27">
                  <c:v>-0.85009999999999997</c:v>
                </c:pt>
                <c:pt idx="28">
                  <c:v>-0.81330000000000002</c:v>
                </c:pt>
                <c:pt idx="29">
                  <c:v>-0.88249999999999995</c:v>
                </c:pt>
                <c:pt idx="30">
                  <c:v>-0.91110000000000002</c:v>
                </c:pt>
                <c:pt idx="31">
                  <c:v>-0.96730000000000005</c:v>
                </c:pt>
                <c:pt idx="32">
                  <c:v>-1.0943000000000001</c:v>
                </c:pt>
                <c:pt idx="33">
                  <c:v>-0.96379999999999999</c:v>
                </c:pt>
                <c:pt idx="34">
                  <c:v>-0.7298</c:v>
                </c:pt>
                <c:pt idx="35">
                  <c:v>-0.64019999999999999</c:v>
                </c:pt>
                <c:pt idx="36">
                  <c:v>-0.52659999999999996</c:v>
                </c:pt>
                <c:pt idx="37">
                  <c:v>-0.6</c:v>
                </c:pt>
                <c:pt idx="38">
                  <c:v>-0.57520000000000004</c:v>
                </c:pt>
                <c:pt idx="39">
                  <c:v>-0.50449999999999995</c:v>
                </c:pt>
                <c:pt idx="40">
                  <c:v>-0.38080000000000003</c:v>
                </c:pt>
                <c:pt idx="41">
                  <c:v>-0.42970000000000003</c:v>
                </c:pt>
                <c:pt idx="42">
                  <c:v>-0.60960000000000003</c:v>
                </c:pt>
                <c:pt idx="43">
                  <c:v>-0.65429999999999999</c:v>
                </c:pt>
                <c:pt idx="44">
                  <c:v>-0.40279999999999999</c:v>
                </c:pt>
                <c:pt idx="45">
                  <c:v>-0.2233</c:v>
                </c:pt>
                <c:pt idx="46">
                  <c:v>-0.1032</c:v>
                </c:pt>
                <c:pt idx="47">
                  <c:v>-2.06E-2</c:v>
                </c:pt>
                <c:pt idx="48">
                  <c:v>0.1628</c:v>
                </c:pt>
                <c:pt idx="49">
                  <c:v>0.38219999999999998</c:v>
                </c:pt>
                <c:pt idx="50">
                  <c:v>0.31819999999999998</c:v>
                </c:pt>
                <c:pt idx="51">
                  <c:v>0.4824</c:v>
                </c:pt>
                <c:pt idx="52">
                  <c:v>0.51180000000000003</c:v>
                </c:pt>
                <c:pt idx="53">
                  <c:v>0.56010000000000004</c:v>
                </c:pt>
                <c:pt idx="54">
                  <c:v>0.38600000000000001</c:v>
                </c:pt>
                <c:pt idx="55">
                  <c:v>0.28000000000000003</c:v>
                </c:pt>
                <c:pt idx="56">
                  <c:v>0.2334</c:v>
                </c:pt>
                <c:pt idx="57">
                  <c:v>0.33069999999999999</c:v>
                </c:pt>
                <c:pt idx="58">
                  <c:v>0.70330000000000004</c:v>
                </c:pt>
                <c:pt idx="59">
                  <c:v>1.1465000000000001</c:v>
                </c:pt>
                <c:pt idx="60">
                  <c:v>1.1826000000000001</c:v>
                </c:pt>
                <c:pt idx="61">
                  <c:v>1.1941999999999999</c:v>
                </c:pt>
                <c:pt idx="62">
                  <c:v>1.2723</c:v>
                </c:pt>
                <c:pt idx="63">
                  <c:v>1.4075</c:v>
                </c:pt>
                <c:pt idx="64">
                  <c:v>1.4071</c:v>
                </c:pt>
                <c:pt idx="65">
                  <c:v>1.4074</c:v>
                </c:pt>
                <c:pt idx="66">
                  <c:v>1.4016999999999999</c:v>
                </c:pt>
                <c:pt idx="67">
                  <c:v>1.1840999999999999</c:v>
                </c:pt>
                <c:pt idx="68">
                  <c:v>1.2118</c:v>
                </c:pt>
                <c:pt idx="69">
                  <c:v>1.038</c:v>
                </c:pt>
                <c:pt idx="70">
                  <c:v>0.96730000000000005</c:v>
                </c:pt>
                <c:pt idx="71">
                  <c:v>1.0590999999999999</c:v>
                </c:pt>
                <c:pt idx="72">
                  <c:v>1.2326999999999999</c:v>
                </c:pt>
                <c:pt idx="73">
                  <c:v>0.94010000000000005</c:v>
                </c:pt>
                <c:pt idx="74">
                  <c:v>1.0262</c:v>
                </c:pt>
                <c:pt idx="75">
                  <c:v>0.8669</c:v>
                </c:pt>
                <c:pt idx="76">
                  <c:v>0.33429999999999999</c:v>
                </c:pt>
                <c:pt idx="77">
                  <c:v>-3.6400000000000002E-2</c:v>
                </c:pt>
                <c:pt idx="78">
                  <c:v>-8.5599999999999996E-2</c:v>
                </c:pt>
                <c:pt idx="79">
                  <c:v>-0.1421</c:v>
                </c:pt>
                <c:pt idx="80">
                  <c:v>0.17130000000000001</c:v>
                </c:pt>
                <c:pt idx="81">
                  <c:v>0.55049999999999999</c:v>
                </c:pt>
                <c:pt idx="82">
                  <c:v>0.66739999999999999</c:v>
                </c:pt>
                <c:pt idx="83">
                  <c:v>0.53610000000000002</c:v>
                </c:pt>
                <c:pt idx="84">
                  <c:v>0.46850000000000003</c:v>
                </c:pt>
                <c:pt idx="85">
                  <c:v>0.71550000000000002</c:v>
                </c:pt>
                <c:pt idx="86">
                  <c:v>0.89490000000000003</c:v>
                </c:pt>
                <c:pt idx="87">
                  <c:v>0.66949999999999998</c:v>
                </c:pt>
                <c:pt idx="88">
                  <c:v>0.69510000000000005</c:v>
                </c:pt>
                <c:pt idx="89">
                  <c:v>0.94220000000000004</c:v>
                </c:pt>
                <c:pt idx="90">
                  <c:v>0.9446</c:v>
                </c:pt>
                <c:pt idx="91">
                  <c:v>1.5904</c:v>
                </c:pt>
                <c:pt idx="92">
                  <c:v>2.0798999999999999</c:v>
                </c:pt>
                <c:pt idx="93">
                  <c:v>2.2433000000000001</c:v>
                </c:pt>
                <c:pt idx="94">
                  <c:v>2.5366</c:v>
                </c:pt>
                <c:pt idx="95">
                  <c:v>2.5935999999999999</c:v>
                </c:pt>
                <c:pt idx="96">
                  <c:v>2.5468000000000002</c:v>
                </c:pt>
                <c:pt idx="97">
                  <c:v>2.6804999999999999</c:v>
                </c:pt>
                <c:pt idx="98">
                  <c:v>2.968</c:v>
                </c:pt>
                <c:pt idx="99">
                  <c:v>2.9773999999999998</c:v>
                </c:pt>
                <c:pt idx="100">
                  <c:v>2.9872999999999998</c:v>
                </c:pt>
                <c:pt idx="101">
                  <c:v>2.8818000000000001</c:v>
                </c:pt>
                <c:pt idx="102">
                  <c:v>2.7176999999999998</c:v>
                </c:pt>
                <c:pt idx="103">
                  <c:v>2.6074000000000002</c:v>
                </c:pt>
                <c:pt idx="104">
                  <c:v>2.3151999999999999</c:v>
                </c:pt>
              </c:numCache>
            </c:numRef>
          </c:val>
          <c:smooth val="0"/>
          <c:extLst>
            <c:ext xmlns:c16="http://schemas.microsoft.com/office/drawing/2014/chart" uri="{C3380CC4-5D6E-409C-BE32-E72D297353CC}">
              <c16:uniqueId val="{00000002-83B6-416E-9F15-57A4D332C059}"/>
            </c:ext>
          </c:extLst>
        </c:ser>
        <c:ser>
          <c:idx val="3"/>
          <c:order val="3"/>
          <c:tx>
            <c:strRef>
              <c:f>'chartdata_515f8e2e-fdc6-4aa9-93'!$E$1</c:f>
              <c:strCache>
                <c:ptCount val="1"/>
                <c:pt idx="0">
                  <c:v>ABI Mixed Investment 0-35% Shares TR in GB</c:v>
                </c:pt>
              </c:strCache>
            </c:strRef>
          </c:tx>
          <c:spPr>
            <a:ln w="28575" cap="rnd">
              <a:solidFill>
                <a:schemeClr val="accent4"/>
              </a:solidFill>
              <a:round/>
            </a:ln>
            <a:effectLst/>
          </c:spPr>
          <c:marker>
            <c:symbol val="none"/>
          </c:marker>
          <c:cat>
            <c:numRef>
              <c:f>'chartdata_515f8e2e-fdc6-4aa9-93'!$A$2:$A$106</c:f>
              <c:numCache>
                <c:formatCode>m/d/yyyy</c:formatCode>
                <c:ptCount val="105"/>
                <c:pt idx="0">
                  <c:v>45289</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numCache>
            </c:numRef>
          </c:cat>
          <c:val>
            <c:numRef>
              <c:f>'chartdata_515f8e2e-fdc6-4aa9-93'!$E$2:$E$106</c:f>
              <c:numCache>
                <c:formatCode>General</c:formatCode>
                <c:ptCount val="105"/>
                <c:pt idx="0">
                  <c:v>0</c:v>
                </c:pt>
                <c:pt idx="1">
                  <c:v>-0.22140000000000001</c:v>
                </c:pt>
                <c:pt idx="2">
                  <c:v>-0.43280000000000002</c:v>
                </c:pt>
                <c:pt idx="3">
                  <c:v>-0.65480000000000005</c:v>
                </c:pt>
                <c:pt idx="4">
                  <c:v>-0.99439999999999995</c:v>
                </c:pt>
                <c:pt idx="5">
                  <c:v>-1.1165</c:v>
                </c:pt>
                <c:pt idx="6">
                  <c:v>-1.0407</c:v>
                </c:pt>
                <c:pt idx="7">
                  <c:v>-0.97060000000000002</c:v>
                </c:pt>
                <c:pt idx="8">
                  <c:v>-0.93340000000000001</c:v>
                </c:pt>
                <c:pt idx="9">
                  <c:v>-0.93089999999999995</c:v>
                </c:pt>
                <c:pt idx="10">
                  <c:v>-0.86319999999999997</c:v>
                </c:pt>
                <c:pt idx="11">
                  <c:v>-0.85860000000000003</c:v>
                </c:pt>
                <c:pt idx="12">
                  <c:v>-1.3006</c:v>
                </c:pt>
                <c:pt idx="13">
                  <c:v>-1.5851</c:v>
                </c:pt>
                <c:pt idx="14">
                  <c:v>-1.5089999999999999</c:v>
                </c:pt>
                <c:pt idx="15">
                  <c:v>-1.4105000000000001</c:v>
                </c:pt>
                <c:pt idx="16">
                  <c:v>-1.373</c:v>
                </c:pt>
                <c:pt idx="17">
                  <c:v>-1.3955</c:v>
                </c:pt>
                <c:pt idx="18">
                  <c:v>-1.4244000000000001</c:v>
                </c:pt>
                <c:pt idx="19">
                  <c:v>-1.2279</c:v>
                </c:pt>
                <c:pt idx="20">
                  <c:v>-1.0439000000000001</c:v>
                </c:pt>
                <c:pt idx="21">
                  <c:v>-0.78280000000000005</c:v>
                </c:pt>
                <c:pt idx="22">
                  <c:v>-0.71179999999999999</c:v>
                </c:pt>
                <c:pt idx="23">
                  <c:v>-0.59550000000000003</c:v>
                </c:pt>
                <c:pt idx="24">
                  <c:v>-0.4783</c:v>
                </c:pt>
                <c:pt idx="25">
                  <c:v>-0.6865</c:v>
                </c:pt>
                <c:pt idx="26">
                  <c:v>-0.94099999999999995</c:v>
                </c:pt>
                <c:pt idx="27">
                  <c:v>-0.88649999999999995</c:v>
                </c:pt>
                <c:pt idx="28">
                  <c:v>-0.8821</c:v>
                </c:pt>
                <c:pt idx="29">
                  <c:v>-0.96630000000000005</c:v>
                </c:pt>
                <c:pt idx="30">
                  <c:v>-0.96399999999999997</c:v>
                </c:pt>
                <c:pt idx="31">
                  <c:v>-0.99629999999999996</c:v>
                </c:pt>
                <c:pt idx="32">
                  <c:v>-1.1577999999999999</c:v>
                </c:pt>
                <c:pt idx="33">
                  <c:v>-0.9819</c:v>
                </c:pt>
                <c:pt idx="34">
                  <c:v>-0.87709999999999999</c:v>
                </c:pt>
                <c:pt idx="35">
                  <c:v>-0.9073</c:v>
                </c:pt>
                <c:pt idx="36">
                  <c:v>-0.80730000000000002</c:v>
                </c:pt>
                <c:pt idx="37">
                  <c:v>-0.82589999999999997</c:v>
                </c:pt>
                <c:pt idx="38">
                  <c:v>-0.84419999999999995</c:v>
                </c:pt>
                <c:pt idx="39">
                  <c:v>-0.79910000000000003</c:v>
                </c:pt>
                <c:pt idx="40">
                  <c:v>-0.65269999999999995</c:v>
                </c:pt>
                <c:pt idx="41">
                  <c:v>-0.69720000000000004</c:v>
                </c:pt>
                <c:pt idx="42">
                  <c:v>-0.82579999999999998</c:v>
                </c:pt>
                <c:pt idx="43">
                  <c:v>-0.90900000000000003</c:v>
                </c:pt>
                <c:pt idx="44">
                  <c:v>-0.65459999999999996</c:v>
                </c:pt>
                <c:pt idx="45">
                  <c:v>-0.49669999999999997</c:v>
                </c:pt>
                <c:pt idx="46">
                  <c:v>-0.3967</c:v>
                </c:pt>
                <c:pt idx="47">
                  <c:v>-0.29260000000000003</c:v>
                </c:pt>
                <c:pt idx="48">
                  <c:v>-0.1303</c:v>
                </c:pt>
                <c:pt idx="49">
                  <c:v>4.5600000000000002E-2</c:v>
                </c:pt>
                <c:pt idx="50">
                  <c:v>2.98E-2</c:v>
                </c:pt>
                <c:pt idx="51">
                  <c:v>0.15859999999999999</c:v>
                </c:pt>
                <c:pt idx="52">
                  <c:v>0.12659999999999999</c:v>
                </c:pt>
                <c:pt idx="53">
                  <c:v>9.7799999999999998E-2</c:v>
                </c:pt>
                <c:pt idx="54">
                  <c:v>-0.1009</c:v>
                </c:pt>
                <c:pt idx="55">
                  <c:v>-0.1739</c:v>
                </c:pt>
                <c:pt idx="56">
                  <c:v>-0.15229999999999999</c:v>
                </c:pt>
                <c:pt idx="57">
                  <c:v>-3.8699999999999998E-2</c:v>
                </c:pt>
                <c:pt idx="58">
                  <c:v>0.2407</c:v>
                </c:pt>
                <c:pt idx="59">
                  <c:v>0.51419999999999999</c:v>
                </c:pt>
                <c:pt idx="60">
                  <c:v>0.53459999999999996</c:v>
                </c:pt>
                <c:pt idx="61">
                  <c:v>0.5171</c:v>
                </c:pt>
                <c:pt idx="62">
                  <c:v>0.6179</c:v>
                </c:pt>
                <c:pt idx="63">
                  <c:v>0.69489999999999996</c:v>
                </c:pt>
                <c:pt idx="64">
                  <c:v>0.69489999999999996</c:v>
                </c:pt>
                <c:pt idx="65">
                  <c:v>0.70369999999999999</c:v>
                </c:pt>
                <c:pt idx="66">
                  <c:v>0.63280000000000003</c:v>
                </c:pt>
                <c:pt idx="67">
                  <c:v>0.44319999999999998</c:v>
                </c:pt>
                <c:pt idx="68">
                  <c:v>0.43659999999999999</c:v>
                </c:pt>
                <c:pt idx="69">
                  <c:v>0.35399999999999998</c:v>
                </c:pt>
                <c:pt idx="70">
                  <c:v>0.24479999999999999</c:v>
                </c:pt>
                <c:pt idx="71">
                  <c:v>0.29980000000000001</c:v>
                </c:pt>
                <c:pt idx="72">
                  <c:v>0.44169999999999998</c:v>
                </c:pt>
                <c:pt idx="73">
                  <c:v>0.15429999999999999</c:v>
                </c:pt>
                <c:pt idx="74">
                  <c:v>0.15939999999999999</c:v>
                </c:pt>
                <c:pt idx="75">
                  <c:v>4.0800000000000003E-2</c:v>
                </c:pt>
                <c:pt idx="76">
                  <c:v>-0.3821</c:v>
                </c:pt>
                <c:pt idx="77">
                  <c:v>-0.64119999999999999</c:v>
                </c:pt>
                <c:pt idx="78">
                  <c:v>-0.57450000000000001</c:v>
                </c:pt>
                <c:pt idx="79">
                  <c:v>-0.5827</c:v>
                </c:pt>
                <c:pt idx="80">
                  <c:v>-0.4375</c:v>
                </c:pt>
                <c:pt idx="81">
                  <c:v>-0.17760000000000001</c:v>
                </c:pt>
                <c:pt idx="82">
                  <c:v>-0.18909999999999999</c:v>
                </c:pt>
                <c:pt idx="83">
                  <c:v>-0.3533</c:v>
                </c:pt>
                <c:pt idx="84">
                  <c:v>-0.47360000000000002</c:v>
                </c:pt>
                <c:pt idx="85">
                  <c:v>-0.26529999999999998</c:v>
                </c:pt>
                <c:pt idx="86">
                  <c:v>-0.1608</c:v>
                </c:pt>
                <c:pt idx="87">
                  <c:v>-0.38690000000000002</c:v>
                </c:pt>
                <c:pt idx="88">
                  <c:v>-0.3196</c:v>
                </c:pt>
                <c:pt idx="89">
                  <c:v>-0.1014</c:v>
                </c:pt>
                <c:pt idx="90">
                  <c:v>-0.1014</c:v>
                </c:pt>
                <c:pt idx="91">
                  <c:v>0.44600000000000001</c:v>
                </c:pt>
                <c:pt idx="92">
                  <c:v>0.76359999999999995</c:v>
                </c:pt>
                <c:pt idx="93">
                  <c:v>0.81289999999999996</c:v>
                </c:pt>
                <c:pt idx="94">
                  <c:v>0.97460000000000002</c:v>
                </c:pt>
                <c:pt idx="95">
                  <c:v>0.95979999999999999</c:v>
                </c:pt>
                <c:pt idx="96">
                  <c:v>0.88380000000000003</c:v>
                </c:pt>
                <c:pt idx="97">
                  <c:v>0.99650000000000005</c:v>
                </c:pt>
                <c:pt idx="98">
                  <c:v>1.2954000000000001</c:v>
                </c:pt>
                <c:pt idx="99">
                  <c:v>1.2745</c:v>
                </c:pt>
                <c:pt idx="100">
                  <c:v>1.2014</c:v>
                </c:pt>
                <c:pt idx="101">
                  <c:v>1.1057999999999999</c:v>
                </c:pt>
                <c:pt idx="102">
                  <c:v>0.98070000000000002</c:v>
                </c:pt>
                <c:pt idx="103">
                  <c:v>0.91969999999999996</c:v>
                </c:pt>
                <c:pt idx="104">
                  <c:v>0.69789999999999996</c:v>
                </c:pt>
              </c:numCache>
            </c:numRef>
          </c:val>
          <c:smooth val="0"/>
          <c:extLst>
            <c:ext xmlns:c16="http://schemas.microsoft.com/office/drawing/2014/chart" uri="{C3380CC4-5D6E-409C-BE32-E72D297353CC}">
              <c16:uniqueId val="{00000003-83B6-416E-9F15-57A4D332C059}"/>
            </c:ext>
          </c:extLst>
        </c:ser>
        <c:dLbls>
          <c:showLegendKey val="0"/>
          <c:showVal val="0"/>
          <c:showCatName val="0"/>
          <c:showSerName val="0"/>
          <c:showPercent val="0"/>
          <c:showBubbleSize val="0"/>
        </c:dLbls>
        <c:smooth val="0"/>
        <c:axId val="856586312"/>
        <c:axId val="856593872"/>
      </c:lineChart>
      <c:dateAx>
        <c:axId val="856586312"/>
        <c:scaling>
          <c:orientation val="minMax"/>
          <c:max val="45438"/>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93872"/>
        <c:crosses val="autoZero"/>
        <c:auto val="1"/>
        <c:lblOffset val="100"/>
        <c:baseTimeUnit val="days"/>
      </c:dateAx>
      <c:valAx>
        <c:axId val="85659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8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5"/>
            <c:spPr>
              <a:solidFill>
                <a:schemeClr val="accent1"/>
              </a:solidFill>
              <a:ln w="9525">
                <a:solidFill>
                  <a:schemeClr val="accent1"/>
                </a:solidFill>
              </a:ln>
              <a:effectLst/>
            </c:spPr>
          </c:marker>
          <c:dPt>
            <c:idx val="230"/>
            <c:marker>
              <c:symbol val="square"/>
              <c:size val="7"/>
              <c:spPr>
                <a:solidFill>
                  <a:srgbClr val="FF0000"/>
                </a:solidFill>
                <a:ln w="9525">
                  <a:solidFill>
                    <a:srgbClr val="FF0000"/>
                  </a:solidFill>
                </a:ln>
                <a:effectLst/>
              </c:spPr>
            </c:marker>
            <c:bubble3D val="0"/>
            <c:extLst>
              <c:ext xmlns:c16="http://schemas.microsoft.com/office/drawing/2014/chart" uri="{C3380CC4-5D6E-409C-BE32-E72D297353CC}">
                <c16:uniqueId val="{00000000-4391-4479-B94F-C125B9C20705}"/>
              </c:ext>
            </c:extLst>
          </c:dPt>
          <c:xVal>
            <c:numRef>
              <c:f>'Table Page 1'!$B$2:$B$232</c:f>
              <c:numCache>
                <c:formatCode>0.00</c:formatCode>
                <c:ptCount val="231"/>
                <c:pt idx="0">
                  <c:v>-3.85</c:v>
                </c:pt>
                <c:pt idx="1">
                  <c:v>-3.66</c:v>
                </c:pt>
                <c:pt idx="2">
                  <c:v>-3.6</c:v>
                </c:pt>
                <c:pt idx="3">
                  <c:v>-3.31</c:v>
                </c:pt>
                <c:pt idx="4">
                  <c:v>-3.13</c:v>
                </c:pt>
                <c:pt idx="5">
                  <c:v>-2.97</c:v>
                </c:pt>
                <c:pt idx="6">
                  <c:v>-2.82</c:v>
                </c:pt>
                <c:pt idx="7">
                  <c:v>-2.76</c:v>
                </c:pt>
                <c:pt idx="8">
                  <c:v>-2.61</c:v>
                </c:pt>
                <c:pt idx="9">
                  <c:v>-2.6</c:v>
                </c:pt>
                <c:pt idx="10">
                  <c:v>-2.54</c:v>
                </c:pt>
                <c:pt idx="11">
                  <c:v>-2.5299999999999998</c:v>
                </c:pt>
                <c:pt idx="12">
                  <c:v>-2.46</c:v>
                </c:pt>
                <c:pt idx="13">
                  <c:v>-2.4500000000000002</c:v>
                </c:pt>
                <c:pt idx="14">
                  <c:v>-2.42</c:v>
                </c:pt>
                <c:pt idx="15">
                  <c:v>-2.33</c:v>
                </c:pt>
                <c:pt idx="16">
                  <c:v>-2.3199999999999998</c:v>
                </c:pt>
                <c:pt idx="17">
                  <c:v>-2.21</c:v>
                </c:pt>
                <c:pt idx="18">
                  <c:v>-2.14</c:v>
                </c:pt>
                <c:pt idx="19">
                  <c:v>-2.13</c:v>
                </c:pt>
                <c:pt idx="20">
                  <c:v>-2.11</c:v>
                </c:pt>
                <c:pt idx="21">
                  <c:v>-2.09</c:v>
                </c:pt>
                <c:pt idx="22">
                  <c:v>-2.0699999999999998</c:v>
                </c:pt>
                <c:pt idx="23">
                  <c:v>-2.06</c:v>
                </c:pt>
                <c:pt idx="24">
                  <c:v>-2.02</c:v>
                </c:pt>
                <c:pt idx="25">
                  <c:v>-2</c:v>
                </c:pt>
                <c:pt idx="26">
                  <c:v>-1.93</c:v>
                </c:pt>
                <c:pt idx="27">
                  <c:v>-1.91</c:v>
                </c:pt>
                <c:pt idx="28">
                  <c:v>-1.83</c:v>
                </c:pt>
                <c:pt idx="29">
                  <c:v>-1.8</c:v>
                </c:pt>
                <c:pt idx="30">
                  <c:v>-1.7</c:v>
                </c:pt>
                <c:pt idx="31">
                  <c:v>-1.7</c:v>
                </c:pt>
                <c:pt idx="32">
                  <c:v>-1.66</c:v>
                </c:pt>
                <c:pt idx="33">
                  <c:v>-1.59</c:v>
                </c:pt>
                <c:pt idx="34">
                  <c:v>-1.55</c:v>
                </c:pt>
                <c:pt idx="35">
                  <c:v>-1.54</c:v>
                </c:pt>
                <c:pt idx="36">
                  <c:v>-1.54</c:v>
                </c:pt>
                <c:pt idx="37">
                  <c:v>-1.47</c:v>
                </c:pt>
                <c:pt idx="38">
                  <c:v>-1.45</c:v>
                </c:pt>
                <c:pt idx="39">
                  <c:v>-1.45</c:v>
                </c:pt>
                <c:pt idx="40">
                  <c:v>-1.39</c:v>
                </c:pt>
                <c:pt idx="41">
                  <c:v>-1.35</c:v>
                </c:pt>
                <c:pt idx="42">
                  <c:v>-1.29</c:v>
                </c:pt>
                <c:pt idx="43">
                  <c:v>-1.29</c:v>
                </c:pt>
                <c:pt idx="44">
                  <c:v>-1.25</c:v>
                </c:pt>
                <c:pt idx="45">
                  <c:v>-1.21</c:v>
                </c:pt>
                <c:pt idx="46">
                  <c:v>-1.1399999999999999</c:v>
                </c:pt>
                <c:pt idx="47">
                  <c:v>-1.1399999999999999</c:v>
                </c:pt>
                <c:pt idx="48">
                  <c:v>-1.1200000000000001</c:v>
                </c:pt>
                <c:pt idx="49">
                  <c:v>-1.1100000000000001</c:v>
                </c:pt>
                <c:pt idx="50">
                  <c:v>-1.0900000000000001</c:v>
                </c:pt>
                <c:pt idx="51">
                  <c:v>-1.07</c:v>
                </c:pt>
                <c:pt idx="52">
                  <c:v>-1.04</c:v>
                </c:pt>
                <c:pt idx="53">
                  <c:v>-1.03</c:v>
                </c:pt>
                <c:pt idx="54">
                  <c:v>-1</c:v>
                </c:pt>
                <c:pt idx="55">
                  <c:v>-0.92</c:v>
                </c:pt>
                <c:pt idx="56">
                  <c:v>-0.86</c:v>
                </c:pt>
                <c:pt idx="57">
                  <c:v>-0.81</c:v>
                </c:pt>
                <c:pt idx="58">
                  <c:v>-0.81</c:v>
                </c:pt>
                <c:pt idx="59">
                  <c:v>-0.79</c:v>
                </c:pt>
                <c:pt idx="60">
                  <c:v>-0.76</c:v>
                </c:pt>
                <c:pt idx="61">
                  <c:v>-0.71</c:v>
                </c:pt>
                <c:pt idx="62">
                  <c:v>-0.67</c:v>
                </c:pt>
                <c:pt idx="63">
                  <c:v>-0.65</c:v>
                </c:pt>
                <c:pt idx="64">
                  <c:v>-0.64</c:v>
                </c:pt>
                <c:pt idx="65">
                  <c:v>-0.56999999999999995</c:v>
                </c:pt>
                <c:pt idx="66">
                  <c:v>-0.56000000000000005</c:v>
                </c:pt>
                <c:pt idx="67">
                  <c:v>-0.55000000000000004</c:v>
                </c:pt>
                <c:pt idx="68">
                  <c:v>-0.53</c:v>
                </c:pt>
                <c:pt idx="69">
                  <c:v>-0.51</c:v>
                </c:pt>
                <c:pt idx="70">
                  <c:v>-0.47</c:v>
                </c:pt>
                <c:pt idx="71">
                  <c:v>-0.46</c:v>
                </c:pt>
                <c:pt idx="72">
                  <c:v>-0.4</c:v>
                </c:pt>
                <c:pt idx="73">
                  <c:v>-0.38</c:v>
                </c:pt>
                <c:pt idx="74">
                  <c:v>-0.34</c:v>
                </c:pt>
                <c:pt idx="75">
                  <c:v>-0.31</c:v>
                </c:pt>
                <c:pt idx="76">
                  <c:v>-0.31</c:v>
                </c:pt>
                <c:pt idx="77">
                  <c:v>-0.31</c:v>
                </c:pt>
                <c:pt idx="78">
                  <c:v>-0.31</c:v>
                </c:pt>
                <c:pt idx="79">
                  <c:v>-0.28999999999999998</c:v>
                </c:pt>
                <c:pt idx="80">
                  <c:v>-0.26</c:v>
                </c:pt>
                <c:pt idx="81">
                  <c:v>-0.25</c:v>
                </c:pt>
                <c:pt idx="82">
                  <c:v>-0.22</c:v>
                </c:pt>
                <c:pt idx="83">
                  <c:v>-0.21</c:v>
                </c:pt>
                <c:pt idx="84">
                  <c:v>-0.2</c:v>
                </c:pt>
                <c:pt idx="85">
                  <c:v>-0.19</c:v>
                </c:pt>
                <c:pt idx="86">
                  <c:v>-0.15</c:v>
                </c:pt>
                <c:pt idx="87">
                  <c:v>-0.14000000000000001</c:v>
                </c:pt>
                <c:pt idx="88">
                  <c:v>-0.14000000000000001</c:v>
                </c:pt>
                <c:pt idx="89">
                  <c:v>-0.11</c:v>
                </c:pt>
                <c:pt idx="90">
                  <c:v>-7.0000000000000007E-2</c:v>
                </c:pt>
                <c:pt idx="91">
                  <c:v>-0.02</c:v>
                </c:pt>
                <c:pt idx="92">
                  <c:v>-0.02</c:v>
                </c:pt>
                <c:pt idx="93">
                  <c:v>0.01</c:v>
                </c:pt>
                <c:pt idx="94">
                  <c:v>0.02</c:v>
                </c:pt>
                <c:pt idx="95">
                  <c:v>0.03</c:v>
                </c:pt>
                <c:pt idx="96">
                  <c:v>0.05</c:v>
                </c:pt>
                <c:pt idx="97">
                  <c:v>0.06</c:v>
                </c:pt>
                <c:pt idx="98">
                  <c:v>7.0000000000000007E-2</c:v>
                </c:pt>
                <c:pt idx="99">
                  <c:v>7.0000000000000007E-2</c:v>
                </c:pt>
                <c:pt idx="100">
                  <c:v>0.08</c:v>
                </c:pt>
                <c:pt idx="101">
                  <c:v>0.08</c:v>
                </c:pt>
                <c:pt idx="102">
                  <c:v>0.08</c:v>
                </c:pt>
                <c:pt idx="103">
                  <c:v>0.1</c:v>
                </c:pt>
                <c:pt idx="104">
                  <c:v>0.17</c:v>
                </c:pt>
                <c:pt idx="105">
                  <c:v>0.17</c:v>
                </c:pt>
                <c:pt idx="106">
                  <c:v>0.18</c:v>
                </c:pt>
                <c:pt idx="107">
                  <c:v>0.21</c:v>
                </c:pt>
                <c:pt idx="108">
                  <c:v>0.28999999999999998</c:v>
                </c:pt>
                <c:pt idx="109">
                  <c:v>0.35</c:v>
                </c:pt>
                <c:pt idx="110">
                  <c:v>0.36</c:v>
                </c:pt>
                <c:pt idx="111">
                  <c:v>0.37</c:v>
                </c:pt>
                <c:pt idx="112">
                  <c:v>0.38</c:v>
                </c:pt>
                <c:pt idx="113">
                  <c:v>0.39</c:v>
                </c:pt>
                <c:pt idx="114">
                  <c:v>0.4</c:v>
                </c:pt>
                <c:pt idx="115">
                  <c:v>0.4</c:v>
                </c:pt>
                <c:pt idx="116">
                  <c:v>0.41</c:v>
                </c:pt>
                <c:pt idx="117">
                  <c:v>0.43</c:v>
                </c:pt>
                <c:pt idx="118">
                  <c:v>0.45</c:v>
                </c:pt>
                <c:pt idx="119">
                  <c:v>0.46</c:v>
                </c:pt>
                <c:pt idx="120">
                  <c:v>0.46</c:v>
                </c:pt>
                <c:pt idx="121">
                  <c:v>0.48</c:v>
                </c:pt>
                <c:pt idx="122">
                  <c:v>0.48</c:v>
                </c:pt>
                <c:pt idx="123">
                  <c:v>0.48</c:v>
                </c:pt>
                <c:pt idx="124">
                  <c:v>0.51</c:v>
                </c:pt>
                <c:pt idx="125">
                  <c:v>0.51</c:v>
                </c:pt>
                <c:pt idx="126">
                  <c:v>0.52</c:v>
                </c:pt>
                <c:pt idx="127">
                  <c:v>0.53</c:v>
                </c:pt>
                <c:pt idx="128">
                  <c:v>0.54</c:v>
                </c:pt>
                <c:pt idx="129">
                  <c:v>0.56999999999999995</c:v>
                </c:pt>
                <c:pt idx="130">
                  <c:v>0.56999999999999995</c:v>
                </c:pt>
                <c:pt idx="131">
                  <c:v>0.56999999999999995</c:v>
                </c:pt>
                <c:pt idx="132">
                  <c:v>0.57999999999999996</c:v>
                </c:pt>
                <c:pt idx="133">
                  <c:v>0.57999999999999996</c:v>
                </c:pt>
                <c:pt idx="134">
                  <c:v>0.62</c:v>
                </c:pt>
                <c:pt idx="135">
                  <c:v>0.65</c:v>
                </c:pt>
                <c:pt idx="136">
                  <c:v>0.66</c:v>
                </c:pt>
                <c:pt idx="137">
                  <c:v>0.66</c:v>
                </c:pt>
                <c:pt idx="138">
                  <c:v>0.66</c:v>
                </c:pt>
                <c:pt idx="139">
                  <c:v>0.67</c:v>
                </c:pt>
                <c:pt idx="140">
                  <c:v>0.68</c:v>
                </c:pt>
                <c:pt idx="141">
                  <c:v>0.68</c:v>
                </c:pt>
                <c:pt idx="142">
                  <c:v>0.68</c:v>
                </c:pt>
                <c:pt idx="143">
                  <c:v>0.73</c:v>
                </c:pt>
                <c:pt idx="144">
                  <c:v>0.73</c:v>
                </c:pt>
                <c:pt idx="145">
                  <c:v>0.78</c:v>
                </c:pt>
                <c:pt idx="146">
                  <c:v>0.8</c:v>
                </c:pt>
                <c:pt idx="147">
                  <c:v>0.82</c:v>
                </c:pt>
                <c:pt idx="148">
                  <c:v>0.82</c:v>
                </c:pt>
                <c:pt idx="149">
                  <c:v>0.88</c:v>
                </c:pt>
                <c:pt idx="150">
                  <c:v>0.89</c:v>
                </c:pt>
                <c:pt idx="151">
                  <c:v>0.9</c:v>
                </c:pt>
                <c:pt idx="152">
                  <c:v>0.9</c:v>
                </c:pt>
                <c:pt idx="153">
                  <c:v>0.9</c:v>
                </c:pt>
                <c:pt idx="154">
                  <c:v>0.91</c:v>
                </c:pt>
                <c:pt idx="155">
                  <c:v>0.91</c:v>
                </c:pt>
                <c:pt idx="156">
                  <c:v>0.93</c:v>
                </c:pt>
                <c:pt idx="157">
                  <c:v>0.94</c:v>
                </c:pt>
                <c:pt idx="158">
                  <c:v>0.96</c:v>
                </c:pt>
                <c:pt idx="159">
                  <c:v>0.98</c:v>
                </c:pt>
                <c:pt idx="160">
                  <c:v>1</c:v>
                </c:pt>
                <c:pt idx="161">
                  <c:v>1.01</c:v>
                </c:pt>
                <c:pt idx="162">
                  <c:v>1.04</c:v>
                </c:pt>
                <c:pt idx="163">
                  <c:v>1.1299999999999999</c:v>
                </c:pt>
                <c:pt idx="164">
                  <c:v>1.1499999999999999</c:v>
                </c:pt>
                <c:pt idx="165">
                  <c:v>1.17</c:v>
                </c:pt>
                <c:pt idx="166">
                  <c:v>1.19</c:v>
                </c:pt>
                <c:pt idx="167">
                  <c:v>1.19</c:v>
                </c:pt>
                <c:pt idx="168">
                  <c:v>1.2</c:v>
                </c:pt>
                <c:pt idx="169">
                  <c:v>1.21</c:v>
                </c:pt>
                <c:pt idx="170">
                  <c:v>1.21</c:v>
                </c:pt>
                <c:pt idx="171">
                  <c:v>1.22</c:v>
                </c:pt>
                <c:pt idx="172">
                  <c:v>1.25</c:v>
                </c:pt>
                <c:pt idx="173">
                  <c:v>1.25</c:v>
                </c:pt>
                <c:pt idx="174">
                  <c:v>1.27</c:v>
                </c:pt>
                <c:pt idx="175">
                  <c:v>1.3</c:v>
                </c:pt>
                <c:pt idx="176">
                  <c:v>1.32</c:v>
                </c:pt>
                <c:pt idx="177">
                  <c:v>1.35</c:v>
                </c:pt>
                <c:pt idx="178">
                  <c:v>1.4</c:v>
                </c:pt>
                <c:pt idx="179">
                  <c:v>1.41</c:v>
                </c:pt>
                <c:pt idx="180">
                  <c:v>1.46</c:v>
                </c:pt>
                <c:pt idx="181">
                  <c:v>1.52</c:v>
                </c:pt>
                <c:pt idx="182">
                  <c:v>1.52</c:v>
                </c:pt>
                <c:pt idx="183">
                  <c:v>1.53</c:v>
                </c:pt>
                <c:pt idx="184">
                  <c:v>1.54</c:v>
                </c:pt>
                <c:pt idx="185">
                  <c:v>1.54</c:v>
                </c:pt>
                <c:pt idx="186">
                  <c:v>1.58</c:v>
                </c:pt>
                <c:pt idx="187">
                  <c:v>1.58</c:v>
                </c:pt>
                <c:pt idx="188">
                  <c:v>1.6</c:v>
                </c:pt>
                <c:pt idx="189">
                  <c:v>1.7</c:v>
                </c:pt>
                <c:pt idx="190">
                  <c:v>1.74</c:v>
                </c:pt>
                <c:pt idx="191">
                  <c:v>1.74</c:v>
                </c:pt>
                <c:pt idx="192">
                  <c:v>1.76</c:v>
                </c:pt>
                <c:pt idx="193">
                  <c:v>1.77</c:v>
                </c:pt>
                <c:pt idx="194">
                  <c:v>1.77</c:v>
                </c:pt>
                <c:pt idx="195">
                  <c:v>1.77</c:v>
                </c:pt>
                <c:pt idx="196">
                  <c:v>1.77</c:v>
                </c:pt>
                <c:pt idx="197">
                  <c:v>1.79</c:v>
                </c:pt>
                <c:pt idx="198">
                  <c:v>1.81</c:v>
                </c:pt>
                <c:pt idx="199">
                  <c:v>1.86</c:v>
                </c:pt>
                <c:pt idx="200">
                  <c:v>1.89</c:v>
                </c:pt>
                <c:pt idx="201">
                  <c:v>1.91</c:v>
                </c:pt>
                <c:pt idx="202">
                  <c:v>1.91</c:v>
                </c:pt>
                <c:pt idx="203">
                  <c:v>1.92</c:v>
                </c:pt>
                <c:pt idx="204">
                  <c:v>1.94</c:v>
                </c:pt>
                <c:pt idx="205">
                  <c:v>1.94</c:v>
                </c:pt>
                <c:pt idx="206">
                  <c:v>2.0099999999999998</c:v>
                </c:pt>
                <c:pt idx="207">
                  <c:v>2.0099999999999998</c:v>
                </c:pt>
                <c:pt idx="208">
                  <c:v>2.02</c:v>
                </c:pt>
                <c:pt idx="209">
                  <c:v>2.02</c:v>
                </c:pt>
                <c:pt idx="210">
                  <c:v>2.0299999999999998</c:v>
                </c:pt>
                <c:pt idx="211">
                  <c:v>2.1</c:v>
                </c:pt>
                <c:pt idx="212">
                  <c:v>2.14</c:v>
                </c:pt>
                <c:pt idx="213">
                  <c:v>2.2000000000000002</c:v>
                </c:pt>
                <c:pt idx="214">
                  <c:v>2.2599999999999998</c:v>
                </c:pt>
                <c:pt idx="215">
                  <c:v>2.39</c:v>
                </c:pt>
                <c:pt idx="216">
                  <c:v>2.42</c:v>
                </c:pt>
                <c:pt idx="217">
                  <c:v>2.46</c:v>
                </c:pt>
                <c:pt idx="218">
                  <c:v>2.4900000000000002</c:v>
                </c:pt>
                <c:pt idx="219">
                  <c:v>2.58</c:v>
                </c:pt>
                <c:pt idx="220">
                  <c:v>2.63</c:v>
                </c:pt>
                <c:pt idx="221">
                  <c:v>2.66</c:v>
                </c:pt>
                <c:pt idx="222">
                  <c:v>2.74</c:v>
                </c:pt>
                <c:pt idx="223">
                  <c:v>2.8</c:v>
                </c:pt>
                <c:pt idx="224">
                  <c:v>2.87</c:v>
                </c:pt>
                <c:pt idx="225">
                  <c:v>2.9</c:v>
                </c:pt>
                <c:pt idx="226">
                  <c:v>3.03</c:v>
                </c:pt>
                <c:pt idx="227">
                  <c:v>3.12</c:v>
                </c:pt>
                <c:pt idx="228">
                  <c:v>3.17</c:v>
                </c:pt>
                <c:pt idx="229">
                  <c:v>4.57</c:v>
                </c:pt>
                <c:pt idx="230">
                  <c:v>5.34</c:v>
                </c:pt>
              </c:numCache>
            </c:numRef>
          </c:xVal>
          <c:yVal>
            <c:numRef>
              <c:f>'Table Page 1'!$C$2:$C$232</c:f>
              <c:numCache>
                <c:formatCode>0.00</c:formatCode>
                <c:ptCount val="231"/>
                <c:pt idx="0">
                  <c:v>5.21</c:v>
                </c:pt>
                <c:pt idx="1">
                  <c:v>10.3</c:v>
                </c:pt>
                <c:pt idx="2">
                  <c:v>10.37</c:v>
                </c:pt>
                <c:pt idx="3">
                  <c:v>10.29</c:v>
                </c:pt>
                <c:pt idx="4">
                  <c:v>4.32</c:v>
                </c:pt>
                <c:pt idx="5">
                  <c:v>6.37</c:v>
                </c:pt>
                <c:pt idx="6">
                  <c:v>5.24</c:v>
                </c:pt>
                <c:pt idx="7">
                  <c:v>10.8</c:v>
                </c:pt>
                <c:pt idx="8">
                  <c:v>6.69</c:v>
                </c:pt>
                <c:pt idx="9">
                  <c:v>8.18</c:v>
                </c:pt>
                <c:pt idx="10">
                  <c:v>5.78</c:v>
                </c:pt>
                <c:pt idx="11">
                  <c:v>6.34</c:v>
                </c:pt>
                <c:pt idx="12">
                  <c:v>5.8</c:v>
                </c:pt>
                <c:pt idx="13">
                  <c:v>5.83</c:v>
                </c:pt>
                <c:pt idx="14">
                  <c:v>8.7100000000000009</c:v>
                </c:pt>
                <c:pt idx="15">
                  <c:v>6.39</c:v>
                </c:pt>
                <c:pt idx="16">
                  <c:v>6.03</c:v>
                </c:pt>
                <c:pt idx="17">
                  <c:v>6</c:v>
                </c:pt>
                <c:pt idx="18">
                  <c:v>5.27</c:v>
                </c:pt>
                <c:pt idx="19">
                  <c:v>5.81</c:v>
                </c:pt>
                <c:pt idx="20">
                  <c:v>10.97</c:v>
                </c:pt>
                <c:pt idx="21">
                  <c:v>5.75</c:v>
                </c:pt>
                <c:pt idx="22">
                  <c:v>8.26</c:v>
                </c:pt>
                <c:pt idx="23">
                  <c:v>5.27</c:v>
                </c:pt>
                <c:pt idx="24">
                  <c:v>5.86</c:v>
                </c:pt>
                <c:pt idx="25">
                  <c:v>6.03</c:v>
                </c:pt>
                <c:pt idx="26">
                  <c:v>10.51</c:v>
                </c:pt>
                <c:pt idx="27">
                  <c:v>7.53</c:v>
                </c:pt>
                <c:pt idx="28">
                  <c:v>5.22</c:v>
                </c:pt>
                <c:pt idx="29">
                  <c:v>6.81</c:v>
                </c:pt>
                <c:pt idx="30">
                  <c:v>5.27</c:v>
                </c:pt>
                <c:pt idx="31">
                  <c:v>4.63</c:v>
                </c:pt>
                <c:pt idx="32">
                  <c:v>6.77</c:v>
                </c:pt>
                <c:pt idx="33">
                  <c:v>7.56</c:v>
                </c:pt>
                <c:pt idx="34">
                  <c:v>10.64</c:v>
                </c:pt>
                <c:pt idx="35">
                  <c:v>8.18</c:v>
                </c:pt>
                <c:pt idx="36">
                  <c:v>5.09</c:v>
                </c:pt>
                <c:pt idx="37">
                  <c:v>4.75</c:v>
                </c:pt>
                <c:pt idx="38">
                  <c:v>7.83</c:v>
                </c:pt>
                <c:pt idx="39">
                  <c:v>5.16</c:v>
                </c:pt>
                <c:pt idx="40">
                  <c:v>5.44</c:v>
                </c:pt>
                <c:pt idx="41">
                  <c:v>6.4</c:v>
                </c:pt>
                <c:pt idx="42">
                  <c:v>6.45</c:v>
                </c:pt>
                <c:pt idx="43">
                  <c:v>4.79</c:v>
                </c:pt>
                <c:pt idx="44">
                  <c:v>5.68</c:v>
                </c:pt>
                <c:pt idx="45">
                  <c:v>6.08</c:v>
                </c:pt>
                <c:pt idx="46">
                  <c:v>5.31</c:v>
                </c:pt>
                <c:pt idx="47">
                  <c:v>8.0399999999999991</c:v>
                </c:pt>
                <c:pt idx="48">
                  <c:v>7.57</c:v>
                </c:pt>
                <c:pt idx="49">
                  <c:v>7.32</c:v>
                </c:pt>
                <c:pt idx="50">
                  <c:v>6.42</c:v>
                </c:pt>
                <c:pt idx="51">
                  <c:v>8.5299999999999994</c:v>
                </c:pt>
                <c:pt idx="52">
                  <c:v>5.79</c:v>
                </c:pt>
                <c:pt idx="53">
                  <c:v>4.79</c:v>
                </c:pt>
                <c:pt idx="54">
                  <c:v>8.7100000000000009</c:v>
                </c:pt>
                <c:pt idx="55">
                  <c:v>8.3699999999999992</c:v>
                </c:pt>
                <c:pt idx="56">
                  <c:v>6.68</c:v>
                </c:pt>
                <c:pt idx="57">
                  <c:v>6.18</c:v>
                </c:pt>
                <c:pt idx="58">
                  <c:v>7.81</c:v>
                </c:pt>
                <c:pt idx="59">
                  <c:v>9.39</c:v>
                </c:pt>
                <c:pt idx="60">
                  <c:v>4.93</c:v>
                </c:pt>
                <c:pt idx="61">
                  <c:v>5.69</c:v>
                </c:pt>
                <c:pt idx="62">
                  <c:v>6.81</c:v>
                </c:pt>
                <c:pt idx="63">
                  <c:v>7.42</c:v>
                </c:pt>
                <c:pt idx="64">
                  <c:v>5.81</c:v>
                </c:pt>
                <c:pt idx="65">
                  <c:v>8.08</c:v>
                </c:pt>
                <c:pt idx="66">
                  <c:v>6.46</c:v>
                </c:pt>
                <c:pt idx="67">
                  <c:v>6.34</c:v>
                </c:pt>
                <c:pt idx="68">
                  <c:v>6.82</c:v>
                </c:pt>
                <c:pt idx="69">
                  <c:v>7.82</c:v>
                </c:pt>
                <c:pt idx="70">
                  <c:v>7.61</c:v>
                </c:pt>
                <c:pt idx="71">
                  <c:v>6.29</c:v>
                </c:pt>
                <c:pt idx="72">
                  <c:v>4.3899999999999997</c:v>
                </c:pt>
                <c:pt idx="73">
                  <c:v>8.18</c:v>
                </c:pt>
                <c:pt idx="74">
                  <c:v>6.11</c:v>
                </c:pt>
                <c:pt idx="75">
                  <c:v>8.15</c:v>
                </c:pt>
                <c:pt idx="76">
                  <c:v>6.06</c:v>
                </c:pt>
                <c:pt idx="77">
                  <c:v>6.67</c:v>
                </c:pt>
                <c:pt idx="78">
                  <c:v>6.19</c:v>
                </c:pt>
                <c:pt idx="79">
                  <c:v>6.47</c:v>
                </c:pt>
                <c:pt idx="80">
                  <c:v>8.7200000000000006</c:v>
                </c:pt>
                <c:pt idx="81">
                  <c:v>6.76</c:v>
                </c:pt>
                <c:pt idx="82">
                  <c:v>6.53</c:v>
                </c:pt>
                <c:pt idx="83">
                  <c:v>5.98</c:v>
                </c:pt>
                <c:pt idx="84">
                  <c:v>6.54</c:v>
                </c:pt>
                <c:pt idx="85">
                  <c:v>6.79</c:v>
                </c:pt>
                <c:pt idx="86">
                  <c:v>6.88</c:v>
                </c:pt>
                <c:pt idx="87">
                  <c:v>5.5</c:v>
                </c:pt>
                <c:pt idx="88">
                  <c:v>5.63</c:v>
                </c:pt>
                <c:pt idx="89">
                  <c:v>6.8</c:v>
                </c:pt>
                <c:pt idx="90">
                  <c:v>5.69</c:v>
                </c:pt>
                <c:pt idx="91">
                  <c:v>8.2799999999999994</c:v>
                </c:pt>
                <c:pt idx="92">
                  <c:v>5.34</c:v>
                </c:pt>
                <c:pt idx="93">
                  <c:v>9.58</c:v>
                </c:pt>
                <c:pt idx="94">
                  <c:v>4.6399999999999997</c:v>
                </c:pt>
                <c:pt idx="95">
                  <c:v>5.97</c:v>
                </c:pt>
                <c:pt idx="96">
                  <c:v>6.85</c:v>
                </c:pt>
                <c:pt idx="97">
                  <c:v>4.5599999999999996</c:v>
                </c:pt>
                <c:pt idx="98">
                  <c:v>7.48</c:v>
                </c:pt>
                <c:pt idx="99">
                  <c:v>5.81</c:v>
                </c:pt>
                <c:pt idx="100">
                  <c:v>5.96</c:v>
                </c:pt>
                <c:pt idx="101">
                  <c:v>5.5</c:v>
                </c:pt>
                <c:pt idx="102">
                  <c:v>5.63</c:v>
                </c:pt>
                <c:pt idx="103">
                  <c:v>6.79</c:v>
                </c:pt>
                <c:pt idx="104">
                  <c:v>8.93</c:v>
                </c:pt>
                <c:pt idx="105">
                  <c:v>6.15</c:v>
                </c:pt>
                <c:pt idx="106">
                  <c:v>6</c:v>
                </c:pt>
                <c:pt idx="107">
                  <c:v>5.9</c:v>
                </c:pt>
                <c:pt idx="108">
                  <c:v>5.75</c:v>
                </c:pt>
                <c:pt idx="109">
                  <c:v>5.34</c:v>
                </c:pt>
                <c:pt idx="110">
                  <c:v>5.91</c:v>
                </c:pt>
                <c:pt idx="111">
                  <c:v>7.57</c:v>
                </c:pt>
                <c:pt idx="112">
                  <c:v>5.41</c:v>
                </c:pt>
                <c:pt idx="113">
                  <c:v>6.51</c:v>
                </c:pt>
                <c:pt idx="114">
                  <c:v>6.42</c:v>
                </c:pt>
                <c:pt idx="115">
                  <c:v>6.39</c:v>
                </c:pt>
                <c:pt idx="116">
                  <c:v>6.65</c:v>
                </c:pt>
                <c:pt idx="117">
                  <c:v>1.32</c:v>
                </c:pt>
                <c:pt idx="118">
                  <c:v>5.48</c:v>
                </c:pt>
                <c:pt idx="119">
                  <c:v>6.17</c:v>
                </c:pt>
                <c:pt idx="120">
                  <c:v>7.49</c:v>
                </c:pt>
                <c:pt idx="121">
                  <c:v>5.68</c:v>
                </c:pt>
                <c:pt idx="122">
                  <c:v>6.4</c:v>
                </c:pt>
                <c:pt idx="123">
                  <c:v>6.67</c:v>
                </c:pt>
                <c:pt idx="124">
                  <c:v>1.21</c:v>
                </c:pt>
                <c:pt idx="125">
                  <c:v>5.35</c:v>
                </c:pt>
                <c:pt idx="126">
                  <c:v>5.41</c:v>
                </c:pt>
                <c:pt idx="127">
                  <c:v>6.72</c:v>
                </c:pt>
                <c:pt idx="128">
                  <c:v>6.01</c:v>
                </c:pt>
                <c:pt idx="129">
                  <c:v>6.93</c:v>
                </c:pt>
                <c:pt idx="130">
                  <c:v>9</c:v>
                </c:pt>
                <c:pt idx="131">
                  <c:v>6.35</c:v>
                </c:pt>
                <c:pt idx="132">
                  <c:v>6.06</c:v>
                </c:pt>
                <c:pt idx="133">
                  <c:v>6.88</c:v>
                </c:pt>
                <c:pt idx="134">
                  <c:v>7.49</c:v>
                </c:pt>
                <c:pt idx="135">
                  <c:v>5.36</c:v>
                </c:pt>
                <c:pt idx="136">
                  <c:v>7.75</c:v>
                </c:pt>
                <c:pt idx="137">
                  <c:v>5.36</c:v>
                </c:pt>
                <c:pt idx="138">
                  <c:v>6.01</c:v>
                </c:pt>
                <c:pt idx="139">
                  <c:v>7.36</c:v>
                </c:pt>
                <c:pt idx="140">
                  <c:v>8.9700000000000006</c:v>
                </c:pt>
                <c:pt idx="141">
                  <c:v>5.42</c:v>
                </c:pt>
                <c:pt idx="142">
                  <c:v>9.1999999999999993</c:v>
                </c:pt>
                <c:pt idx="143">
                  <c:v>6.41</c:v>
                </c:pt>
                <c:pt idx="144">
                  <c:v>8.94</c:v>
                </c:pt>
                <c:pt idx="145">
                  <c:v>6.07</c:v>
                </c:pt>
                <c:pt idx="146">
                  <c:v>5.9</c:v>
                </c:pt>
                <c:pt idx="147">
                  <c:v>9.31</c:v>
                </c:pt>
                <c:pt idx="148">
                  <c:v>6.58</c:v>
                </c:pt>
                <c:pt idx="149">
                  <c:v>7.12</c:v>
                </c:pt>
                <c:pt idx="150">
                  <c:v>7.75</c:v>
                </c:pt>
                <c:pt idx="151">
                  <c:v>6.95</c:v>
                </c:pt>
                <c:pt idx="152">
                  <c:v>5.45</c:v>
                </c:pt>
                <c:pt idx="153">
                  <c:v>9</c:v>
                </c:pt>
                <c:pt idx="154">
                  <c:v>5.36</c:v>
                </c:pt>
                <c:pt idx="155">
                  <c:v>5.46</c:v>
                </c:pt>
                <c:pt idx="156">
                  <c:v>6.25</c:v>
                </c:pt>
                <c:pt idx="157">
                  <c:v>8.15</c:v>
                </c:pt>
                <c:pt idx="158">
                  <c:v>7.53</c:v>
                </c:pt>
                <c:pt idx="159">
                  <c:v>6.87</c:v>
                </c:pt>
                <c:pt idx="160">
                  <c:v>5.3</c:v>
                </c:pt>
                <c:pt idx="161">
                  <c:v>9.18</c:v>
                </c:pt>
                <c:pt idx="162">
                  <c:v>6.35</c:v>
                </c:pt>
                <c:pt idx="163">
                  <c:v>8.56</c:v>
                </c:pt>
                <c:pt idx="164">
                  <c:v>5.78</c:v>
                </c:pt>
                <c:pt idx="165">
                  <c:v>6.21</c:v>
                </c:pt>
                <c:pt idx="166">
                  <c:v>6.79</c:v>
                </c:pt>
                <c:pt idx="167">
                  <c:v>8.9700000000000006</c:v>
                </c:pt>
                <c:pt idx="168">
                  <c:v>7.04</c:v>
                </c:pt>
                <c:pt idx="169">
                  <c:v>7.76</c:v>
                </c:pt>
                <c:pt idx="170">
                  <c:v>6.93</c:v>
                </c:pt>
                <c:pt idx="171">
                  <c:v>6.34</c:v>
                </c:pt>
                <c:pt idx="172">
                  <c:v>6.55</c:v>
                </c:pt>
                <c:pt idx="173">
                  <c:v>6.83</c:v>
                </c:pt>
                <c:pt idx="174">
                  <c:v>6.47</c:v>
                </c:pt>
                <c:pt idx="175">
                  <c:v>6.94</c:v>
                </c:pt>
                <c:pt idx="176">
                  <c:v>6.9</c:v>
                </c:pt>
                <c:pt idx="177">
                  <c:v>8.1999999999999993</c:v>
                </c:pt>
                <c:pt idx="178">
                  <c:v>5.58</c:v>
                </c:pt>
                <c:pt idx="179">
                  <c:v>8.9600000000000009</c:v>
                </c:pt>
                <c:pt idx="180">
                  <c:v>6.49</c:v>
                </c:pt>
                <c:pt idx="181">
                  <c:v>9.5299999999999994</c:v>
                </c:pt>
                <c:pt idx="182">
                  <c:v>6.65</c:v>
                </c:pt>
                <c:pt idx="183">
                  <c:v>6.1</c:v>
                </c:pt>
                <c:pt idx="184">
                  <c:v>7.63</c:v>
                </c:pt>
                <c:pt idx="185">
                  <c:v>6.58</c:v>
                </c:pt>
                <c:pt idx="186">
                  <c:v>6.75</c:v>
                </c:pt>
                <c:pt idx="187">
                  <c:v>6.64</c:v>
                </c:pt>
                <c:pt idx="188">
                  <c:v>7.58</c:v>
                </c:pt>
                <c:pt idx="189">
                  <c:v>5.42</c:v>
                </c:pt>
                <c:pt idx="190">
                  <c:v>7.58</c:v>
                </c:pt>
                <c:pt idx="191">
                  <c:v>6.83</c:v>
                </c:pt>
                <c:pt idx="192">
                  <c:v>5.99</c:v>
                </c:pt>
                <c:pt idx="193">
                  <c:v>5.57</c:v>
                </c:pt>
                <c:pt idx="194">
                  <c:v>6.54</c:v>
                </c:pt>
                <c:pt idx="195">
                  <c:v>6.78</c:v>
                </c:pt>
                <c:pt idx="196">
                  <c:v>7.01</c:v>
                </c:pt>
                <c:pt idx="197">
                  <c:v>6.64</c:v>
                </c:pt>
                <c:pt idx="198">
                  <c:v>6.23</c:v>
                </c:pt>
                <c:pt idx="199">
                  <c:v>5.56</c:v>
                </c:pt>
                <c:pt idx="200">
                  <c:v>5.82</c:v>
                </c:pt>
                <c:pt idx="201">
                  <c:v>5.7</c:v>
                </c:pt>
                <c:pt idx="202">
                  <c:v>7.18</c:v>
                </c:pt>
                <c:pt idx="203">
                  <c:v>7.7</c:v>
                </c:pt>
                <c:pt idx="204">
                  <c:v>6.57</c:v>
                </c:pt>
                <c:pt idx="205">
                  <c:v>7.66</c:v>
                </c:pt>
                <c:pt idx="206">
                  <c:v>6.37</c:v>
                </c:pt>
                <c:pt idx="207">
                  <c:v>7.53</c:v>
                </c:pt>
                <c:pt idx="208">
                  <c:v>6.28</c:v>
                </c:pt>
                <c:pt idx="209">
                  <c:v>5.71</c:v>
                </c:pt>
                <c:pt idx="210">
                  <c:v>5.6</c:v>
                </c:pt>
                <c:pt idx="211">
                  <c:v>7.12</c:v>
                </c:pt>
                <c:pt idx="212">
                  <c:v>5.53</c:v>
                </c:pt>
                <c:pt idx="213">
                  <c:v>6.1</c:v>
                </c:pt>
                <c:pt idx="214">
                  <c:v>6.17</c:v>
                </c:pt>
                <c:pt idx="215">
                  <c:v>5.66</c:v>
                </c:pt>
                <c:pt idx="216">
                  <c:v>5.55</c:v>
                </c:pt>
                <c:pt idx="217">
                  <c:v>6.71</c:v>
                </c:pt>
                <c:pt idx="218">
                  <c:v>6.67</c:v>
                </c:pt>
                <c:pt idx="219">
                  <c:v>4.42</c:v>
                </c:pt>
                <c:pt idx="220">
                  <c:v>6.39</c:v>
                </c:pt>
                <c:pt idx="221">
                  <c:v>6.85</c:v>
                </c:pt>
                <c:pt idx="222">
                  <c:v>4.93</c:v>
                </c:pt>
                <c:pt idx="223">
                  <c:v>6.36</c:v>
                </c:pt>
                <c:pt idx="224">
                  <c:v>6.8</c:v>
                </c:pt>
                <c:pt idx="225">
                  <c:v>6.55</c:v>
                </c:pt>
                <c:pt idx="226">
                  <c:v>4.38</c:v>
                </c:pt>
                <c:pt idx="227">
                  <c:v>7.38</c:v>
                </c:pt>
                <c:pt idx="228">
                  <c:v>4.3099999999999996</c:v>
                </c:pt>
                <c:pt idx="229">
                  <c:v>7.26</c:v>
                </c:pt>
                <c:pt idx="230">
                  <c:v>4.01</c:v>
                </c:pt>
              </c:numCache>
            </c:numRef>
          </c:yVal>
          <c:smooth val="0"/>
          <c:extLst>
            <c:ext xmlns:c16="http://schemas.microsoft.com/office/drawing/2014/chart" uri="{C3380CC4-5D6E-409C-BE32-E72D297353CC}">
              <c16:uniqueId val="{00000001-4391-4479-B94F-C125B9C20705}"/>
            </c:ext>
          </c:extLst>
        </c:ser>
        <c:ser>
          <c:idx val="1"/>
          <c:order val="1"/>
          <c:tx>
            <c:v>Series 2</c:v>
          </c:tx>
          <c:spPr>
            <a:ln w="25400" cap="rnd">
              <a:noFill/>
              <a:round/>
            </a:ln>
            <a:effectLst/>
          </c:spPr>
          <c:marker>
            <c:symbol val="circle"/>
            <c:size val="5"/>
            <c:spPr>
              <a:solidFill>
                <a:schemeClr val="accent2"/>
              </a:solidFill>
              <a:ln w="9525">
                <a:solidFill>
                  <a:schemeClr val="accent2"/>
                </a:solidFill>
              </a:ln>
              <a:effectLst/>
            </c:spPr>
          </c:marker>
          <c:xVal>
            <c:numRef>
              <c:f>'Table Page 1'!$B$239:$B$638</c:f>
              <c:numCache>
                <c:formatCode>0.00</c:formatCode>
                <c:ptCount val="400"/>
                <c:pt idx="0">
                  <c:v>-4.34</c:v>
                </c:pt>
                <c:pt idx="1">
                  <c:v>-4.05</c:v>
                </c:pt>
                <c:pt idx="2">
                  <c:v>-3.91</c:v>
                </c:pt>
                <c:pt idx="3">
                  <c:v>-3.76</c:v>
                </c:pt>
                <c:pt idx="4">
                  <c:v>-3.38</c:v>
                </c:pt>
                <c:pt idx="5">
                  <c:v>-3.12</c:v>
                </c:pt>
                <c:pt idx="6">
                  <c:v>-3.03</c:v>
                </c:pt>
                <c:pt idx="7">
                  <c:v>-2.82</c:v>
                </c:pt>
                <c:pt idx="8">
                  <c:v>-2.56</c:v>
                </c:pt>
                <c:pt idx="9">
                  <c:v>-1.7</c:v>
                </c:pt>
                <c:pt idx="10">
                  <c:v>-1.67</c:v>
                </c:pt>
                <c:pt idx="11">
                  <c:v>-1.64</c:v>
                </c:pt>
                <c:pt idx="12">
                  <c:v>-1.49</c:v>
                </c:pt>
                <c:pt idx="13">
                  <c:v>-1.31</c:v>
                </c:pt>
                <c:pt idx="14">
                  <c:v>-1.18</c:v>
                </c:pt>
                <c:pt idx="15">
                  <c:v>-1.07</c:v>
                </c:pt>
                <c:pt idx="16">
                  <c:v>-0.53</c:v>
                </c:pt>
                <c:pt idx="17">
                  <c:v>-0.43</c:v>
                </c:pt>
                <c:pt idx="18">
                  <c:v>-0.26</c:v>
                </c:pt>
                <c:pt idx="19">
                  <c:v>-0.26</c:v>
                </c:pt>
                <c:pt idx="20">
                  <c:v>-0.26</c:v>
                </c:pt>
                <c:pt idx="21">
                  <c:v>-0.26</c:v>
                </c:pt>
                <c:pt idx="22">
                  <c:v>-0.26</c:v>
                </c:pt>
                <c:pt idx="23">
                  <c:v>-0.26</c:v>
                </c:pt>
                <c:pt idx="24">
                  <c:v>-0.25</c:v>
                </c:pt>
                <c:pt idx="25">
                  <c:v>-0.25</c:v>
                </c:pt>
                <c:pt idx="26">
                  <c:v>-0.24</c:v>
                </c:pt>
                <c:pt idx="27">
                  <c:v>-0.11</c:v>
                </c:pt>
                <c:pt idx="28">
                  <c:v>-0.08</c:v>
                </c:pt>
                <c:pt idx="29">
                  <c:v>-0.06</c:v>
                </c:pt>
                <c:pt idx="30">
                  <c:v>-0.04</c:v>
                </c:pt>
                <c:pt idx="31">
                  <c:v>0.15</c:v>
                </c:pt>
                <c:pt idx="32">
                  <c:v>0.15</c:v>
                </c:pt>
                <c:pt idx="33">
                  <c:v>0.24</c:v>
                </c:pt>
                <c:pt idx="34">
                  <c:v>0.25</c:v>
                </c:pt>
                <c:pt idx="35">
                  <c:v>0.31</c:v>
                </c:pt>
                <c:pt idx="36">
                  <c:v>0.34</c:v>
                </c:pt>
                <c:pt idx="37">
                  <c:v>0.4</c:v>
                </c:pt>
                <c:pt idx="38">
                  <c:v>0.42</c:v>
                </c:pt>
                <c:pt idx="39">
                  <c:v>0.43</c:v>
                </c:pt>
                <c:pt idx="40">
                  <c:v>0.48</c:v>
                </c:pt>
                <c:pt idx="41">
                  <c:v>0.5</c:v>
                </c:pt>
                <c:pt idx="42">
                  <c:v>0.5</c:v>
                </c:pt>
                <c:pt idx="43">
                  <c:v>0.5</c:v>
                </c:pt>
                <c:pt idx="44">
                  <c:v>0.5</c:v>
                </c:pt>
                <c:pt idx="45">
                  <c:v>0.65</c:v>
                </c:pt>
                <c:pt idx="46">
                  <c:v>0.71</c:v>
                </c:pt>
                <c:pt idx="47">
                  <c:v>0.75</c:v>
                </c:pt>
                <c:pt idx="48">
                  <c:v>0.75</c:v>
                </c:pt>
                <c:pt idx="49">
                  <c:v>0.76</c:v>
                </c:pt>
                <c:pt idx="50">
                  <c:v>0.82</c:v>
                </c:pt>
                <c:pt idx="51">
                  <c:v>0.82</c:v>
                </c:pt>
                <c:pt idx="52">
                  <c:v>0.84</c:v>
                </c:pt>
                <c:pt idx="53">
                  <c:v>0.92</c:v>
                </c:pt>
                <c:pt idx="54">
                  <c:v>0.93</c:v>
                </c:pt>
                <c:pt idx="55">
                  <c:v>0.94</c:v>
                </c:pt>
                <c:pt idx="56">
                  <c:v>0.96</c:v>
                </c:pt>
                <c:pt idx="57">
                  <c:v>0.97</c:v>
                </c:pt>
                <c:pt idx="58">
                  <c:v>0.99</c:v>
                </c:pt>
                <c:pt idx="59">
                  <c:v>1</c:v>
                </c:pt>
                <c:pt idx="60">
                  <c:v>1.04</c:v>
                </c:pt>
                <c:pt idx="61">
                  <c:v>1.0900000000000001</c:v>
                </c:pt>
                <c:pt idx="62">
                  <c:v>1.1100000000000001</c:v>
                </c:pt>
                <c:pt idx="63">
                  <c:v>1.1299999999999999</c:v>
                </c:pt>
                <c:pt idx="64">
                  <c:v>1.1499999999999999</c:v>
                </c:pt>
                <c:pt idx="65">
                  <c:v>1.1499999999999999</c:v>
                </c:pt>
                <c:pt idx="66">
                  <c:v>1.1599999999999999</c:v>
                </c:pt>
                <c:pt idx="67">
                  <c:v>1.1599999999999999</c:v>
                </c:pt>
                <c:pt idx="68">
                  <c:v>1.17</c:v>
                </c:pt>
                <c:pt idx="69">
                  <c:v>1.18</c:v>
                </c:pt>
                <c:pt idx="70">
                  <c:v>1.2</c:v>
                </c:pt>
                <c:pt idx="71">
                  <c:v>1.21</c:v>
                </c:pt>
                <c:pt idx="72">
                  <c:v>1.22</c:v>
                </c:pt>
                <c:pt idx="73">
                  <c:v>1.23</c:v>
                </c:pt>
                <c:pt idx="74">
                  <c:v>1.25</c:v>
                </c:pt>
                <c:pt idx="75">
                  <c:v>1.25</c:v>
                </c:pt>
                <c:pt idx="76">
                  <c:v>1.26</c:v>
                </c:pt>
                <c:pt idx="77">
                  <c:v>1.26</c:v>
                </c:pt>
                <c:pt idx="78">
                  <c:v>1.32</c:v>
                </c:pt>
                <c:pt idx="79">
                  <c:v>1.33</c:v>
                </c:pt>
                <c:pt idx="80">
                  <c:v>1.34</c:v>
                </c:pt>
                <c:pt idx="81">
                  <c:v>1.35</c:v>
                </c:pt>
                <c:pt idx="82">
                  <c:v>1.36</c:v>
                </c:pt>
                <c:pt idx="83">
                  <c:v>1.36</c:v>
                </c:pt>
                <c:pt idx="84">
                  <c:v>1.4</c:v>
                </c:pt>
                <c:pt idx="85">
                  <c:v>1.4</c:v>
                </c:pt>
                <c:pt idx="86">
                  <c:v>1.43</c:v>
                </c:pt>
                <c:pt idx="87">
                  <c:v>1.43</c:v>
                </c:pt>
                <c:pt idx="88">
                  <c:v>1.44</c:v>
                </c:pt>
                <c:pt idx="89">
                  <c:v>1.45</c:v>
                </c:pt>
                <c:pt idx="90">
                  <c:v>1.46</c:v>
                </c:pt>
                <c:pt idx="91">
                  <c:v>1.46</c:v>
                </c:pt>
                <c:pt idx="92">
                  <c:v>1.47</c:v>
                </c:pt>
                <c:pt idx="93">
                  <c:v>1.47</c:v>
                </c:pt>
                <c:pt idx="94">
                  <c:v>1.49</c:v>
                </c:pt>
                <c:pt idx="95">
                  <c:v>1.5</c:v>
                </c:pt>
                <c:pt idx="96">
                  <c:v>1.51</c:v>
                </c:pt>
                <c:pt idx="97">
                  <c:v>1.52</c:v>
                </c:pt>
                <c:pt idx="98">
                  <c:v>1.52</c:v>
                </c:pt>
                <c:pt idx="99">
                  <c:v>1.53</c:v>
                </c:pt>
                <c:pt idx="100">
                  <c:v>1.54</c:v>
                </c:pt>
                <c:pt idx="101">
                  <c:v>1.55</c:v>
                </c:pt>
                <c:pt idx="102">
                  <c:v>1.56</c:v>
                </c:pt>
                <c:pt idx="103">
                  <c:v>1.6</c:v>
                </c:pt>
                <c:pt idx="104">
                  <c:v>1.6</c:v>
                </c:pt>
                <c:pt idx="105">
                  <c:v>1.6</c:v>
                </c:pt>
                <c:pt idx="106">
                  <c:v>1.61</c:v>
                </c:pt>
                <c:pt idx="107">
                  <c:v>1.61</c:v>
                </c:pt>
                <c:pt idx="108">
                  <c:v>1.64</c:v>
                </c:pt>
                <c:pt idx="109">
                  <c:v>1.65</c:v>
                </c:pt>
                <c:pt idx="110">
                  <c:v>1.65</c:v>
                </c:pt>
                <c:pt idx="111">
                  <c:v>1.68</c:v>
                </c:pt>
                <c:pt idx="112">
                  <c:v>1.68</c:v>
                </c:pt>
                <c:pt idx="113">
                  <c:v>1.7</c:v>
                </c:pt>
                <c:pt idx="114">
                  <c:v>1.73</c:v>
                </c:pt>
                <c:pt idx="115">
                  <c:v>1.74</c:v>
                </c:pt>
                <c:pt idx="116">
                  <c:v>1.74</c:v>
                </c:pt>
                <c:pt idx="117">
                  <c:v>1.74</c:v>
                </c:pt>
                <c:pt idx="118">
                  <c:v>1.74</c:v>
                </c:pt>
                <c:pt idx="119">
                  <c:v>1.76</c:v>
                </c:pt>
                <c:pt idx="120">
                  <c:v>1.77</c:v>
                </c:pt>
                <c:pt idx="121">
                  <c:v>1.78</c:v>
                </c:pt>
                <c:pt idx="122">
                  <c:v>1.78</c:v>
                </c:pt>
                <c:pt idx="123">
                  <c:v>1.8</c:v>
                </c:pt>
                <c:pt idx="124">
                  <c:v>1.83</c:v>
                </c:pt>
                <c:pt idx="125">
                  <c:v>1.9</c:v>
                </c:pt>
                <c:pt idx="126">
                  <c:v>1.9</c:v>
                </c:pt>
                <c:pt idx="127">
                  <c:v>1.9</c:v>
                </c:pt>
                <c:pt idx="128">
                  <c:v>1.91</c:v>
                </c:pt>
                <c:pt idx="129">
                  <c:v>1.91</c:v>
                </c:pt>
                <c:pt idx="130">
                  <c:v>1.91</c:v>
                </c:pt>
                <c:pt idx="131">
                  <c:v>1.95</c:v>
                </c:pt>
                <c:pt idx="132">
                  <c:v>1.96</c:v>
                </c:pt>
                <c:pt idx="133">
                  <c:v>1.98</c:v>
                </c:pt>
                <c:pt idx="134">
                  <c:v>1.99</c:v>
                </c:pt>
                <c:pt idx="135">
                  <c:v>1.99</c:v>
                </c:pt>
                <c:pt idx="136">
                  <c:v>2</c:v>
                </c:pt>
                <c:pt idx="137">
                  <c:v>2.0099999999999998</c:v>
                </c:pt>
                <c:pt idx="138">
                  <c:v>2.0099999999999998</c:v>
                </c:pt>
                <c:pt idx="139">
                  <c:v>2.02</c:v>
                </c:pt>
                <c:pt idx="140">
                  <c:v>2.02</c:v>
                </c:pt>
                <c:pt idx="141">
                  <c:v>2.02</c:v>
                </c:pt>
                <c:pt idx="142">
                  <c:v>2.04</c:v>
                </c:pt>
                <c:pt idx="143">
                  <c:v>2.04</c:v>
                </c:pt>
                <c:pt idx="144">
                  <c:v>2.0499999999999998</c:v>
                </c:pt>
                <c:pt idx="145">
                  <c:v>2.0699999999999998</c:v>
                </c:pt>
                <c:pt idx="146">
                  <c:v>2.0699999999999998</c:v>
                </c:pt>
                <c:pt idx="147">
                  <c:v>2.0699999999999998</c:v>
                </c:pt>
                <c:pt idx="148">
                  <c:v>2.1</c:v>
                </c:pt>
                <c:pt idx="149">
                  <c:v>2.11</c:v>
                </c:pt>
                <c:pt idx="150">
                  <c:v>2.11</c:v>
                </c:pt>
                <c:pt idx="151">
                  <c:v>2.12</c:v>
                </c:pt>
                <c:pt idx="152">
                  <c:v>2.15</c:v>
                </c:pt>
                <c:pt idx="153">
                  <c:v>2.19</c:v>
                </c:pt>
                <c:pt idx="154">
                  <c:v>2.2000000000000002</c:v>
                </c:pt>
                <c:pt idx="155">
                  <c:v>2.2400000000000002</c:v>
                </c:pt>
                <c:pt idx="156">
                  <c:v>2.2400000000000002</c:v>
                </c:pt>
                <c:pt idx="157">
                  <c:v>2.27</c:v>
                </c:pt>
                <c:pt idx="158">
                  <c:v>2.2799999999999998</c:v>
                </c:pt>
                <c:pt idx="159">
                  <c:v>2.2799999999999998</c:v>
                </c:pt>
                <c:pt idx="160">
                  <c:v>2.3199999999999998</c:v>
                </c:pt>
                <c:pt idx="161">
                  <c:v>2.34</c:v>
                </c:pt>
                <c:pt idx="162">
                  <c:v>2.34</c:v>
                </c:pt>
                <c:pt idx="163">
                  <c:v>2.39</c:v>
                </c:pt>
                <c:pt idx="164">
                  <c:v>2.4</c:v>
                </c:pt>
                <c:pt idx="165">
                  <c:v>2.44</c:v>
                </c:pt>
                <c:pt idx="166">
                  <c:v>2.4500000000000002</c:v>
                </c:pt>
                <c:pt idx="167">
                  <c:v>2.46</c:v>
                </c:pt>
                <c:pt idx="168">
                  <c:v>2.46</c:v>
                </c:pt>
                <c:pt idx="169">
                  <c:v>2.4700000000000002</c:v>
                </c:pt>
                <c:pt idx="170">
                  <c:v>2.4700000000000002</c:v>
                </c:pt>
                <c:pt idx="171">
                  <c:v>2.48</c:v>
                </c:pt>
                <c:pt idx="172">
                  <c:v>2.48</c:v>
                </c:pt>
                <c:pt idx="173">
                  <c:v>2.5099999999999998</c:v>
                </c:pt>
                <c:pt idx="174">
                  <c:v>2.5299999999999998</c:v>
                </c:pt>
                <c:pt idx="175">
                  <c:v>2.5299999999999998</c:v>
                </c:pt>
                <c:pt idx="176">
                  <c:v>2.5499999999999998</c:v>
                </c:pt>
                <c:pt idx="177">
                  <c:v>2.57</c:v>
                </c:pt>
                <c:pt idx="178">
                  <c:v>2.59</c:v>
                </c:pt>
                <c:pt idx="179">
                  <c:v>2.62</c:v>
                </c:pt>
                <c:pt idx="180">
                  <c:v>2.67</c:v>
                </c:pt>
                <c:pt idx="181">
                  <c:v>2.71</c:v>
                </c:pt>
                <c:pt idx="182">
                  <c:v>2.73</c:v>
                </c:pt>
                <c:pt idx="183">
                  <c:v>2.77</c:v>
                </c:pt>
                <c:pt idx="184">
                  <c:v>2.78</c:v>
                </c:pt>
                <c:pt idx="185">
                  <c:v>2.79</c:v>
                </c:pt>
                <c:pt idx="186">
                  <c:v>2.79</c:v>
                </c:pt>
                <c:pt idx="187">
                  <c:v>2.8</c:v>
                </c:pt>
                <c:pt idx="188">
                  <c:v>2.8</c:v>
                </c:pt>
                <c:pt idx="189">
                  <c:v>2.8</c:v>
                </c:pt>
                <c:pt idx="190">
                  <c:v>2.81</c:v>
                </c:pt>
                <c:pt idx="191">
                  <c:v>2.82</c:v>
                </c:pt>
                <c:pt idx="192">
                  <c:v>2.85</c:v>
                </c:pt>
                <c:pt idx="193">
                  <c:v>2.85</c:v>
                </c:pt>
                <c:pt idx="194">
                  <c:v>2.85</c:v>
                </c:pt>
                <c:pt idx="195">
                  <c:v>2.87</c:v>
                </c:pt>
                <c:pt idx="196">
                  <c:v>2.88</c:v>
                </c:pt>
                <c:pt idx="197">
                  <c:v>2.89</c:v>
                </c:pt>
                <c:pt idx="198">
                  <c:v>2.97</c:v>
                </c:pt>
                <c:pt idx="199">
                  <c:v>2.97</c:v>
                </c:pt>
                <c:pt idx="200">
                  <c:v>3.01</c:v>
                </c:pt>
                <c:pt idx="201">
                  <c:v>3.03</c:v>
                </c:pt>
                <c:pt idx="202">
                  <c:v>3.04</c:v>
                </c:pt>
                <c:pt idx="203">
                  <c:v>3.07</c:v>
                </c:pt>
                <c:pt idx="204">
                  <c:v>3.09</c:v>
                </c:pt>
                <c:pt idx="205">
                  <c:v>3.1</c:v>
                </c:pt>
                <c:pt idx="206">
                  <c:v>3.1</c:v>
                </c:pt>
                <c:pt idx="207">
                  <c:v>3.11</c:v>
                </c:pt>
                <c:pt idx="208">
                  <c:v>3.12</c:v>
                </c:pt>
                <c:pt idx="209">
                  <c:v>3.12</c:v>
                </c:pt>
                <c:pt idx="210">
                  <c:v>3.13</c:v>
                </c:pt>
                <c:pt idx="211">
                  <c:v>3.13</c:v>
                </c:pt>
                <c:pt idx="212">
                  <c:v>3.14</c:v>
                </c:pt>
                <c:pt idx="213">
                  <c:v>3.15</c:v>
                </c:pt>
                <c:pt idx="214">
                  <c:v>3.15</c:v>
                </c:pt>
                <c:pt idx="215">
                  <c:v>3.15</c:v>
                </c:pt>
                <c:pt idx="216">
                  <c:v>3.19</c:v>
                </c:pt>
                <c:pt idx="217">
                  <c:v>3.2</c:v>
                </c:pt>
                <c:pt idx="218">
                  <c:v>3.2</c:v>
                </c:pt>
                <c:pt idx="219">
                  <c:v>3.21</c:v>
                </c:pt>
                <c:pt idx="220">
                  <c:v>3.23</c:v>
                </c:pt>
                <c:pt idx="221">
                  <c:v>3.23</c:v>
                </c:pt>
                <c:pt idx="222">
                  <c:v>3.23</c:v>
                </c:pt>
                <c:pt idx="223">
                  <c:v>3.24</c:v>
                </c:pt>
                <c:pt idx="224">
                  <c:v>3.27</c:v>
                </c:pt>
                <c:pt idx="225">
                  <c:v>3.28</c:v>
                </c:pt>
                <c:pt idx="226">
                  <c:v>3.28</c:v>
                </c:pt>
                <c:pt idx="227">
                  <c:v>3.28</c:v>
                </c:pt>
                <c:pt idx="228">
                  <c:v>3.29</c:v>
                </c:pt>
                <c:pt idx="229">
                  <c:v>3.3</c:v>
                </c:pt>
                <c:pt idx="230">
                  <c:v>3.3</c:v>
                </c:pt>
                <c:pt idx="231">
                  <c:v>3.31</c:v>
                </c:pt>
                <c:pt idx="232">
                  <c:v>3.32</c:v>
                </c:pt>
                <c:pt idx="233">
                  <c:v>3.38</c:v>
                </c:pt>
                <c:pt idx="234">
                  <c:v>3.38</c:v>
                </c:pt>
                <c:pt idx="235">
                  <c:v>3.4</c:v>
                </c:pt>
                <c:pt idx="236">
                  <c:v>3.43</c:v>
                </c:pt>
                <c:pt idx="237">
                  <c:v>3.43</c:v>
                </c:pt>
                <c:pt idx="238">
                  <c:v>3.44</c:v>
                </c:pt>
                <c:pt idx="239">
                  <c:v>3.48</c:v>
                </c:pt>
                <c:pt idx="240">
                  <c:v>3.49</c:v>
                </c:pt>
                <c:pt idx="241">
                  <c:v>3.5</c:v>
                </c:pt>
                <c:pt idx="242">
                  <c:v>3.52</c:v>
                </c:pt>
                <c:pt idx="243">
                  <c:v>3.54</c:v>
                </c:pt>
                <c:pt idx="244">
                  <c:v>3.57</c:v>
                </c:pt>
                <c:pt idx="245">
                  <c:v>3.58</c:v>
                </c:pt>
                <c:pt idx="246">
                  <c:v>3.58</c:v>
                </c:pt>
                <c:pt idx="247">
                  <c:v>3.58</c:v>
                </c:pt>
                <c:pt idx="248">
                  <c:v>3.58</c:v>
                </c:pt>
                <c:pt idx="249">
                  <c:v>3.58</c:v>
                </c:pt>
                <c:pt idx="250">
                  <c:v>3.58</c:v>
                </c:pt>
                <c:pt idx="251">
                  <c:v>3.58</c:v>
                </c:pt>
                <c:pt idx="252">
                  <c:v>3.58</c:v>
                </c:pt>
                <c:pt idx="253">
                  <c:v>3.58</c:v>
                </c:pt>
                <c:pt idx="254">
                  <c:v>3.58</c:v>
                </c:pt>
                <c:pt idx="255">
                  <c:v>3.58</c:v>
                </c:pt>
                <c:pt idx="256">
                  <c:v>3.58</c:v>
                </c:pt>
                <c:pt idx="257">
                  <c:v>3.58</c:v>
                </c:pt>
                <c:pt idx="258">
                  <c:v>3.58</c:v>
                </c:pt>
                <c:pt idx="259">
                  <c:v>3.58</c:v>
                </c:pt>
                <c:pt idx="260">
                  <c:v>3.58</c:v>
                </c:pt>
                <c:pt idx="261">
                  <c:v>3.58</c:v>
                </c:pt>
                <c:pt idx="262">
                  <c:v>3.58</c:v>
                </c:pt>
                <c:pt idx="263">
                  <c:v>3.58</c:v>
                </c:pt>
                <c:pt idx="264">
                  <c:v>3.58</c:v>
                </c:pt>
                <c:pt idx="265">
                  <c:v>3.58</c:v>
                </c:pt>
                <c:pt idx="266">
                  <c:v>3.58</c:v>
                </c:pt>
                <c:pt idx="267">
                  <c:v>3.58</c:v>
                </c:pt>
                <c:pt idx="268">
                  <c:v>3.58</c:v>
                </c:pt>
                <c:pt idx="269">
                  <c:v>3.58</c:v>
                </c:pt>
                <c:pt idx="270">
                  <c:v>3.58</c:v>
                </c:pt>
                <c:pt idx="271">
                  <c:v>3.58</c:v>
                </c:pt>
                <c:pt idx="272">
                  <c:v>3.58</c:v>
                </c:pt>
                <c:pt idx="273">
                  <c:v>3.58</c:v>
                </c:pt>
                <c:pt idx="274">
                  <c:v>3.58</c:v>
                </c:pt>
                <c:pt idx="275">
                  <c:v>3.58</c:v>
                </c:pt>
                <c:pt idx="276">
                  <c:v>3.58</c:v>
                </c:pt>
                <c:pt idx="277">
                  <c:v>3.58</c:v>
                </c:pt>
                <c:pt idx="278">
                  <c:v>3.58</c:v>
                </c:pt>
                <c:pt idx="279">
                  <c:v>3.58</c:v>
                </c:pt>
                <c:pt idx="280">
                  <c:v>3.58</c:v>
                </c:pt>
                <c:pt idx="281">
                  <c:v>3.58</c:v>
                </c:pt>
                <c:pt idx="282">
                  <c:v>3.58</c:v>
                </c:pt>
                <c:pt idx="283">
                  <c:v>3.58</c:v>
                </c:pt>
                <c:pt idx="284">
                  <c:v>3.58</c:v>
                </c:pt>
                <c:pt idx="285">
                  <c:v>3.58</c:v>
                </c:pt>
                <c:pt idx="286">
                  <c:v>3.58</c:v>
                </c:pt>
                <c:pt idx="287">
                  <c:v>3.58</c:v>
                </c:pt>
                <c:pt idx="288">
                  <c:v>3.58</c:v>
                </c:pt>
                <c:pt idx="289">
                  <c:v>3.64</c:v>
                </c:pt>
                <c:pt idx="290">
                  <c:v>3.69</c:v>
                </c:pt>
                <c:pt idx="291">
                  <c:v>3.73</c:v>
                </c:pt>
                <c:pt idx="292">
                  <c:v>3.75</c:v>
                </c:pt>
                <c:pt idx="293">
                  <c:v>3.75</c:v>
                </c:pt>
                <c:pt idx="294">
                  <c:v>3.75</c:v>
                </c:pt>
                <c:pt idx="295">
                  <c:v>3.76</c:v>
                </c:pt>
                <c:pt idx="296">
                  <c:v>3.8</c:v>
                </c:pt>
                <c:pt idx="297">
                  <c:v>3.8</c:v>
                </c:pt>
                <c:pt idx="298">
                  <c:v>3.8</c:v>
                </c:pt>
                <c:pt idx="299">
                  <c:v>3.8</c:v>
                </c:pt>
                <c:pt idx="300">
                  <c:v>3.81</c:v>
                </c:pt>
                <c:pt idx="301">
                  <c:v>3.81</c:v>
                </c:pt>
                <c:pt idx="302">
                  <c:v>3.82</c:v>
                </c:pt>
                <c:pt idx="303">
                  <c:v>3.84</c:v>
                </c:pt>
                <c:pt idx="304">
                  <c:v>3.84</c:v>
                </c:pt>
                <c:pt idx="305">
                  <c:v>3.86</c:v>
                </c:pt>
                <c:pt idx="306">
                  <c:v>3.99</c:v>
                </c:pt>
                <c:pt idx="307">
                  <c:v>4.0199999999999996</c:v>
                </c:pt>
                <c:pt idx="308">
                  <c:v>4.03</c:v>
                </c:pt>
                <c:pt idx="309">
                  <c:v>4.03</c:v>
                </c:pt>
                <c:pt idx="310">
                  <c:v>4.03</c:v>
                </c:pt>
                <c:pt idx="311">
                  <c:v>4.04</c:v>
                </c:pt>
                <c:pt idx="312">
                  <c:v>4.07</c:v>
                </c:pt>
                <c:pt idx="313">
                  <c:v>4.08</c:v>
                </c:pt>
                <c:pt idx="314">
                  <c:v>4.09</c:v>
                </c:pt>
                <c:pt idx="315">
                  <c:v>4.0999999999999996</c:v>
                </c:pt>
                <c:pt idx="316">
                  <c:v>4.0999999999999996</c:v>
                </c:pt>
                <c:pt idx="317">
                  <c:v>4.1100000000000003</c:v>
                </c:pt>
                <c:pt idx="318">
                  <c:v>4.1100000000000003</c:v>
                </c:pt>
                <c:pt idx="319">
                  <c:v>4.12</c:v>
                </c:pt>
                <c:pt idx="320">
                  <c:v>4.13</c:v>
                </c:pt>
                <c:pt idx="321">
                  <c:v>4.1900000000000004</c:v>
                </c:pt>
                <c:pt idx="322">
                  <c:v>4.3</c:v>
                </c:pt>
                <c:pt idx="323">
                  <c:v>4.32</c:v>
                </c:pt>
                <c:pt idx="324">
                  <c:v>4.33</c:v>
                </c:pt>
                <c:pt idx="325">
                  <c:v>4.37</c:v>
                </c:pt>
                <c:pt idx="326">
                  <c:v>4.37</c:v>
                </c:pt>
                <c:pt idx="327">
                  <c:v>4.37</c:v>
                </c:pt>
                <c:pt idx="328">
                  <c:v>4.37</c:v>
                </c:pt>
                <c:pt idx="329">
                  <c:v>4.37</c:v>
                </c:pt>
                <c:pt idx="330">
                  <c:v>4.37</c:v>
                </c:pt>
                <c:pt idx="331">
                  <c:v>4.37</c:v>
                </c:pt>
                <c:pt idx="332">
                  <c:v>4.37</c:v>
                </c:pt>
                <c:pt idx="333">
                  <c:v>4.37</c:v>
                </c:pt>
                <c:pt idx="334">
                  <c:v>4.37</c:v>
                </c:pt>
                <c:pt idx="335">
                  <c:v>4.37</c:v>
                </c:pt>
                <c:pt idx="336">
                  <c:v>4.37</c:v>
                </c:pt>
                <c:pt idx="337">
                  <c:v>4.37</c:v>
                </c:pt>
                <c:pt idx="338">
                  <c:v>4.37</c:v>
                </c:pt>
                <c:pt idx="339">
                  <c:v>4.37</c:v>
                </c:pt>
                <c:pt idx="340">
                  <c:v>4.37</c:v>
                </c:pt>
                <c:pt idx="341">
                  <c:v>4.37</c:v>
                </c:pt>
                <c:pt idx="342">
                  <c:v>4.37</c:v>
                </c:pt>
                <c:pt idx="343">
                  <c:v>4.37</c:v>
                </c:pt>
                <c:pt idx="344">
                  <c:v>4.38</c:v>
                </c:pt>
                <c:pt idx="345">
                  <c:v>4.3899999999999997</c:v>
                </c:pt>
                <c:pt idx="346">
                  <c:v>4.4000000000000004</c:v>
                </c:pt>
                <c:pt idx="347">
                  <c:v>4.4400000000000004</c:v>
                </c:pt>
                <c:pt idx="348">
                  <c:v>4.46</c:v>
                </c:pt>
                <c:pt idx="349">
                  <c:v>4.46</c:v>
                </c:pt>
                <c:pt idx="350">
                  <c:v>4.47</c:v>
                </c:pt>
                <c:pt idx="351">
                  <c:v>4.47</c:v>
                </c:pt>
                <c:pt idx="352">
                  <c:v>4.47</c:v>
                </c:pt>
                <c:pt idx="353">
                  <c:v>4.49</c:v>
                </c:pt>
                <c:pt idx="354">
                  <c:v>4.55</c:v>
                </c:pt>
                <c:pt idx="355">
                  <c:v>4.55</c:v>
                </c:pt>
                <c:pt idx="356">
                  <c:v>4.5599999999999996</c:v>
                </c:pt>
                <c:pt idx="357">
                  <c:v>4.58</c:v>
                </c:pt>
                <c:pt idx="358">
                  <c:v>4.63</c:v>
                </c:pt>
                <c:pt idx="359">
                  <c:v>4.63</c:v>
                </c:pt>
                <c:pt idx="360">
                  <c:v>4.63</c:v>
                </c:pt>
                <c:pt idx="361">
                  <c:v>4.63</c:v>
                </c:pt>
                <c:pt idx="362">
                  <c:v>4.63</c:v>
                </c:pt>
                <c:pt idx="363">
                  <c:v>4.6399999999999997</c:v>
                </c:pt>
                <c:pt idx="364">
                  <c:v>4.67</c:v>
                </c:pt>
                <c:pt idx="365">
                  <c:v>4.68</c:v>
                </c:pt>
                <c:pt idx="366">
                  <c:v>4.7300000000000004</c:v>
                </c:pt>
                <c:pt idx="367">
                  <c:v>4.79</c:v>
                </c:pt>
                <c:pt idx="368">
                  <c:v>4.79</c:v>
                </c:pt>
                <c:pt idx="369">
                  <c:v>4.8099999999999996</c:v>
                </c:pt>
                <c:pt idx="370">
                  <c:v>4.8499999999999996</c:v>
                </c:pt>
                <c:pt idx="371">
                  <c:v>4.8899999999999997</c:v>
                </c:pt>
                <c:pt idx="372">
                  <c:v>5.01</c:v>
                </c:pt>
                <c:pt idx="373">
                  <c:v>5.0199999999999996</c:v>
                </c:pt>
                <c:pt idx="374">
                  <c:v>5.05</c:v>
                </c:pt>
                <c:pt idx="375">
                  <c:v>5.05</c:v>
                </c:pt>
                <c:pt idx="376">
                  <c:v>5.0999999999999996</c:v>
                </c:pt>
                <c:pt idx="377">
                  <c:v>5.12</c:v>
                </c:pt>
                <c:pt idx="378">
                  <c:v>5.15</c:v>
                </c:pt>
                <c:pt idx="379">
                  <c:v>5.15</c:v>
                </c:pt>
                <c:pt idx="380">
                  <c:v>5.15</c:v>
                </c:pt>
                <c:pt idx="381">
                  <c:v>5.15</c:v>
                </c:pt>
                <c:pt idx="382">
                  <c:v>5.15</c:v>
                </c:pt>
                <c:pt idx="383">
                  <c:v>5.15</c:v>
                </c:pt>
                <c:pt idx="384">
                  <c:v>5.16</c:v>
                </c:pt>
                <c:pt idx="385">
                  <c:v>5.16</c:v>
                </c:pt>
                <c:pt idx="386">
                  <c:v>5.16</c:v>
                </c:pt>
                <c:pt idx="387">
                  <c:v>5.29</c:v>
                </c:pt>
                <c:pt idx="388">
                  <c:v>5.38</c:v>
                </c:pt>
                <c:pt idx="389">
                  <c:v>5.44</c:v>
                </c:pt>
                <c:pt idx="390">
                  <c:v>5.5</c:v>
                </c:pt>
                <c:pt idx="391">
                  <c:v>5.56</c:v>
                </c:pt>
                <c:pt idx="392">
                  <c:v>5.68</c:v>
                </c:pt>
                <c:pt idx="393">
                  <c:v>6</c:v>
                </c:pt>
                <c:pt idx="394">
                  <c:v>6.02</c:v>
                </c:pt>
                <c:pt idx="395">
                  <c:v>6.11</c:v>
                </c:pt>
                <c:pt idx="396">
                  <c:v>6.14</c:v>
                </c:pt>
                <c:pt idx="397">
                  <c:v>6.58</c:v>
                </c:pt>
                <c:pt idx="398">
                  <c:v>6.8</c:v>
                </c:pt>
                <c:pt idx="399">
                  <c:v>7.19</c:v>
                </c:pt>
              </c:numCache>
            </c:numRef>
          </c:xVal>
          <c:yVal>
            <c:numRef>
              <c:f>'Table Page 1'!$C$239:$C$638</c:f>
              <c:numCache>
                <c:formatCode>0.00</c:formatCode>
                <c:ptCount val="400"/>
                <c:pt idx="0">
                  <c:v>13.85</c:v>
                </c:pt>
                <c:pt idx="1">
                  <c:v>13.86</c:v>
                </c:pt>
                <c:pt idx="2">
                  <c:v>7.23</c:v>
                </c:pt>
                <c:pt idx="3">
                  <c:v>13.87</c:v>
                </c:pt>
                <c:pt idx="4">
                  <c:v>13.37</c:v>
                </c:pt>
                <c:pt idx="5">
                  <c:v>8.2200000000000006</c:v>
                </c:pt>
                <c:pt idx="6">
                  <c:v>7.12</c:v>
                </c:pt>
                <c:pt idx="7">
                  <c:v>14.1</c:v>
                </c:pt>
                <c:pt idx="8">
                  <c:v>7.25</c:v>
                </c:pt>
                <c:pt idx="9">
                  <c:v>10.67</c:v>
                </c:pt>
                <c:pt idx="10">
                  <c:v>7.28</c:v>
                </c:pt>
                <c:pt idx="11">
                  <c:v>9.2100000000000009</c:v>
                </c:pt>
                <c:pt idx="12">
                  <c:v>10.34</c:v>
                </c:pt>
                <c:pt idx="13">
                  <c:v>9.99</c:v>
                </c:pt>
                <c:pt idx="14">
                  <c:v>9.23</c:v>
                </c:pt>
                <c:pt idx="15">
                  <c:v>9.11</c:v>
                </c:pt>
                <c:pt idx="16">
                  <c:v>7.58</c:v>
                </c:pt>
                <c:pt idx="17">
                  <c:v>8.2899999999999991</c:v>
                </c:pt>
                <c:pt idx="18">
                  <c:v>7.18</c:v>
                </c:pt>
                <c:pt idx="19">
                  <c:v>7.18</c:v>
                </c:pt>
                <c:pt idx="20">
                  <c:v>7.18</c:v>
                </c:pt>
                <c:pt idx="21">
                  <c:v>7.18</c:v>
                </c:pt>
                <c:pt idx="22">
                  <c:v>7.18</c:v>
                </c:pt>
                <c:pt idx="23">
                  <c:v>7.2</c:v>
                </c:pt>
                <c:pt idx="24">
                  <c:v>7.17</c:v>
                </c:pt>
                <c:pt idx="25">
                  <c:v>7.17</c:v>
                </c:pt>
                <c:pt idx="26">
                  <c:v>6.9</c:v>
                </c:pt>
                <c:pt idx="27">
                  <c:v>7.2</c:v>
                </c:pt>
                <c:pt idx="28">
                  <c:v>7.74</c:v>
                </c:pt>
                <c:pt idx="29">
                  <c:v>8.5299999999999994</c:v>
                </c:pt>
                <c:pt idx="30">
                  <c:v>12.03</c:v>
                </c:pt>
                <c:pt idx="31">
                  <c:v>6.43</c:v>
                </c:pt>
                <c:pt idx="32">
                  <c:v>6.58</c:v>
                </c:pt>
                <c:pt idx="33">
                  <c:v>7.19</c:v>
                </c:pt>
                <c:pt idx="34">
                  <c:v>7.62</c:v>
                </c:pt>
                <c:pt idx="35">
                  <c:v>9.43</c:v>
                </c:pt>
                <c:pt idx="36">
                  <c:v>7.48</c:v>
                </c:pt>
                <c:pt idx="37">
                  <c:v>7.17</c:v>
                </c:pt>
                <c:pt idx="38">
                  <c:v>8.77</c:v>
                </c:pt>
                <c:pt idx="39">
                  <c:v>7.29</c:v>
                </c:pt>
                <c:pt idx="40">
                  <c:v>8.26</c:v>
                </c:pt>
                <c:pt idx="41">
                  <c:v>6.59</c:v>
                </c:pt>
                <c:pt idx="42">
                  <c:v>7.19</c:v>
                </c:pt>
                <c:pt idx="43">
                  <c:v>7.18</c:v>
                </c:pt>
                <c:pt idx="44">
                  <c:v>7.17</c:v>
                </c:pt>
                <c:pt idx="45">
                  <c:v>1.43</c:v>
                </c:pt>
                <c:pt idx="46">
                  <c:v>8.2899999999999991</c:v>
                </c:pt>
                <c:pt idx="47">
                  <c:v>8.81</c:v>
                </c:pt>
                <c:pt idx="48">
                  <c:v>6.91</c:v>
                </c:pt>
                <c:pt idx="49">
                  <c:v>6.34</c:v>
                </c:pt>
                <c:pt idx="50">
                  <c:v>7.99</c:v>
                </c:pt>
                <c:pt idx="51">
                  <c:v>1.25</c:v>
                </c:pt>
                <c:pt idx="52">
                  <c:v>7.58</c:v>
                </c:pt>
                <c:pt idx="53">
                  <c:v>6.5</c:v>
                </c:pt>
                <c:pt idx="54">
                  <c:v>7.29</c:v>
                </c:pt>
                <c:pt idx="55">
                  <c:v>7.35</c:v>
                </c:pt>
                <c:pt idx="56">
                  <c:v>8.66</c:v>
                </c:pt>
                <c:pt idx="57">
                  <c:v>7.65</c:v>
                </c:pt>
                <c:pt idx="58">
                  <c:v>6.65</c:v>
                </c:pt>
                <c:pt idx="59">
                  <c:v>7.23</c:v>
                </c:pt>
                <c:pt idx="60">
                  <c:v>7.52</c:v>
                </c:pt>
                <c:pt idx="61">
                  <c:v>7.23</c:v>
                </c:pt>
                <c:pt idx="62">
                  <c:v>7.44</c:v>
                </c:pt>
                <c:pt idx="63">
                  <c:v>8.6300000000000008</c:v>
                </c:pt>
                <c:pt idx="64">
                  <c:v>7.6</c:v>
                </c:pt>
                <c:pt idx="65">
                  <c:v>8.66</c:v>
                </c:pt>
                <c:pt idx="66">
                  <c:v>7.91</c:v>
                </c:pt>
                <c:pt idx="67">
                  <c:v>7.48</c:v>
                </c:pt>
                <c:pt idx="68">
                  <c:v>7.22</c:v>
                </c:pt>
                <c:pt idx="69">
                  <c:v>6.68</c:v>
                </c:pt>
                <c:pt idx="70">
                  <c:v>7.2</c:v>
                </c:pt>
                <c:pt idx="71">
                  <c:v>6.71</c:v>
                </c:pt>
                <c:pt idx="72">
                  <c:v>8.5399999999999991</c:v>
                </c:pt>
                <c:pt idx="73">
                  <c:v>8.4600000000000009</c:v>
                </c:pt>
                <c:pt idx="74">
                  <c:v>7.9</c:v>
                </c:pt>
                <c:pt idx="75">
                  <c:v>9.9700000000000006</c:v>
                </c:pt>
                <c:pt idx="76">
                  <c:v>8.74</c:v>
                </c:pt>
                <c:pt idx="77">
                  <c:v>7.19</c:v>
                </c:pt>
                <c:pt idx="78">
                  <c:v>8.01</c:v>
                </c:pt>
                <c:pt idx="79">
                  <c:v>6.72</c:v>
                </c:pt>
                <c:pt idx="80">
                  <c:v>6.82</c:v>
                </c:pt>
                <c:pt idx="81">
                  <c:v>7.22</c:v>
                </c:pt>
                <c:pt idx="82">
                  <c:v>7.94</c:v>
                </c:pt>
                <c:pt idx="83">
                  <c:v>8.48</c:v>
                </c:pt>
                <c:pt idx="84">
                  <c:v>7.7</c:v>
                </c:pt>
                <c:pt idx="85">
                  <c:v>10.210000000000001</c:v>
                </c:pt>
                <c:pt idx="86">
                  <c:v>9.9700000000000006</c:v>
                </c:pt>
                <c:pt idx="87">
                  <c:v>7.51</c:v>
                </c:pt>
                <c:pt idx="88">
                  <c:v>7.91</c:v>
                </c:pt>
                <c:pt idx="89">
                  <c:v>10.44</c:v>
                </c:pt>
                <c:pt idx="90">
                  <c:v>8.5500000000000007</c:v>
                </c:pt>
                <c:pt idx="91">
                  <c:v>9.33</c:v>
                </c:pt>
                <c:pt idx="92">
                  <c:v>10.210000000000001</c:v>
                </c:pt>
                <c:pt idx="93">
                  <c:v>0.87</c:v>
                </c:pt>
                <c:pt idx="94">
                  <c:v>8.74</c:v>
                </c:pt>
                <c:pt idx="95">
                  <c:v>7.14</c:v>
                </c:pt>
                <c:pt idx="96">
                  <c:v>7.26</c:v>
                </c:pt>
                <c:pt idx="97">
                  <c:v>7.04</c:v>
                </c:pt>
                <c:pt idx="98">
                  <c:v>8.6999999999999993</c:v>
                </c:pt>
                <c:pt idx="99">
                  <c:v>8.4499999999999993</c:v>
                </c:pt>
                <c:pt idx="100">
                  <c:v>6.42</c:v>
                </c:pt>
                <c:pt idx="101">
                  <c:v>9.16</c:v>
                </c:pt>
                <c:pt idx="102">
                  <c:v>7.63</c:v>
                </c:pt>
                <c:pt idx="103">
                  <c:v>7.8</c:v>
                </c:pt>
                <c:pt idx="104">
                  <c:v>7.2</c:v>
                </c:pt>
                <c:pt idx="105">
                  <c:v>6.82</c:v>
                </c:pt>
                <c:pt idx="106">
                  <c:v>8.67</c:v>
                </c:pt>
                <c:pt idx="107">
                  <c:v>8.66</c:v>
                </c:pt>
                <c:pt idx="108">
                  <c:v>6.89</c:v>
                </c:pt>
                <c:pt idx="109">
                  <c:v>7.57</c:v>
                </c:pt>
                <c:pt idx="110">
                  <c:v>7.77</c:v>
                </c:pt>
                <c:pt idx="111">
                  <c:v>9.4700000000000006</c:v>
                </c:pt>
                <c:pt idx="112">
                  <c:v>8.0299999999999994</c:v>
                </c:pt>
                <c:pt idx="113">
                  <c:v>10.23</c:v>
                </c:pt>
                <c:pt idx="114">
                  <c:v>7.35</c:v>
                </c:pt>
                <c:pt idx="115">
                  <c:v>7.06</c:v>
                </c:pt>
                <c:pt idx="116">
                  <c:v>6.11</c:v>
                </c:pt>
                <c:pt idx="117">
                  <c:v>10.66</c:v>
                </c:pt>
                <c:pt idx="118">
                  <c:v>7.29</c:v>
                </c:pt>
                <c:pt idx="119">
                  <c:v>11.57</c:v>
                </c:pt>
                <c:pt idx="120">
                  <c:v>7.94</c:v>
                </c:pt>
                <c:pt idx="121">
                  <c:v>7.32</c:v>
                </c:pt>
                <c:pt idx="122">
                  <c:v>8.0399999999999991</c:v>
                </c:pt>
                <c:pt idx="123">
                  <c:v>7.5</c:v>
                </c:pt>
                <c:pt idx="124">
                  <c:v>8.5</c:v>
                </c:pt>
                <c:pt idx="125">
                  <c:v>7.46</c:v>
                </c:pt>
                <c:pt idx="126">
                  <c:v>8.49</c:v>
                </c:pt>
                <c:pt idx="127">
                  <c:v>6.61</c:v>
                </c:pt>
                <c:pt idx="128">
                  <c:v>7.73</c:v>
                </c:pt>
                <c:pt idx="129">
                  <c:v>8.1</c:v>
                </c:pt>
                <c:pt idx="130">
                  <c:v>9.59</c:v>
                </c:pt>
                <c:pt idx="131">
                  <c:v>8.6199999999999992</c:v>
                </c:pt>
                <c:pt idx="132">
                  <c:v>6.7</c:v>
                </c:pt>
                <c:pt idx="133">
                  <c:v>6.29</c:v>
                </c:pt>
                <c:pt idx="134">
                  <c:v>8</c:v>
                </c:pt>
                <c:pt idx="135">
                  <c:v>10.039999999999999</c:v>
                </c:pt>
                <c:pt idx="136">
                  <c:v>8.4700000000000006</c:v>
                </c:pt>
                <c:pt idx="137">
                  <c:v>9.67</c:v>
                </c:pt>
                <c:pt idx="138">
                  <c:v>9.6199999999999992</c:v>
                </c:pt>
                <c:pt idx="139">
                  <c:v>9.09</c:v>
                </c:pt>
                <c:pt idx="140">
                  <c:v>9.4600000000000009</c:v>
                </c:pt>
                <c:pt idx="141">
                  <c:v>6.33</c:v>
                </c:pt>
                <c:pt idx="142">
                  <c:v>6.72</c:v>
                </c:pt>
                <c:pt idx="143">
                  <c:v>7.56</c:v>
                </c:pt>
                <c:pt idx="144">
                  <c:v>7.07</c:v>
                </c:pt>
                <c:pt idx="145">
                  <c:v>6.73</c:v>
                </c:pt>
                <c:pt idx="146">
                  <c:v>6.74</c:v>
                </c:pt>
                <c:pt idx="147">
                  <c:v>7.04</c:v>
                </c:pt>
                <c:pt idx="148">
                  <c:v>6.16</c:v>
                </c:pt>
                <c:pt idx="149">
                  <c:v>8.41</c:v>
                </c:pt>
                <c:pt idx="150">
                  <c:v>7.7</c:v>
                </c:pt>
                <c:pt idx="151">
                  <c:v>9.3800000000000008</c:v>
                </c:pt>
                <c:pt idx="152">
                  <c:v>7</c:v>
                </c:pt>
                <c:pt idx="153">
                  <c:v>6.4</c:v>
                </c:pt>
                <c:pt idx="154">
                  <c:v>8.64</c:v>
                </c:pt>
                <c:pt idx="155">
                  <c:v>6.5</c:v>
                </c:pt>
                <c:pt idx="156">
                  <c:v>8.4499999999999993</c:v>
                </c:pt>
                <c:pt idx="157">
                  <c:v>7.14</c:v>
                </c:pt>
                <c:pt idx="158">
                  <c:v>6.86</c:v>
                </c:pt>
                <c:pt idx="159">
                  <c:v>6.8</c:v>
                </c:pt>
                <c:pt idx="160">
                  <c:v>7.14</c:v>
                </c:pt>
                <c:pt idx="161">
                  <c:v>8.1</c:v>
                </c:pt>
                <c:pt idx="162">
                  <c:v>9.61</c:v>
                </c:pt>
                <c:pt idx="163">
                  <c:v>7.63</c:v>
                </c:pt>
                <c:pt idx="164">
                  <c:v>9.25</c:v>
                </c:pt>
                <c:pt idx="165">
                  <c:v>11.76</c:v>
                </c:pt>
                <c:pt idx="166">
                  <c:v>8.91</c:v>
                </c:pt>
                <c:pt idx="167">
                  <c:v>8.64</c:v>
                </c:pt>
                <c:pt idx="168">
                  <c:v>7.68</c:v>
                </c:pt>
                <c:pt idx="169">
                  <c:v>6.99</c:v>
                </c:pt>
                <c:pt idx="170">
                  <c:v>7.53</c:v>
                </c:pt>
                <c:pt idx="171">
                  <c:v>6.97</c:v>
                </c:pt>
                <c:pt idx="172">
                  <c:v>8.75</c:v>
                </c:pt>
                <c:pt idx="173">
                  <c:v>9.19</c:v>
                </c:pt>
                <c:pt idx="174">
                  <c:v>8.65</c:v>
                </c:pt>
                <c:pt idx="175">
                  <c:v>6.7</c:v>
                </c:pt>
                <c:pt idx="176">
                  <c:v>8.24</c:v>
                </c:pt>
                <c:pt idx="177">
                  <c:v>6.51</c:v>
                </c:pt>
                <c:pt idx="178">
                  <c:v>6.28</c:v>
                </c:pt>
                <c:pt idx="179">
                  <c:v>7.7</c:v>
                </c:pt>
                <c:pt idx="180">
                  <c:v>8.0399999999999991</c:v>
                </c:pt>
                <c:pt idx="181">
                  <c:v>6.51</c:v>
                </c:pt>
                <c:pt idx="182">
                  <c:v>6.96</c:v>
                </c:pt>
                <c:pt idx="183">
                  <c:v>9.4499999999999993</c:v>
                </c:pt>
                <c:pt idx="184">
                  <c:v>7.37</c:v>
                </c:pt>
                <c:pt idx="185">
                  <c:v>9.33</c:v>
                </c:pt>
                <c:pt idx="186">
                  <c:v>6.86</c:v>
                </c:pt>
                <c:pt idx="187">
                  <c:v>8.58</c:v>
                </c:pt>
                <c:pt idx="188">
                  <c:v>8.58</c:v>
                </c:pt>
                <c:pt idx="189">
                  <c:v>6.52</c:v>
                </c:pt>
                <c:pt idx="190">
                  <c:v>7.18</c:v>
                </c:pt>
                <c:pt idx="191">
                  <c:v>6.75</c:v>
                </c:pt>
                <c:pt idx="192">
                  <c:v>6.87</c:v>
                </c:pt>
                <c:pt idx="193">
                  <c:v>8.09</c:v>
                </c:pt>
                <c:pt idx="194">
                  <c:v>6.91</c:v>
                </c:pt>
                <c:pt idx="195">
                  <c:v>8.43</c:v>
                </c:pt>
                <c:pt idx="196">
                  <c:v>6.49</c:v>
                </c:pt>
                <c:pt idx="197">
                  <c:v>6.5</c:v>
                </c:pt>
                <c:pt idx="198">
                  <c:v>6.94</c:v>
                </c:pt>
                <c:pt idx="199">
                  <c:v>8.44</c:v>
                </c:pt>
                <c:pt idx="200">
                  <c:v>7.33</c:v>
                </c:pt>
                <c:pt idx="201">
                  <c:v>6.5</c:v>
                </c:pt>
                <c:pt idx="202">
                  <c:v>7.55</c:v>
                </c:pt>
                <c:pt idx="203">
                  <c:v>8.74</c:v>
                </c:pt>
                <c:pt idx="204">
                  <c:v>6.69</c:v>
                </c:pt>
                <c:pt idx="205">
                  <c:v>6.68</c:v>
                </c:pt>
                <c:pt idx="206">
                  <c:v>8.1199999999999992</c:v>
                </c:pt>
                <c:pt idx="207">
                  <c:v>8.1300000000000008</c:v>
                </c:pt>
                <c:pt idx="208">
                  <c:v>6.81</c:v>
                </c:pt>
                <c:pt idx="209">
                  <c:v>6.82</c:v>
                </c:pt>
                <c:pt idx="210">
                  <c:v>6.82</c:v>
                </c:pt>
                <c:pt idx="211">
                  <c:v>6.99</c:v>
                </c:pt>
                <c:pt idx="212">
                  <c:v>7.63</c:v>
                </c:pt>
                <c:pt idx="213">
                  <c:v>7.09</c:v>
                </c:pt>
                <c:pt idx="214">
                  <c:v>7.09</c:v>
                </c:pt>
                <c:pt idx="215">
                  <c:v>6.11</c:v>
                </c:pt>
                <c:pt idx="216">
                  <c:v>7.7</c:v>
                </c:pt>
                <c:pt idx="217">
                  <c:v>10.52</c:v>
                </c:pt>
                <c:pt idx="218">
                  <c:v>6.68</c:v>
                </c:pt>
                <c:pt idx="219">
                  <c:v>9.8000000000000007</c:v>
                </c:pt>
                <c:pt idx="220">
                  <c:v>8.6</c:v>
                </c:pt>
                <c:pt idx="221">
                  <c:v>6.51</c:v>
                </c:pt>
                <c:pt idx="222">
                  <c:v>9.15</c:v>
                </c:pt>
                <c:pt idx="223">
                  <c:v>7.56</c:v>
                </c:pt>
                <c:pt idx="224">
                  <c:v>7.95</c:v>
                </c:pt>
                <c:pt idx="225">
                  <c:v>8.35</c:v>
                </c:pt>
                <c:pt idx="226">
                  <c:v>12.25</c:v>
                </c:pt>
                <c:pt idx="227">
                  <c:v>6.51</c:v>
                </c:pt>
                <c:pt idx="228">
                  <c:v>7.43</c:v>
                </c:pt>
                <c:pt idx="229">
                  <c:v>7.56</c:v>
                </c:pt>
                <c:pt idx="230">
                  <c:v>7.46</c:v>
                </c:pt>
                <c:pt idx="231">
                  <c:v>7.57</c:v>
                </c:pt>
                <c:pt idx="232">
                  <c:v>8.11</c:v>
                </c:pt>
                <c:pt idx="233">
                  <c:v>7.77</c:v>
                </c:pt>
                <c:pt idx="234">
                  <c:v>6.82</c:v>
                </c:pt>
                <c:pt idx="235">
                  <c:v>11.65</c:v>
                </c:pt>
                <c:pt idx="236">
                  <c:v>7.06</c:v>
                </c:pt>
                <c:pt idx="237">
                  <c:v>6.81</c:v>
                </c:pt>
                <c:pt idx="238">
                  <c:v>7.71</c:v>
                </c:pt>
                <c:pt idx="239">
                  <c:v>12.63</c:v>
                </c:pt>
                <c:pt idx="240">
                  <c:v>7.41</c:v>
                </c:pt>
                <c:pt idx="241">
                  <c:v>7.04</c:v>
                </c:pt>
                <c:pt idx="242">
                  <c:v>8.76</c:v>
                </c:pt>
                <c:pt idx="243">
                  <c:v>13.65</c:v>
                </c:pt>
                <c:pt idx="244">
                  <c:v>7.09</c:v>
                </c:pt>
                <c:pt idx="245">
                  <c:v>7.29</c:v>
                </c:pt>
                <c:pt idx="246">
                  <c:v>7.29</c:v>
                </c:pt>
                <c:pt idx="247">
                  <c:v>7.29</c:v>
                </c:pt>
                <c:pt idx="248">
                  <c:v>7.29</c:v>
                </c:pt>
                <c:pt idx="249">
                  <c:v>7.29</c:v>
                </c:pt>
                <c:pt idx="250">
                  <c:v>7.29</c:v>
                </c:pt>
                <c:pt idx="251">
                  <c:v>7.29</c:v>
                </c:pt>
                <c:pt idx="252">
                  <c:v>7.29</c:v>
                </c:pt>
                <c:pt idx="253">
                  <c:v>7.29</c:v>
                </c:pt>
                <c:pt idx="254">
                  <c:v>7.29</c:v>
                </c:pt>
                <c:pt idx="255">
                  <c:v>7.29</c:v>
                </c:pt>
                <c:pt idx="256">
                  <c:v>7.29</c:v>
                </c:pt>
                <c:pt idx="257">
                  <c:v>7.29</c:v>
                </c:pt>
                <c:pt idx="258">
                  <c:v>7.28</c:v>
                </c:pt>
                <c:pt idx="259">
                  <c:v>7.29</c:v>
                </c:pt>
                <c:pt idx="260">
                  <c:v>7.29</c:v>
                </c:pt>
                <c:pt idx="261">
                  <c:v>7.29</c:v>
                </c:pt>
                <c:pt idx="262">
                  <c:v>7.29</c:v>
                </c:pt>
                <c:pt idx="263">
                  <c:v>7.29</c:v>
                </c:pt>
                <c:pt idx="264">
                  <c:v>7.29</c:v>
                </c:pt>
                <c:pt idx="265">
                  <c:v>7.29</c:v>
                </c:pt>
                <c:pt idx="266">
                  <c:v>7.28</c:v>
                </c:pt>
                <c:pt idx="267">
                  <c:v>7.29</c:v>
                </c:pt>
                <c:pt idx="268">
                  <c:v>7.29</c:v>
                </c:pt>
                <c:pt idx="269">
                  <c:v>7.29</c:v>
                </c:pt>
                <c:pt idx="270">
                  <c:v>7.28</c:v>
                </c:pt>
                <c:pt idx="271">
                  <c:v>7.29</c:v>
                </c:pt>
                <c:pt idx="272">
                  <c:v>7.29</c:v>
                </c:pt>
                <c:pt idx="273">
                  <c:v>7.29</c:v>
                </c:pt>
                <c:pt idx="274">
                  <c:v>7.29</c:v>
                </c:pt>
                <c:pt idx="275">
                  <c:v>7.29</c:v>
                </c:pt>
                <c:pt idx="276">
                  <c:v>7.29</c:v>
                </c:pt>
                <c:pt idx="277">
                  <c:v>7.29</c:v>
                </c:pt>
                <c:pt idx="278">
                  <c:v>7.29</c:v>
                </c:pt>
                <c:pt idx="279">
                  <c:v>7.29</c:v>
                </c:pt>
                <c:pt idx="280">
                  <c:v>7.28</c:v>
                </c:pt>
                <c:pt idx="281">
                  <c:v>7.29</c:v>
                </c:pt>
                <c:pt idx="282">
                  <c:v>7.29</c:v>
                </c:pt>
                <c:pt idx="283">
                  <c:v>7.29</c:v>
                </c:pt>
                <c:pt idx="284">
                  <c:v>7.29</c:v>
                </c:pt>
                <c:pt idx="285">
                  <c:v>7.29</c:v>
                </c:pt>
                <c:pt idx="286">
                  <c:v>7.29</c:v>
                </c:pt>
                <c:pt idx="287">
                  <c:v>7.29</c:v>
                </c:pt>
                <c:pt idx="288">
                  <c:v>7.29</c:v>
                </c:pt>
                <c:pt idx="289">
                  <c:v>6.82</c:v>
                </c:pt>
                <c:pt idx="290">
                  <c:v>8.5399999999999991</c:v>
                </c:pt>
                <c:pt idx="291">
                  <c:v>7</c:v>
                </c:pt>
                <c:pt idx="292">
                  <c:v>8.77</c:v>
                </c:pt>
                <c:pt idx="293">
                  <c:v>6.97</c:v>
                </c:pt>
                <c:pt idx="294">
                  <c:v>6.5</c:v>
                </c:pt>
                <c:pt idx="295">
                  <c:v>7.05</c:v>
                </c:pt>
                <c:pt idx="296">
                  <c:v>7.24</c:v>
                </c:pt>
                <c:pt idx="297">
                  <c:v>9.3699999999999992</c:v>
                </c:pt>
                <c:pt idx="298">
                  <c:v>6.8</c:v>
                </c:pt>
                <c:pt idx="299">
                  <c:v>7.9</c:v>
                </c:pt>
                <c:pt idx="300">
                  <c:v>11.96</c:v>
                </c:pt>
                <c:pt idx="301">
                  <c:v>8.27</c:v>
                </c:pt>
                <c:pt idx="302">
                  <c:v>7.57</c:v>
                </c:pt>
                <c:pt idx="303">
                  <c:v>8.75</c:v>
                </c:pt>
                <c:pt idx="304">
                  <c:v>7.29</c:v>
                </c:pt>
                <c:pt idx="305">
                  <c:v>7.57</c:v>
                </c:pt>
                <c:pt idx="306">
                  <c:v>6.08</c:v>
                </c:pt>
                <c:pt idx="307">
                  <c:v>8.83</c:v>
                </c:pt>
                <c:pt idx="308">
                  <c:v>8.8000000000000007</c:v>
                </c:pt>
                <c:pt idx="309">
                  <c:v>7.28</c:v>
                </c:pt>
                <c:pt idx="310">
                  <c:v>8.4</c:v>
                </c:pt>
                <c:pt idx="311">
                  <c:v>8.5500000000000007</c:v>
                </c:pt>
                <c:pt idx="312">
                  <c:v>10.01</c:v>
                </c:pt>
                <c:pt idx="313">
                  <c:v>14.12</c:v>
                </c:pt>
                <c:pt idx="314">
                  <c:v>7.75</c:v>
                </c:pt>
                <c:pt idx="315">
                  <c:v>9.33</c:v>
                </c:pt>
                <c:pt idx="316">
                  <c:v>7.29</c:v>
                </c:pt>
                <c:pt idx="317">
                  <c:v>7.29</c:v>
                </c:pt>
                <c:pt idx="318">
                  <c:v>7.29</c:v>
                </c:pt>
                <c:pt idx="319">
                  <c:v>7.29</c:v>
                </c:pt>
                <c:pt idx="320">
                  <c:v>9.6</c:v>
                </c:pt>
                <c:pt idx="321">
                  <c:v>7.29</c:v>
                </c:pt>
                <c:pt idx="322">
                  <c:v>7.52</c:v>
                </c:pt>
                <c:pt idx="323">
                  <c:v>7.29</c:v>
                </c:pt>
                <c:pt idx="324">
                  <c:v>9.65</c:v>
                </c:pt>
                <c:pt idx="325">
                  <c:v>8.31</c:v>
                </c:pt>
                <c:pt idx="326">
                  <c:v>7.29</c:v>
                </c:pt>
                <c:pt idx="327">
                  <c:v>7.29</c:v>
                </c:pt>
                <c:pt idx="328">
                  <c:v>7.29</c:v>
                </c:pt>
                <c:pt idx="329">
                  <c:v>7.29</c:v>
                </c:pt>
                <c:pt idx="330">
                  <c:v>7.29</c:v>
                </c:pt>
                <c:pt idx="331">
                  <c:v>7.29</c:v>
                </c:pt>
                <c:pt idx="332">
                  <c:v>7.29</c:v>
                </c:pt>
                <c:pt idx="333">
                  <c:v>7.29</c:v>
                </c:pt>
                <c:pt idx="334">
                  <c:v>7.29</c:v>
                </c:pt>
                <c:pt idx="335">
                  <c:v>7.29</c:v>
                </c:pt>
                <c:pt idx="336">
                  <c:v>7.29</c:v>
                </c:pt>
                <c:pt idx="337">
                  <c:v>7.29</c:v>
                </c:pt>
                <c:pt idx="338">
                  <c:v>7.29</c:v>
                </c:pt>
                <c:pt idx="339">
                  <c:v>7.29</c:v>
                </c:pt>
                <c:pt idx="340">
                  <c:v>7.29</c:v>
                </c:pt>
                <c:pt idx="341">
                  <c:v>7.29</c:v>
                </c:pt>
                <c:pt idx="342">
                  <c:v>7.29</c:v>
                </c:pt>
                <c:pt idx="343">
                  <c:v>7.29</c:v>
                </c:pt>
                <c:pt idx="344">
                  <c:v>9.9</c:v>
                </c:pt>
                <c:pt idx="345">
                  <c:v>6.05</c:v>
                </c:pt>
                <c:pt idx="346">
                  <c:v>8.76</c:v>
                </c:pt>
                <c:pt idx="347">
                  <c:v>8.57</c:v>
                </c:pt>
                <c:pt idx="348">
                  <c:v>7.29</c:v>
                </c:pt>
                <c:pt idx="349">
                  <c:v>6.89</c:v>
                </c:pt>
                <c:pt idx="350">
                  <c:v>7.29</c:v>
                </c:pt>
                <c:pt idx="351">
                  <c:v>7.29</c:v>
                </c:pt>
                <c:pt idx="352">
                  <c:v>6.12</c:v>
                </c:pt>
                <c:pt idx="353">
                  <c:v>7.29</c:v>
                </c:pt>
                <c:pt idx="354">
                  <c:v>9.6</c:v>
                </c:pt>
                <c:pt idx="355">
                  <c:v>5.82</c:v>
                </c:pt>
                <c:pt idx="356">
                  <c:v>8.07</c:v>
                </c:pt>
                <c:pt idx="357">
                  <c:v>9.91</c:v>
                </c:pt>
                <c:pt idx="358">
                  <c:v>7.29</c:v>
                </c:pt>
                <c:pt idx="359">
                  <c:v>7.29</c:v>
                </c:pt>
                <c:pt idx="360">
                  <c:v>7.29</c:v>
                </c:pt>
                <c:pt idx="361">
                  <c:v>7.29</c:v>
                </c:pt>
                <c:pt idx="362">
                  <c:v>7.29</c:v>
                </c:pt>
                <c:pt idx="363">
                  <c:v>7.79</c:v>
                </c:pt>
                <c:pt idx="364">
                  <c:v>8.07</c:v>
                </c:pt>
                <c:pt idx="365">
                  <c:v>6.04</c:v>
                </c:pt>
                <c:pt idx="366">
                  <c:v>6.91</c:v>
                </c:pt>
                <c:pt idx="367">
                  <c:v>8.07</c:v>
                </c:pt>
                <c:pt idx="368">
                  <c:v>8.6</c:v>
                </c:pt>
                <c:pt idx="369">
                  <c:v>9.74</c:v>
                </c:pt>
                <c:pt idx="370">
                  <c:v>8.1199999999999992</c:v>
                </c:pt>
                <c:pt idx="371">
                  <c:v>7.87</c:v>
                </c:pt>
                <c:pt idx="372">
                  <c:v>7.29</c:v>
                </c:pt>
                <c:pt idx="373">
                  <c:v>8.4499999999999993</c:v>
                </c:pt>
                <c:pt idx="374">
                  <c:v>8.4700000000000006</c:v>
                </c:pt>
                <c:pt idx="375">
                  <c:v>7.8</c:v>
                </c:pt>
                <c:pt idx="376">
                  <c:v>7.63</c:v>
                </c:pt>
                <c:pt idx="377">
                  <c:v>10.69</c:v>
                </c:pt>
                <c:pt idx="378">
                  <c:v>7.29</c:v>
                </c:pt>
                <c:pt idx="379">
                  <c:v>7.29</c:v>
                </c:pt>
                <c:pt idx="380">
                  <c:v>7.29</c:v>
                </c:pt>
                <c:pt idx="381">
                  <c:v>7.29</c:v>
                </c:pt>
                <c:pt idx="382">
                  <c:v>7.29</c:v>
                </c:pt>
                <c:pt idx="383">
                  <c:v>7.3</c:v>
                </c:pt>
                <c:pt idx="384">
                  <c:v>7.29</c:v>
                </c:pt>
                <c:pt idx="385">
                  <c:v>7.29</c:v>
                </c:pt>
                <c:pt idx="386">
                  <c:v>7.29</c:v>
                </c:pt>
                <c:pt idx="387">
                  <c:v>9.51</c:v>
                </c:pt>
                <c:pt idx="388">
                  <c:v>7.25</c:v>
                </c:pt>
                <c:pt idx="389">
                  <c:v>6.36</c:v>
                </c:pt>
                <c:pt idx="390">
                  <c:v>7.14</c:v>
                </c:pt>
                <c:pt idx="391">
                  <c:v>7.07</c:v>
                </c:pt>
                <c:pt idx="392">
                  <c:v>7.77</c:v>
                </c:pt>
                <c:pt idx="393">
                  <c:v>7.29</c:v>
                </c:pt>
                <c:pt idx="394">
                  <c:v>7.72</c:v>
                </c:pt>
                <c:pt idx="395">
                  <c:v>10.72</c:v>
                </c:pt>
                <c:pt idx="396">
                  <c:v>7.59</c:v>
                </c:pt>
                <c:pt idx="397">
                  <c:v>9.0500000000000007</c:v>
                </c:pt>
                <c:pt idx="398">
                  <c:v>9.27</c:v>
                </c:pt>
                <c:pt idx="399">
                  <c:v>7.61</c:v>
                </c:pt>
              </c:numCache>
            </c:numRef>
          </c:yVal>
          <c:smooth val="0"/>
          <c:extLst>
            <c:ext xmlns:c16="http://schemas.microsoft.com/office/drawing/2014/chart" uri="{C3380CC4-5D6E-409C-BE32-E72D297353CC}">
              <c16:uniqueId val="{00000002-4391-4479-B94F-C125B9C20705}"/>
            </c:ext>
          </c:extLst>
        </c:ser>
        <c:dLbls>
          <c:showLegendKey val="0"/>
          <c:showVal val="0"/>
          <c:showCatName val="0"/>
          <c:showSerName val="0"/>
          <c:showPercent val="0"/>
          <c:showBubbleSize val="0"/>
        </c:dLbls>
        <c:axId val="404859672"/>
        <c:axId val="404860032"/>
      </c:scatterChart>
      <c:valAx>
        <c:axId val="404859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Annualised</a:t>
                </a:r>
                <a:r>
                  <a:rPr lang="en-US" dirty="0"/>
                  <a:t> Performance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860032"/>
        <c:crosses val="autoZero"/>
        <c:crossBetween val="midCat"/>
      </c:valAx>
      <c:valAx>
        <c:axId val="40486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Annualised</a:t>
                </a:r>
                <a:r>
                  <a:rPr lang="en-US" baseline="0" dirty="0"/>
                  <a:t> Volatility</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8596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5"/>
            <c:spPr>
              <a:solidFill>
                <a:schemeClr val="accent1"/>
              </a:solidFill>
              <a:ln w="9525">
                <a:solidFill>
                  <a:schemeClr val="accent1"/>
                </a:solidFill>
              </a:ln>
              <a:effectLst/>
            </c:spPr>
          </c:marker>
          <c:dPt>
            <c:idx val="229"/>
            <c:marker>
              <c:symbol val="square"/>
              <c:size val="7"/>
              <c:spPr>
                <a:solidFill>
                  <a:srgbClr val="FF0000"/>
                </a:solidFill>
                <a:ln w="9525">
                  <a:solidFill>
                    <a:srgbClr val="FF0000"/>
                  </a:solidFill>
                </a:ln>
                <a:effectLst/>
              </c:spPr>
            </c:marker>
            <c:bubble3D val="0"/>
            <c:extLst>
              <c:ext xmlns:c16="http://schemas.microsoft.com/office/drawing/2014/chart" uri="{C3380CC4-5D6E-409C-BE32-E72D297353CC}">
                <c16:uniqueId val="{00000000-9B9B-4864-9E47-045DE6EE8A70}"/>
              </c:ext>
            </c:extLst>
          </c:dPt>
          <c:xVal>
            <c:numRef>
              <c:f>'Table Page 1'!$B$404:$B$633</c:f>
              <c:numCache>
                <c:formatCode>0.00</c:formatCode>
                <c:ptCount val="230"/>
                <c:pt idx="0">
                  <c:v>-1.43</c:v>
                </c:pt>
                <c:pt idx="1">
                  <c:v>-1.24</c:v>
                </c:pt>
                <c:pt idx="2">
                  <c:v>-0.81</c:v>
                </c:pt>
                <c:pt idx="3">
                  <c:v>-0.81</c:v>
                </c:pt>
                <c:pt idx="4">
                  <c:v>-0.8</c:v>
                </c:pt>
                <c:pt idx="5">
                  <c:v>-0.79</c:v>
                </c:pt>
                <c:pt idx="6">
                  <c:v>-0.66</c:v>
                </c:pt>
                <c:pt idx="7">
                  <c:v>-0.65</c:v>
                </c:pt>
                <c:pt idx="8">
                  <c:v>-0.62</c:v>
                </c:pt>
                <c:pt idx="9">
                  <c:v>-0.56999999999999995</c:v>
                </c:pt>
                <c:pt idx="10">
                  <c:v>-0.52</c:v>
                </c:pt>
                <c:pt idx="11">
                  <c:v>-0.43</c:v>
                </c:pt>
                <c:pt idx="12">
                  <c:v>-0.41</c:v>
                </c:pt>
                <c:pt idx="13">
                  <c:v>-0.39</c:v>
                </c:pt>
                <c:pt idx="14">
                  <c:v>-0.37</c:v>
                </c:pt>
                <c:pt idx="15">
                  <c:v>-0.37</c:v>
                </c:pt>
                <c:pt idx="16">
                  <c:v>-0.28999999999999998</c:v>
                </c:pt>
                <c:pt idx="17">
                  <c:v>-0.21</c:v>
                </c:pt>
                <c:pt idx="18">
                  <c:v>-0.2</c:v>
                </c:pt>
                <c:pt idx="19">
                  <c:v>-0.19</c:v>
                </c:pt>
                <c:pt idx="20">
                  <c:v>-0.13</c:v>
                </c:pt>
                <c:pt idx="21">
                  <c:v>-0.11</c:v>
                </c:pt>
                <c:pt idx="22">
                  <c:v>-7.0000000000000007E-2</c:v>
                </c:pt>
                <c:pt idx="23">
                  <c:v>-0.06</c:v>
                </c:pt>
                <c:pt idx="24">
                  <c:v>-0.06</c:v>
                </c:pt>
                <c:pt idx="25">
                  <c:v>0.05</c:v>
                </c:pt>
                <c:pt idx="26">
                  <c:v>0.09</c:v>
                </c:pt>
                <c:pt idx="27">
                  <c:v>0.1</c:v>
                </c:pt>
                <c:pt idx="28">
                  <c:v>0.15</c:v>
                </c:pt>
                <c:pt idx="29">
                  <c:v>0.28999999999999998</c:v>
                </c:pt>
                <c:pt idx="30">
                  <c:v>0.36</c:v>
                </c:pt>
                <c:pt idx="31">
                  <c:v>0.43</c:v>
                </c:pt>
                <c:pt idx="32">
                  <c:v>0.45</c:v>
                </c:pt>
                <c:pt idx="33">
                  <c:v>0.47</c:v>
                </c:pt>
                <c:pt idx="34">
                  <c:v>0.47</c:v>
                </c:pt>
                <c:pt idx="35">
                  <c:v>0.5</c:v>
                </c:pt>
                <c:pt idx="36">
                  <c:v>0.5</c:v>
                </c:pt>
                <c:pt idx="37">
                  <c:v>0.53</c:v>
                </c:pt>
                <c:pt idx="38">
                  <c:v>0.53</c:v>
                </c:pt>
                <c:pt idx="39">
                  <c:v>0.54</c:v>
                </c:pt>
                <c:pt idx="40">
                  <c:v>0.57999999999999996</c:v>
                </c:pt>
                <c:pt idx="41">
                  <c:v>0.61</c:v>
                </c:pt>
                <c:pt idx="42">
                  <c:v>0.66</c:v>
                </c:pt>
                <c:pt idx="43">
                  <c:v>0.67</c:v>
                </c:pt>
                <c:pt idx="44">
                  <c:v>0.68</c:v>
                </c:pt>
                <c:pt idx="45">
                  <c:v>0.69</c:v>
                </c:pt>
                <c:pt idx="46">
                  <c:v>0.69</c:v>
                </c:pt>
                <c:pt idx="47">
                  <c:v>0.71</c:v>
                </c:pt>
                <c:pt idx="48">
                  <c:v>0.73</c:v>
                </c:pt>
                <c:pt idx="49">
                  <c:v>0.75</c:v>
                </c:pt>
                <c:pt idx="50">
                  <c:v>0.8</c:v>
                </c:pt>
                <c:pt idx="51">
                  <c:v>0.81</c:v>
                </c:pt>
                <c:pt idx="52">
                  <c:v>0.81</c:v>
                </c:pt>
                <c:pt idx="53">
                  <c:v>0.82</c:v>
                </c:pt>
                <c:pt idx="54">
                  <c:v>0.84</c:v>
                </c:pt>
                <c:pt idx="55">
                  <c:v>0.88</c:v>
                </c:pt>
                <c:pt idx="56">
                  <c:v>0.92</c:v>
                </c:pt>
                <c:pt idx="57">
                  <c:v>0.97</c:v>
                </c:pt>
                <c:pt idx="58">
                  <c:v>0.99</c:v>
                </c:pt>
                <c:pt idx="59">
                  <c:v>1.01</c:v>
                </c:pt>
                <c:pt idx="60">
                  <c:v>1.02</c:v>
                </c:pt>
                <c:pt idx="61">
                  <c:v>1.04</c:v>
                </c:pt>
                <c:pt idx="62">
                  <c:v>1.1100000000000001</c:v>
                </c:pt>
                <c:pt idx="63">
                  <c:v>1.1399999999999999</c:v>
                </c:pt>
                <c:pt idx="64">
                  <c:v>1.1399999999999999</c:v>
                </c:pt>
                <c:pt idx="65">
                  <c:v>1.19</c:v>
                </c:pt>
                <c:pt idx="66">
                  <c:v>1.19</c:v>
                </c:pt>
                <c:pt idx="67">
                  <c:v>1.21</c:v>
                </c:pt>
                <c:pt idx="68">
                  <c:v>1.23</c:v>
                </c:pt>
                <c:pt idx="69">
                  <c:v>1.25</c:v>
                </c:pt>
                <c:pt idx="70">
                  <c:v>1.29</c:v>
                </c:pt>
                <c:pt idx="71">
                  <c:v>1.31</c:v>
                </c:pt>
                <c:pt idx="72">
                  <c:v>1.34</c:v>
                </c:pt>
                <c:pt idx="73">
                  <c:v>1.34</c:v>
                </c:pt>
                <c:pt idx="74">
                  <c:v>1.37</c:v>
                </c:pt>
                <c:pt idx="75">
                  <c:v>1.4</c:v>
                </c:pt>
                <c:pt idx="76">
                  <c:v>1.4</c:v>
                </c:pt>
                <c:pt idx="77">
                  <c:v>1.42</c:v>
                </c:pt>
                <c:pt idx="78">
                  <c:v>1.43</c:v>
                </c:pt>
                <c:pt idx="79">
                  <c:v>1.43</c:v>
                </c:pt>
                <c:pt idx="80">
                  <c:v>1.43</c:v>
                </c:pt>
                <c:pt idx="81">
                  <c:v>1.43</c:v>
                </c:pt>
                <c:pt idx="82">
                  <c:v>1.44</c:v>
                </c:pt>
                <c:pt idx="83">
                  <c:v>1.48</c:v>
                </c:pt>
                <c:pt idx="84">
                  <c:v>1.5</c:v>
                </c:pt>
                <c:pt idx="85">
                  <c:v>1.52</c:v>
                </c:pt>
                <c:pt idx="86">
                  <c:v>1.57</c:v>
                </c:pt>
                <c:pt idx="87">
                  <c:v>1.57</c:v>
                </c:pt>
                <c:pt idx="88">
                  <c:v>1.58</c:v>
                </c:pt>
                <c:pt idx="89">
                  <c:v>1.64</c:v>
                </c:pt>
                <c:pt idx="90">
                  <c:v>1.65</c:v>
                </c:pt>
                <c:pt idx="91">
                  <c:v>1.65</c:v>
                </c:pt>
                <c:pt idx="92">
                  <c:v>1.65</c:v>
                </c:pt>
                <c:pt idx="93">
                  <c:v>1.66</c:v>
                </c:pt>
                <c:pt idx="94">
                  <c:v>1.66</c:v>
                </c:pt>
                <c:pt idx="95">
                  <c:v>1.67</c:v>
                </c:pt>
                <c:pt idx="96">
                  <c:v>1.68</c:v>
                </c:pt>
                <c:pt idx="97">
                  <c:v>1.68</c:v>
                </c:pt>
                <c:pt idx="98">
                  <c:v>1.7</c:v>
                </c:pt>
                <c:pt idx="99">
                  <c:v>1.7</c:v>
                </c:pt>
                <c:pt idx="100">
                  <c:v>1.72</c:v>
                </c:pt>
                <c:pt idx="101">
                  <c:v>1.74</c:v>
                </c:pt>
                <c:pt idx="102">
                  <c:v>1.75</c:v>
                </c:pt>
                <c:pt idx="103">
                  <c:v>1.75</c:v>
                </c:pt>
                <c:pt idx="104">
                  <c:v>1.76</c:v>
                </c:pt>
                <c:pt idx="105">
                  <c:v>1.79</c:v>
                </c:pt>
                <c:pt idx="106">
                  <c:v>1.8</c:v>
                </c:pt>
                <c:pt idx="107">
                  <c:v>1.82</c:v>
                </c:pt>
                <c:pt idx="108">
                  <c:v>1.82</c:v>
                </c:pt>
                <c:pt idx="109">
                  <c:v>1.82</c:v>
                </c:pt>
                <c:pt idx="110">
                  <c:v>1.82</c:v>
                </c:pt>
                <c:pt idx="111">
                  <c:v>1.82</c:v>
                </c:pt>
                <c:pt idx="112">
                  <c:v>1.83</c:v>
                </c:pt>
                <c:pt idx="113">
                  <c:v>1.84</c:v>
                </c:pt>
                <c:pt idx="114">
                  <c:v>1.84</c:v>
                </c:pt>
                <c:pt idx="115">
                  <c:v>1.88</c:v>
                </c:pt>
                <c:pt idx="116">
                  <c:v>1.89</c:v>
                </c:pt>
                <c:pt idx="117">
                  <c:v>1.91</c:v>
                </c:pt>
                <c:pt idx="118">
                  <c:v>1.92</c:v>
                </c:pt>
                <c:pt idx="119">
                  <c:v>1.94</c:v>
                </c:pt>
                <c:pt idx="120">
                  <c:v>1.97</c:v>
                </c:pt>
                <c:pt idx="121">
                  <c:v>1.98</c:v>
                </c:pt>
                <c:pt idx="122">
                  <c:v>2</c:v>
                </c:pt>
                <c:pt idx="123">
                  <c:v>2.0299999999999998</c:v>
                </c:pt>
                <c:pt idx="124">
                  <c:v>2.04</c:v>
                </c:pt>
                <c:pt idx="125">
                  <c:v>2.04</c:v>
                </c:pt>
                <c:pt idx="126">
                  <c:v>2.0499999999999998</c:v>
                </c:pt>
                <c:pt idx="127">
                  <c:v>2.06</c:v>
                </c:pt>
                <c:pt idx="128">
                  <c:v>2.0699999999999998</c:v>
                </c:pt>
                <c:pt idx="129">
                  <c:v>2.0699999999999998</c:v>
                </c:pt>
                <c:pt idx="130">
                  <c:v>2.08</c:v>
                </c:pt>
                <c:pt idx="131">
                  <c:v>2.08</c:v>
                </c:pt>
                <c:pt idx="132">
                  <c:v>2.09</c:v>
                </c:pt>
                <c:pt idx="133">
                  <c:v>2.1</c:v>
                </c:pt>
                <c:pt idx="134">
                  <c:v>2.1</c:v>
                </c:pt>
                <c:pt idx="135">
                  <c:v>2.15</c:v>
                </c:pt>
                <c:pt idx="136">
                  <c:v>2.16</c:v>
                </c:pt>
                <c:pt idx="137">
                  <c:v>2.1800000000000002</c:v>
                </c:pt>
                <c:pt idx="138">
                  <c:v>2.2400000000000002</c:v>
                </c:pt>
                <c:pt idx="139">
                  <c:v>2.2400000000000002</c:v>
                </c:pt>
                <c:pt idx="140">
                  <c:v>2.27</c:v>
                </c:pt>
                <c:pt idx="141">
                  <c:v>2.27</c:v>
                </c:pt>
                <c:pt idx="142">
                  <c:v>2.2799999999999998</c:v>
                </c:pt>
                <c:pt idx="143">
                  <c:v>2.3199999999999998</c:v>
                </c:pt>
                <c:pt idx="144">
                  <c:v>2.33</c:v>
                </c:pt>
                <c:pt idx="145">
                  <c:v>2.34</c:v>
                </c:pt>
                <c:pt idx="146">
                  <c:v>2.34</c:v>
                </c:pt>
                <c:pt idx="147">
                  <c:v>2.35</c:v>
                </c:pt>
                <c:pt idx="148">
                  <c:v>2.37</c:v>
                </c:pt>
                <c:pt idx="149">
                  <c:v>2.4</c:v>
                </c:pt>
                <c:pt idx="150">
                  <c:v>2.41</c:v>
                </c:pt>
                <c:pt idx="151">
                  <c:v>2.41</c:v>
                </c:pt>
                <c:pt idx="152">
                  <c:v>2.46</c:v>
                </c:pt>
                <c:pt idx="153">
                  <c:v>2.46</c:v>
                </c:pt>
                <c:pt idx="154">
                  <c:v>2.4700000000000002</c:v>
                </c:pt>
                <c:pt idx="155">
                  <c:v>2.4700000000000002</c:v>
                </c:pt>
                <c:pt idx="156">
                  <c:v>2.48</c:v>
                </c:pt>
                <c:pt idx="157">
                  <c:v>2.5</c:v>
                </c:pt>
                <c:pt idx="158">
                  <c:v>2.5099999999999998</c:v>
                </c:pt>
                <c:pt idx="159">
                  <c:v>2.58</c:v>
                </c:pt>
                <c:pt idx="160">
                  <c:v>2.6</c:v>
                </c:pt>
                <c:pt idx="161">
                  <c:v>2.61</c:v>
                </c:pt>
                <c:pt idx="162">
                  <c:v>2.62</c:v>
                </c:pt>
                <c:pt idx="163">
                  <c:v>2.63</c:v>
                </c:pt>
                <c:pt idx="164">
                  <c:v>2.63</c:v>
                </c:pt>
                <c:pt idx="165">
                  <c:v>2.63</c:v>
                </c:pt>
                <c:pt idx="166">
                  <c:v>2.66</c:v>
                </c:pt>
                <c:pt idx="167">
                  <c:v>2.67</c:v>
                </c:pt>
                <c:pt idx="168">
                  <c:v>2.71</c:v>
                </c:pt>
                <c:pt idx="169">
                  <c:v>2.74</c:v>
                </c:pt>
                <c:pt idx="170">
                  <c:v>2.75</c:v>
                </c:pt>
                <c:pt idx="171">
                  <c:v>2.76</c:v>
                </c:pt>
                <c:pt idx="172">
                  <c:v>2.8</c:v>
                </c:pt>
                <c:pt idx="173">
                  <c:v>2.81</c:v>
                </c:pt>
                <c:pt idx="174">
                  <c:v>2.83</c:v>
                </c:pt>
                <c:pt idx="175">
                  <c:v>2.84</c:v>
                </c:pt>
                <c:pt idx="176">
                  <c:v>2.85</c:v>
                </c:pt>
                <c:pt idx="177">
                  <c:v>2.86</c:v>
                </c:pt>
                <c:pt idx="178">
                  <c:v>2.86</c:v>
                </c:pt>
                <c:pt idx="179">
                  <c:v>2.86</c:v>
                </c:pt>
                <c:pt idx="180">
                  <c:v>2.86</c:v>
                </c:pt>
                <c:pt idx="181">
                  <c:v>2.88</c:v>
                </c:pt>
                <c:pt idx="182">
                  <c:v>2.89</c:v>
                </c:pt>
                <c:pt idx="183">
                  <c:v>2.9</c:v>
                </c:pt>
                <c:pt idx="184">
                  <c:v>2.92</c:v>
                </c:pt>
                <c:pt idx="185">
                  <c:v>2.94</c:v>
                </c:pt>
                <c:pt idx="186">
                  <c:v>2.94</c:v>
                </c:pt>
                <c:pt idx="187">
                  <c:v>2.94</c:v>
                </c:pt>
                <c:pt idx="188">
                  <c:v>2.95</c:v>
                </c:pt>
                <c:pt idx="189">
                  <c:v>2.99</c:v>
                </c:pt>
                <c:pt idx="190">
                  <c:v>3</c:v>
                </c:pt>
                <c:pt idx="191">
                  <c:v>3.02</c:v>
                </c:pt>
                <c:pt idx="192">
                  <c:v>3.03</c:v>
                </c:pt>
                <c:pt idx="193">
                  <c:v>3.06</c:v>
                </c:pt>
                <c:pt idx="194">
                  <c:v>3.06</c:v>
                </c:pt>
                <c:pt idx="195">
                  <c:v>3.08</c:v>
                </c:pt>
                <c:pt idx="196">
                  <c:v>3.08</c:v>
                </c:pt>
                <c:pt idx="197">
                  <c:v>3.11</c:v>
                </c:pt>
                <c:pt idx="198">
                  <c:v>3.12</c:v>
                </c:pt>
                <c:pt idx="199">
                  <c:v>3.13</c:v>
                </c:pt>
                <c:pt idx="200">
                  <c:v>3.16</c:v>
                </c:pt>
                <c:pt idx="201">
                  <c:v>3.18</c:v>
                </c:pt>
                <c:pt idx="202">
                  <c:v>3.18</c:v>
                </c:pt>
                <c:pt idx="203">
                  <c:v>3.22</c:v>
                </c:pt>
                <c:pt idx="204">
                  <c:v>3.24</c:v>
                </c:pt>
                <c:pt idx="205">
                  <c:v>3.25</c:v>
                </c:pt>
                <c:pt idx="206">
                  <c:v>3.32</c:v>
                </c:pt>
                <c:pt idx="207">
                  <c:v>3.33</c:v>
                </c:pt>
                <c:pt idx="208">
                  <c:v>3.33</c:v>
                </c:pt>
                <c:pt idx="209">
                  <c:v>3.38</c:v>
                </c:pt>
                <c:pt idx="210">
                  <c:v>3.38</c:v>
                </c:pt>
                <c:pt idx="211">
                  <c:v>3.39</c:v>
                </c:pt>
                <c:pt idx="212">
                  <c:v>3.49</c:v>
                </c:pt>
                <c:pt idx="213">
                  <c:v>3.54</c:v>
                </c:pt>
                <c:pt idx="214">
                  <c:v>3.61</c:v>
                </c:pt>
                <c:pt idx="215">
                  <c:v>3.61</c:v>
                </c:pt>
                <c:pt idx="216">
                  <c:v>3.62</c:v>
                </c:pt>
                <c:pt idx="217">
                  <c:v>3.71</c:v>
                </c:pt>
                <c:pt idx="218">
                  <c:v>3.75</c:v>
                </c:pt>
                <c:pt idx="219">
                  <c:v>3.79</c:v>
                </c:pt>
                <c:pt idx="220">
                  <c:v>3.88</c:v>
                </c:pt>
                <c:pt idx="221">
                  <c:v>3.96</c:v>
                </c:pt>
                <c:pt idx="222">
                  <c:v>4</c:v>
                </c:pt>
                <c:pt idx="223">
                  <c:v>4.1100000000000003</c:v>
                </c:pt>
                <c:pt idx="224">
                  <c:v>4.16</c:v>
                </c:pt>
                <c:pt idx="225">
                  <c:v>4.38</c:v>
                </c:pt>
                <c:pt idx="226">
                  <c:v>4.5</c:v>
                </c:pt>
                <c:pt idx="227">
                  <c:v>4.58</c:v>
                </c:pt>
                <c:pt idx="228">
                  <c:v>4.67</c:v>
                </c:pt>
                <c:pt idx="229">
                  <c:v>4.74</c:v>
                </c:pt>
              </c:numCache>
            </c:numRef>
          </c:xVal>
          <c:yVal>
            <c:numRef>
              <c:f>'Table Page 1'!$C$404:$C$633</c:f>
              <c:numCache>
                <c:formatCode>0.00</c:formatCode>
                <c:ptCount val="230"/>
                <c:pt idx="0">
                  <c:v>6.36</c:v>
                </c:pt>
                <c:pt idx="1">
                  <c:v>9.64</c:v>
                </c:pt>
                <c:pt idx="2">
                  <c:v>9.41</c:v>
                </c:pt>
                <c:pt idx="3">
                  <c:v>5.66</c:v>
                </c:pt>
                <c:pt idx="4">
                  <c:v>7.01</c:v>
                </c:pt>
                <c:pt idx="5">
                  <c:v>6.47</c:v>
                </c:pt>
                <c:pt idx="6">
                  <c:v>9.6</c:v>
                </c:pt>
                <c:pt idx="7">
                  <c:v>9.59</c:v>
                </c:pt>
                <c:pt idx="8">
                  <c:v>10.43</c:v>
                </c:pt>
                <c:pt idx="9">
                  <c:v>10.7</c:v>
                </c:pt>
                <c:pt idx="10">
                  <c:v>8.16</c:v>
                </c:pt>
                <c:pt idx="11">
                  <c:v>8.16</c:v>
                </c:pt>
                <c:pt idx="12">
                  <c:v>10.26</c:v>
                </c:pt>
                <c:pt idx="13">
                  <c:v>9.51</c:v>
                </c:pt>
                <c:pt idx="14">
                  <c:v>9.85</c:v>
                </c:pt>
                <c:pt idx="15">
                  <c:v>6.43</c:v>
                </c:pt>
                <c:pt idx="16">
                  <c:v>9.31</c:v>
                </c:pt>
                <c:pt idx="17">
                  <c:v>8.35</c:v>
                </c:pt>
                <c:pt idx="18">
                  <c:v>11.66</c:v>
                </c:pt>
                <c:pt idx="19">
                  <c:v>6.91</c:v>
                </c:pt>
                <c:pt idx="20">
                  <c:v>11.71</c:v>
                </c:pt>
                <c:pt idx="21">
                  <c:v>9.4700000000000006</c:v>
                </c:pt>
                <c:pt idx="22">
                  <c:v>7.84</c:v>
                </c:pt>
                <c:pt idx="23">
                  <c:v>8.17</c:v>
                </c:pt>
                <c:pt idx="24">
                  <c:v>9.11</c:v>
                </c:pt>
                <c:pt idx="25">
                  <c:v>8.8800000000000008</c:v>
                </c:pt>
                <c:pt idx="26">
                  <c:v>8.83</c:v>
                </c:pt>
                <c:pt idx="27">
                  <c:v>9.83</c:v>
                </c:pt>
                <c:pt idx="28">
                  <c:v>11.66</c:v>
                </c:pt>
                <c:pt idx="29">
                  <c:v>4.92</c:v>
                </c:pt>
                <c:pt idx="30">
                  <c:v>8.77</c:v>
                </c:pt>
                <c:pt idx="31">
                  <c:v>8.84</c:v>
                </c:pt>
                <c:pt idx="32">
                  <c:v>7.33</c:v>
                </c:pt>
                <c:pt idx="33">
                  <c:v>8.0399999999999991</c:v>
                </c:pt>
                <c:pt idx="34">
                  <c:v>6.39</c:v>
                </c:pt>
                <c:pt idx="35">
                  <c:v>10.029999999999999</c:v>
                </c:pt>
                <c:pt idx="36">
                  <c:v>7.34</c:v>
                </c:pt>
                <c:pt idx="37">
                  <c:v>10.44</c:v>
                </c:pt>
                <c:pt idx="38">
                  <c:v>8.98</c:v>
                </c:pt>
                <c:pt idx="39">
                  <c:v>5.01</c:v>
                </c:pt>
                <c:pt idx="40">
                  <c:v>8.9499999999999993</c:v>
                </c:pt>
                <c:pt idx="41">
                  <c:v>10.43</c:v>
                </c:pt>
                <c:pt idx="42">
                  <c:v>11.02</c:v>
                </c:pt>
                <c:pt idx="43">
                  <c:v>5.3</c:v>
                </c:pt>
                <c:pt idx="44">
                  <c:v>8.8000000000000007</c:v>
                </c:pt>
                <c:pt idx="45">
                  <c:v>11.36</c:v>
                </c:pt>
                <c:pt idx="46">
                  <c:v>4.8600000000000003</c:v>
                </c:pt>
                <c:pt idx="47">
                  <c:v>6.51</c:v>
                </c:pt>
                <c:pt idx="48">
                  <c:v>11.78</c:v>
                </c:pt>
                <c:pt idx="49">
                  <c:v>7.67</c:v>
                </c:pt>
                <c:pt idx="50">
                  <c:v>9.25</c:v>
                </c:pt>
                <c:pt idx="51">
                  <c:v>7.67</c:v>
                </c:pt>
                <c:pt idx="52">
                  <c:v>6.92</c:v>
                </c:pt>
                <c:pt idx="53">
                  <c:v>6.74</c:v>
                </c:pt>
                <c:pt idx="54">
                  <c:v>8.42</c:v>
                </c:pt>
                <c:pt idx="55">
                  <c:v>8.36</c:v>
                </c:pt>
                <c:pt idx="56">
                  <c:v>7.91</c:v>
                </c:pt>
                <c:pt idx="57">
                  <c:v>7.01</c:v>
                </c:pt>
                <c:pt idx="58">
                  <c:v>6.63</c:v>
                </c:pt>
                <c:pt idx="59">
                  <c:v>12.55</c:v>
                </c:pt>
                <c:pt idx="60">
                  <c:v>5.14</c:v>
                </c:pt>
                <c:pt idx="61">
                  <c:v>9.99</c:v>
                </c:pt>
                <c:pt idx="62">
                  <c:v>5.93</c:v>
                </c:pt>
                <c:pt idx="63">
                  <c:v>5.35</c:v>
                </c:pt>
                <c:pt idx="64">
                  <c:v>8.4600000000000009</c:v>
                </c:pt>
                <c:pt idx="65">
                  <c:v>9.25</c:v>
                </c:pt>
                <c:pt idx="66">
                  <c:v>7.4</c:v>
                </c:pt>
                <c:pt idx="67">
                  <c:v>8.6999999999999993</c:v>
                </c:pt>
                <c:pt idx="68">
                  <c:v>12.1</c:v>
                </c:pt>
                <c:pt idx="69">
                  <c:v>8.9700000000000006</c:v>
                </c:pt>
                <c:pt idx="70">
                  <c:v>5.97</c:v>
                </c:pt>
                <c:pt idx="71">
                  <c:v>6.9</c:v>
                </c:pt>
                <c:pt idx="72">
                  <c:v>8.8000000000000007</c:v>
                </c:pt>
                <c:pt idx="73">
                  <c:v>6.66</c:v>
                </c:pt>
                <c:pt idx="74">
                  <c:v>7.67</c:v>
                </c:pt>
                <c:pt idx="75">
                  <c:v>7.68</c:v>
                </c:pt>
                <c:pt idx="76">
                  <c:v>9.11</c:v>
                </c:pt>
                <c:pt idx="77">
                  <c:v>6.83</c:v>
                </c:pt>
                <c:pt idx="78">
                  <c:v>8.1</c:v>
                </c:pt>
                <c:pt idx="79">
                  <c:v>8.09</c:v>
                </c:pt>
                <c:pt idx="80">
                  <c:v>8.0399999999999991</c:v>
                </c:pt>
                <c:pt idx="81">
                  <c:v>6.36</c:v>
                </c:pt>
                <c:pt idx="82">
                  <c:v>6.37</c:v>
                </c:pt>
                <c:pt idx="83">
                  <c:v>10.43</c:v>
                </c:pt>
                <c:pt idx="84">
                  <c:v>6.27</c:v>
                </c:pt>
                <c:pt idx="85">
                  <c:v>11.33</c:v>
                </c:pt>
                <c:pt idx="86">
                  <c:v>7.93</c:v>
                </c:pt>
                <c:pt idx="87">
                  <c:v>6.68</c:v>
                </c:pt>
                <c:pt idx="88">
                  <c:v>10.47</c:v>
                </c:pt>
                <c:pt idx="89">
                  <c:v>12.01</c:v>
                </c:pt>
                <c:pt idx="90">
                  <c:v>8.27</c:v>
                </c:pt>
                <c:pt idx="91">
                  <c:v>9.0399999999999991</c:v>
                </c:pt>
                <c:pt idx="92">
                  <c:v>9.0500000000000007</c:v>
                </c:pt>
                <c:pt idx="93">
                  <c:v>7.29</c:v>
                </c:pt>
                <c:pt idx="94">
                  <c:v>7.34</c:v>
                </c:pt>
                <c:pt idx="95">
                  <c:v>10.119999999999999</c:v>
                </c:pt>
                <c:pt idx="96">
                  <c:v>7.35</c:v>
                </c:pt>
                <c:pt idx="97">
                  <c:v>7.14</c:v>
                </c:pt>
                <c:pt idx="98">
                  <c:v>8.16</c:v>
                </c:pt>
                <c:pt idx="99">
                  <c:v>8.17</c:v>
                </c:pt>
                <c:pt idx="100">
                  <c:v>9.25</c:v>
                </c:pt>
                <c:pt idx="101">
                  <c:v>7.99</c:v>
                </c:pt>
                <c:pt idx="102">
                  <c:v>8.77</c:v>
                </c:pt>
                <c:pt idx="103">
                  <c:v>10.09</c:v>
                </c:pt>
                <c:pt idx="104">
                  <c:v>8.1</c:v>
                </c:pt>
                <c:pt idx="105">
                  <c:v>7.04</c:v>
                </c:pt>
                <c:pt idx="106">
                  <c:v>8.31</c:v>
                </c:pt>
                <c:pt idx="107">
                  <c:v>8.15</c:v>
                </c:pt>
                <c:pt idx="108">
                  <c:v>7.98</c:v>
                </c:pt>
                <c:pt idx="109">
                  <c:v>7.99</c:v>
                </c:pt>
                <c:pt idx="110">
                  <c:v>8.8699999999999992</c:v>
                </c:pt>
                <c:pt idx="111">
                  <c:v>6.61</c:v>
                </c:pt>
                <c:pt idx="112">
                  <c:v>8.89</c:v>
                </c:pt>
                <c:pt idx="113">
                  <c:v>6.73</c:v>
                </c:pt>
                <c:pt idx="114">
                  <c:v>6.74</c:v>
                </c:pt>
                <c:pt idx="115">
                  <c:v>8.1999999999999993</c:v>
                </c:pt>
                <c:pt idx="116">
                  <c:v>7.72</c:v>
                </c:pt>
                <c:pt idx="117">
                  <c:v>6.69</c:v>
                </c:pt>
                <c:pt idx="118">
                  <c:v>7.21</c:v>
                </c:pt>
                <c:pt idx="119">
                  <c:v>7.17</c:v>
                </c:pt>
                <c:pt idx="120">
                  <c:v>10.16</c:v>
                </c:pt>
                <c:pt idx="121">
                  <c:v>7.04</c:v>
                </c:pt>
                <c:pt idx="122">
                  <c:v>12.01</c:v>
                </c:pt>
                <c:pt idx="123">
                  <c:v>9.0500000000000007</c:v>
                </c:pt>
                <c:pt idx="124">
                  <c:v>8.43</c:v>
                </c:pt>
                <c:pt idx="125">
                  <c:v>9.2899999999999991</c:v>
                </c:pt>
                <c:pt idx="126">
                  <c:v>6.71</c:v>
                </c:pt>
                <c:pt idx="127">
                  <c:v>7.72</c:v>
                </c:pt>
                <c:pt idx="128">
                  <c:v>10.68</c:v>
                </c:pt>
                <c:pt idx="129">
                  <c:v>12.13</c:v>
                </c:pt>
                <c:pt idx="130">
                  <c:v>10.63</c:v>
                </c:pt>
                <c:pt idx="131">
                  <c:v>7.92</c:v>
                </c:pt>
                <c:pt idx="132">
                  <c:v>6.73</c:v>
                </c:pt>
                <c:pt idx="133">
                  <c:v>9.24</c:v>
                </c:pt>
                <c:pt idx="134">
                  <c:v>7.94</c:v>
                </c:pt>
                <c:pt idx="135">
                  <c:v>6.5</c:v>
                </c:pt>
                <c:pt idx="136">
                  <c:v>8.43</c:v>
                </c:pt>
                <c:pt idx="137">
                  <c:v>7.99</c:v>
                </c:pt>
                <c:pt idx="138">
                  <c:v>7.29</c:v>
                </c:pt>
                <c:pt idx="139">
                  <c:v>12.09</c:v>
                </c:pt>
                <c:pt idx="140">
                  <c:v>8.4700000000000006</c:v>
                </c:pt>
                <c:pt idx="141">
                  <c:v>8.7100000000000009</c:v>
                </c:pt>
                <c:pt idx="142">
                  <c:v>7.36</c:v>
                </c:pt>
                <c:pt idx="143">
                  <c:v>8.25</c:v>
                </c:pt>
                <c:pt idx="144">
                  <c:v>7.22</c:v>
                </c:pt>
                <c:pt idx="145">
                  <c:v>11.1</c:v>
                </c:pt>
                <c:pt idx="146">
                  <c:v>7.72</c:v>
                </c:pt>
                <c:pt idx="147">
                  <c:v>7.42</c:v>
                </c:pt>
                <c:pt idx="148">
                  <c:v>8</c:v>
                </c:pt>
                <c:pt idx="149">
                  <c:v>7.26</c:v>
                </c:pt>
                <c:pt idx="150">
                  <c:v>9.92</c:v>
                </c:pt>
                <c:pt idx="151">
                  <c:v>6.98</c:v>
                </c:pt>
                <c:pt idx="152">
                  <c:v>7.2</c:v>
                </c:pt>
                <c:pt idx="153">
                  <c:v>7.53</c:v>
                </c:pt>
                <c:pt idx="154">
                  <c:v>9.4600000000000009</c:v>
                </c:pt>
                <c:pt idx="155">
                  <c:v>11.92</c:v>
                </c:pt>
                <c:pt idx="156">
                  <c:v>8.16</c:v>
                </c:pt>
                <c:pt idx="157">
                  <c:v>8.4700000000000006</c:v>
                </c:pt>
                <c:pt idx="158">
                  <c:v>7.89</c:v>
                </c:pt>
                <c:pt idx="159">
                  <c:v>7.34</c:v>
                </c:pt>
                <c:pt idx="160">
                  <c:v>7.51</c:v>
                </c:pt>
                <c:pt idx="161">
                  <c:v>8.8000000000000007</c:v>
                </c:pt>
                <c:pt idx="162">
                  <c:v>7.88</c:v>
                </c:pt>
                <c:pt idx="163">
                  <c:v>7.71</c:v>
                </c:pt>
                <c:pt idx="164">
                  <c:v>6.97</c:v>
                </c:pt>
                <c:pt idx="165">
                  <c:v>6.73</c:v>
                </c:pt>
                <c:pt idx="166">
                  <c:v>9.4499999999999993</c:v>
                </c:pt>
                <c:pt idx="167">
                  <c:v>7.74</c:v>
                </c:pt>
                <c:pt idx="168">
                  <c:v>10.220000000000001</c:v>
                </c:pt>
                <c:pt idx="169">
                  <c:v>7.82</c:v>
                </c:pt>
                <c:pt idx="170">
                  <c:v>7.5</c:v>
                </c:pt>
                <c:pt idx="171">
                  <c:v>11.17</c:v>
                </c:pt>
                <c:pt idx="172">
                  <c:v>12.18</c:v>
                </c:pt>
                <c:pt idx="173">
                  <c:v>7.16</c:v>
                </c:pt>
                <c:pt idx="174">
                  <c:v>12.08</c:v>
                </c:pt>
                <c:pt idx="175">
                  <c:v>8.16</c:v>
                </c:pt>
                <c:pt idx="176">
                  <c:v>8.52</c:v>
                </c:pt>
                <c:pt idx="177">
                  <c:v>11.14</c:v>
                </c:pt>
                <c:pt idx="178">
                  <c:v>8.65</c:v>
                </c:pt>
                <c:pt idx="179">
                  <c:v>6.93</c:v>
                </c:pt>
                <c:pt idx="180">
                  <c:v>8.74</c:v>
                </c:pt>
                <c:pt idx="181">
                  <c:v>7.98</c:v>
                </c:pt>
                <c:pt idx="182">
                  <c:v>8.91</c:v>
                </c:pt>
                <c:pt idx="183">
                  <c:v>12.04</c:v>
                </c:pt>
                <c:pt idx="184">
                  <c:v>11.11</c:v>
                </c:pt>
                <c:pt idx="185">
                  <c:v>7.55</c:v>
                </c:pt>
                <c:pt idx="186">
                  <c:v>7.76</c:v>
                </c:pt>
                <c:pt idx="187">
                  <c:v>9.39</c:v>
                </c:pt>
                <c:pt idx="188">
                  <c:v>7.27</c:v>
                </c:pt>
                <c:pt idx="189">
                  <c:v>9.4600000000000009</c:v>
                </c:pt>
                <c:pt idx="190">
                  <c:v>9.19</c:v>
                </c:pt>
                <c:pt idx="191">
                  <c:v>10.54</c:v>
                </c:pt>
                <c:pt idx="192">
                  <c:v>9.66</c:v>
                </c:pt>
                <c:pt idx="193">
                  <c:v>8.11</c:v>
                </c:pt>
                <c:pt idx="194">
                  <c:v>11.1</c:v>
                </c:pt>
                <c:pt idx="195">
                  <c:v>7.77</c:v>
                </c:pt>
                <c:pt idx="196">
                  <c:v>7.78</c:v>
                </c:pt>
                <c:pt idx="197">
                  <c:v>7.77</c:v>
                </c:pt>
                <c:pt idx="198">
                  <c:v>7.94</c:v>
                </c:pt>
                <c:pt idx="199">
                  <c:v>7.48</c:v>
                </c:pt>
                <c:pt idx="200">
                  <c:v>8.75</c:v>
                </c:pt>
                <c:pt idx="201">
                  <c:v>7.46</c:v>
                </c:pt>
                <c:pt idx="202">
                  <c:v>7.9</c:v>
                </c:pt>
                <c:pt idx="203">
                  <c:v>7.43</c:v>
                </c:pt>
                <c:pt idx="204">
                  <c:v>8.51</c:v>
                </c:pt>
                <c:pt idx="205">
                  <c:v>6.77</c:v>
                </c:pt>
                <c:pt idx="206">
                  <c:v>10.23</c:v>
                </c:pt>
                <c:pt idx="207">
                  <c:v>7.56</c:v>
                </c:pt>
                <c:pt idx="208">
                  <c:v>7.44</c:v>
                </c:pt>
                <c:pt idx="209">
                  <c:v>11.14</c:v>
                </c:pt>
                <c:pt idx="210">
                  <c:v>7.99</c:v>
                </c:pt>
                <c:pt idx="211">
                  <c:v>8.4</c:v>
                </c:pt>
                <c:pt idx="212">
                  <c:v>1.36</c:v>
                </c:pt>
                <c:pt idx="213">
                  <c:v>1.3</c:v>
                </c:pt>
                <c:pt idx="214">
                  <c:v>11.14</c:v>
                </c:pt>
                <c:pt idx="215">
                  <c:v>7.46</c:v>
                </c:pt>
                <c:pt idx="216">
                  <c:v>8.69</c:v>
                </c:pt>
                <c:pt idx="217">
                  <c:v>8.77</c:v>
                </c:pt>
                <c:pt idx="218">
                  <c:v>7.37</c:v>
                </c:pt>
                <c:pt idx="219">
                  <c:v>7.97</c:v>
                </c:pt>
                <c:pt idx="220">
                  <c:v>9.33</c:v>
                </c:pt>
                <c:pt idx="221">
                  <c:v>9.11</c:v>
                </c:pt>
                <c:pt idx="222">
                  <c:v>4.95</c:v>
                </c:pt>
                <c:pt idx="223">
                  <c:v>6.27</c:v>
                </c:pt>
                <c:pt idx="224">
                  <c:v>9.51</c:v>
                </c:pt>
                <c:pt idx="225">
                  <c:v>6.56</c:v>
                </c:pt>
                <c:pt idx="226">
                  <c:v>6.12</c:v>
                </c:pt>
                <c:pt idx="227">
                  <c:v>10.33</c:v>
                </c:pt>
                <c:pt idx="228">
                  <c:v>9.44</c:v>
                </c:pt>
                <c:pt idx="229">
                  <c:v>5.79</c:v>
                </c:pt>
              </c:numCache>
            </c:numRef>
          </c:yVal>
          <c:smooth val="0"/>
          <c:extLst>
            <c:ext xmlns:c16="http://schemas.microsoft.com/office/drawing/2014/chart" uri="{C3380CC4-5D6E-409C-BE32-E72D297353CC}">
              <c16:uniqueId val="{00000001-9B9B-4864-9E47-045DE6EE8A70}"/>
            </c:ext>
          </c:extLst>
        </c:ser>
        <c:ser>
          <c:idx val="1"/>
          <c:order val="1"/>
          <c:tx>
            <c:v>Series 2</c:v>
          </c:tx>
          <c:spPr>
            <a:ln w="25400" cap="rnd">
              <a:noFill/>
              <a:round/>
            </a:ln>
            <a:effectLst/>
          </c:spPr>
          <c:marker>
            <c:symbol val="circle"/>
            <c:size val="5"/>
            <c:spPr>
              <a:solidFill>
                <a:schemeClr val="accent2"/>
              </a:solidFill>
              <a:ln w="9525">
                <a:solidFill>
                  <a:schemeClr val="accent2"/>
                </a:solidFill>
              </a:ln>
              <a:effectLst/>
            </c:spPr>
          </c:marker>
          <c:xVal>
            <c:numRef>
              <c:f>'Table Page 1'!$B$2:$B$398</c:f>
              <c:numCache>
                <c:formatCode>0.00</c:formatCode>
                <c:ptCount val="397"/>
                <c:pt idx="0">
                  <c:v>-2.58</c:v>
                </c:pt>
                <c:pt idx="1">
                  <c:v>-1.33</c:v>
                </c:pt>
                <c:pt idx="2">
                  <c:v>-1.08</c:v>
                </c:pt>
                <c:pt idx="3">
                  <c:v>-0.67</c:v>
                </c:pt>
                <c:pt idx="4">
                  <c:v>0.2</c:v>
                </c:pt>
                <c:pt idx="5">
                  <c:v>0.2</c:v>
                </c:pt>
                <c:pt idx="6">
                  <c:v>0.2</c:v>
                </c:pt>
                <c:pt idx="7">
                  <c:v>0.2</c:v>
                </c:pt>
                <c:pt idx="8">
                  <c:v>0.2</c:v>
                </c:pt>
                <c:pt idx="9">
                  <c:v>0.2</c:v>
                </c:pt>
                <c:pt idx="10">
                  <c:v>0.21</c:v>
                </c:pt>
                <c:pt idx="11">
                  <c:v>0.21</c:v>
                </c:pt>
                <c:pt idx="12">
                  <c:v>0.34</c:v>
                </c:pt>
                <c:pt idx="13">
                  <c:v>0.4</c:v>
                </c:pt>
                <c:pt idx="14">
                  <c:v>0.57999999999999996</c:v>
                </c:pt>
                <c:pt idx="15">
                  <c:v>0.62</c:v>
                </c:pt>
                <c:pt idx="16">
                  <c:v>0.64</c:v>
                </c:pt>
                <c:pt idx="17">
                  <c:v>0.71</c:v>
                </c:pt>
                <c:pt idx="18">
                  <c:v>0.83</c:v>
                </c:pt>
                <c:pt idx="19">
                  <c:v>0.97</c:v>
                </c:pt>
                <c:pt idx="20">
                  <c:v>0.97</c:v>
                </c:pt>
                <c:pt idx="21">
                  <c:v>0.97</c:v>
                </c:pt>
                <c:pt idx="22">
                  <c:v>1</c:v>
                </c:pt>
                <c:pt idx="23">
                  <c:v>1</c:v>
                </c:pt>
                <c:pt idx="24">
                  <c:v>1.03</c:v>
                </c:pt>
                <c:pt idx="25">
                  <c:v>1.1399999999999999</c:v>
                </c:pt>
                <c:pt idx="26">
                  <c:v>1.22</c:v>
                </c:pt>
                <c:pt idx="27">
                  <c:v>1.42</c:v>
                </c:pt>
                <c:pt idx="28">
                  <c:v>1.53</c:v>
                </c:pt>
                <c:pt idx="29">
                  <c:v>1.73</c:v>
                </c:pt>
                <c:pt idx="30">
                  <c:v>1.78</c:v>
                </c:pt>
                <c:pt idx="31">
                  <c:v>1.85</c:v>
                </c:pt>
                <c:pt idx="32">
                  <c:v>1.89</c:v>
                </c:pt>
                <c:pt idx="33">
                  <c:v>1.95</c:v>
                </c:pt>
                <c:pt idx="34">
                  <c:v>2.0299999999999998</c:v>
                </c:pt>
                <c:pt idx="35">
                  <c:v>2.04</c:v>
                </c:pt>
                <c:pt idx="36">
                  <c:v>2.14</c:v>
                </c:pt>
                <c:pt idx="37">
                  <c:v>2.19</c:v>
                </c:pt>
                <c:pt idx="38">
                  <c:v>2.21</c:v>
                </c:pt>
                <c:pt idx="39">
                  <c:v>2.2400000000000002</c:v>
                </c:pt>
                <c:pt idx="40">
                  <c:v>2.2599999999999998</c:v>
                </c:pt>
                <c:pt idx="41">
                  <c:v>2.29</c:v>
                </c:pt>
                <c:pt idx="42">
                  <c:v>2.29</c:v>
                </c:pt>
                <c:pt idx="43">
                  <c:v>2.3199999999999998</c:v>
                </c:pt>
                <c:pt idx="44">
                  <c:v>2.33</c:v>
                </c:pt>
                <c:pt idx="45">
                  <c:v>2.36</c:v>
                </c:pt>
                <c:pt idx="46">
                  <c:v>2.4</c:v>
                </c:pt>
                <c:pt idx="47">
                  <c:v>2.42</c:v>
                </c:pt>
                <c:pt idx="48">
                  <c:v>2.4900000000000002</c:v>
                </c:pt>
                <c:pt idx="49">
                  <c:v>2.56</c:v>
                </c:pt>
                <c:pt idx="50">
                  <c:v>2.59</c:v>
                </c:pt>
                <c:pt idx="51">
                  <c:v>2.59</c:v>
                </c:pt>
                <c:pt idx="52">
                  <c:v>2.66</c:v>
                </c:pt>
                <c:pt idx="53">
                  <c:v>2.67</c:v>
                </c:pt>
                <c:pt idx="54">
                  <c:v>2.73</c:v>
                </c:pt>
                <c:pt idx="55">
                  <c:v>2.73</c:v>
                </c:pt>
                <c:pt idx="56">
                  <c:v>2.73</c:v>
                </c:pt>
                <c:pt idx="57">
                  <c:v>2.74</c:v>
                </c:pt>
                <c:pt idx="58">
                  <c:v>2.77</c:v>
                </c:pt>
                <c:pt idx="59">
                  <c:v>2.78</c:v>
                </c:pt>
                <c:pt idx="60">
                  <c:v>2.79</c:v>
                </c:pt>
                <c:pt idx="61">
                  <c:v>2.79</c:v>
                </c:pt>
                <c:pt idx="62">
                  <c:v>2.83</c:v>
                </c:pt>
                <c:pt idx="63">
                  <c:v>2.83</c:v>
                </c:pt>
                <c:pt idx="64">
                  <c:v>2.84</c:v>
                </c:pt>
                <c:pt idx="65">
                  <c:v>2.84</c:v>
                </c:pt>
                <c:pt idx="66">
                  <c:v>2.84</c:v>
                </c:pt>
                <c:pt idx="67">
                  <c:v>2.86</c:v>
                </c:pt>
                <c:pt idx="68">
                  <c:v>2.88</c:v>
                </c:pt>
                <c:pt idx="69">
                  <c:v>2.89</c:v>
                </c:pt>
                <c:pt idx="70">
                  <c:v>2.94</c:v>
                </c:pt>
                <c:pt idx="71">
                  <c:v>2.99</c:v>
                </c:pt>
                <c:pt idx="72">
                  <c:v>3</c:v>
                </c:pt>
                <c:pt idx="73">
                  <c:v>3.03</c:v>
                </c:pt>
                <c:pt idx="74">
                  <c:v>3.04</c:v>
                </c:pt>
                <c:pt idx="75">
                  <c:v>3.06</c:v>
                </c:pt>
                <c:pt idx="76">
                  <c:v>3.07</c:v>
                </c:pt>
                <c:pt idx="77">
                  <c:v>3.08</c:v>
                </c:pt>
                <c:pt idx="78">
                  <c:v>3.08</c:v>
                </c:pt>
                <c:pt idx="79">
                  <c:v>3.09</c:v>
                </c:pt>
                <c:pt idx="80">
                  <c:v>3.18</c:v>
                </c:pt>
                <c:pt idx="81">
                  <c:v>3.18</c:v>
                </c:pt>
                <c:pt idx="82">
                  <c:v>3.19</c:v>
                </c:pt>
                <c:pt idx="83">
                  <c:v>3.21</c:v>
                </c:pt>
                <c:pt idx="84">
                  <c:v>3.23</c:v>
                </c:pt>
                <c:pt idx="85">
                  <c:v>3.25</c:v>
                </c:pt>
                <c:pt idx="86">
                  <c:v>3.25</c:v>
                </c:pt>
                <c:pt idx="87">
                  <c:v>3.25</c:v>
                </c:pt>
                <c:pt idx="88">
                  <c:v>3.3</c:v>
                </c:pt>
                <c:pt idx="89">
                  <c:v>3.3</c:v>
                </c:pt>
                <c:pt idx="90">
                  <c:v>3.31</c:v>
                </c:pt>
                <c:pt idx="91">
                  <c:v>3.31</c:v>
                </c:pt>
                <c:pt idx="92">
                  <c:v>3.33</c:v>
                </c:pt>
                <c:pt idx="93">
                  <c:v>3.35</c:v>
                </c:pt>
                <c:pt idx="94">
                  <c:v>3.35</c:v>
                </c:pt>
                <c:pt idx="95">
                  <c:v>3.4</c:v>
                </c:pt>
                <c:pt idx="96">
                  <c:v>3.41</c:v>
                </c:pt>
                <c:pt idx="97">
                  <c:v>3.43</c:v>
                </c:pt>
                <c:pt idx="98">
                  <c:v>3.44</c:v>
                </c:pt>
                <c:pt idx="99">
                  <c:v>3.45</c:v>
                </c:pt>
                <c:pt idx="100">
                  <c:v>3.45</c:v>
                </c:pt>
                <c:pt idx="101">
                  <c:v>3.49</c:v>
                </c:pt>
                <c:pt idx="102">
                  <c:v>3.49</c:v>
                </c:pt>
                <c:pt idx="103">
                  <c:v>3.5</c:v>
                </c:pt>
                <c:pt idx="104">
                  <c:v>3.5</c:v>
                </c:pt>
                <c:pt idx="105">
                  <c:v>3.51</c:v>
                </c:pt>
                <c:pt idx="106">
                  <c:v>3.53</c:v>
                </c:pt>
                <c:pt idx="107">
                  <c:v>3.53</c:v>
                </c:pt>
                <c:pt idx="108">
                  <c:v>3.53</c:v>
                </c:pt>
                <c:pt idx="109">
                  <c:v>3.54</c:v>
                </c:pt>
                <c:pt idx="110">
                  <c:v>3.54</c:v>
                </c:pt>
                <c:pt idx="111">
                  <c:v>3.54</c:v>
                </c:pt>
                <c:pt idx="112">
                  <c:v>3.54</c:v>
                </c:pt>
                <c:pt idx="113">
                  <c:v>3.55</c:v>
                </c:pt>
                <c:pt idx="114">
                  <c:v>3.56</c:v>
                </c:pt>
                <c:pt idx="115">
                  <c:v>3.56</c:v>
                </c:pt>
                <c:pt idx="116">
                  <c:v>3.56</c:v>
                </c:pt>
                <c:pt idx="117">
                  <c:v>3.57</c:v>
                </c:pt>
                <c:pt idx="118">
                  <c:v>3.57</c:v>
                </c:pt>
                <c:pt idx="119">
                  <c:v>3.57</c:v>
                </c:pt>
                <c:pt idx="120">
                  <c:v>3.59</c:v>
                </c:pt>
                <c:pt idx="121">
                  <c:v>3.64</c:v>
                </c:pt>
                <c:pt idx="122">
                  <c:v>3.64</c:v>
                </c:pt>
                <c:pt idx="123">
                  <c:v>3.65</c:v>
                </c:pt>
                <c:pt idx="124">
                  <c:v>3.67</c:v>
                </c:pt>
                <c:pt idx="125">
                  <c:v>3.68</c:v>
                </c:pt>
                <c:pt idx="126">
                  <c:v>3.71</c:v>
                </c:pt>
                <c:pt idx="127">
                  <c:v>3.73</c:v>
                </c:pt>
                <c:pt idx="128">
                  <c:v>3.74</c:v>
                </c:pt>
                <c:pt idx="129">
                  <c:v>3.77</c:v>
                </c:pt>
                <c:pt idx="130">
                  <c:v>3.78</c:v>
                </c:pt>
                <c:pt idx="131">
                  <c:v>3.79</c:v>
                </c:pt>
                <c:pt idx="132">
                  <c:v>3.81</c:v>
                </c:pt>
                <c:pt idx="133">
                  <c:v>3.82</c:v>
                </c:pt>
                <c:pt idx="134">
                  <c:v>3.84</c:v>
                </c:pt>
                <c:pt idx="135">
                  <c:v>3.85</c:v>
                </c:pt>
                <c:pt idx="136">
                  <c:v>3.85</c:v>
                </c:pt>
                <c:pt idx="137">
                  <c:v>3.85</c:v>
                </c:pt>
                <c:pt idx="138">
                  <c:v>3.86</c:v>
                </c:pt>
                <c:pt idx="139">
                  <c:v>3.87</c:v>
                </c:pt>
                <c:pt idx="140">
                  <c:v>3.88</c:v>
                </c:pt>
                <c:pt idx="141">
                  <c:v>3.89</c:v>
                </c:pt>
                <c:pt idx="142">
                  <c:v>3.91</c:v>
                </c:pt>
                <c:pt idx="143">
                  <c:v>3.91</c:v>
                </c:pt>
                <c:pt idx="144">
                  <c:v>3.91</c:v>
                </c:pt>
                <c:pt idx="145">
                  <c:v>3.91</c:v>
                </c:pt>
                <c:pt idx="146">
                  <c:v>3.92</c:v>
                </c:pt>
                <c:pt idx="147">
                  <c:v>3.93</c:v>
                </c:pt>
                <c:pt idx="148">
                  <c:v>3.93</c:v>
                </c:pt>
                <c:pt idx="149">
                  <c:v>3.94</c:v>
                </c:pt>
                <c:pt idx="150">
                  <c:v>3.96</c:v>
                </c:pt>
                <c:pt idx="151">
                  <c:v>3.96</c:v>
                </c:pt>
                <c:pt idx="152">
                  <c:v>3.97</c:v>
                </c:pt>
                <c:pt idx="153">
                  <c:v>3.98</c:v>
                </c:pt>
                <c:pt idx="154">
                  <c:v>3.98</c:v>
                </c:pt>
                <c:pt idx="155">
                  <c:v>3.98</c:v>
                </c:pt>
                <c:pt idx="156">
                  <c:v>3.98</c:v>
                </c:pt>
                <c:pt idx="157">
                  <c:v>4</c:v>
                </c:pt>
                <c:pt idx="158">
                  <c:v>4</c:v>
                </c:pt>
                <c:pt idx="159">
                  <c:v>4.0199999999999996</c:v>
                </c:pt>
                <c:pt idx="160">
                  <c:v>4.03</c:v>
                </c:pt>
                <c:pt idx="161">
                  <c:v>4.0599999999999996</c:v>
                </c:pt>
                <c:pt idx="162">
                  <c:v>4.07</c:v>
                </c:pt>
                <c:pt idx="163">
                  <c:v>4.07</c:v>
                </c:pt>
                <c:pt idx="164">
                  <c:v>4.07</c:v>
                </c:pt>
                <c:pt idx="165">
                  <c:v>4.07</c:v>
                </c:pt>
                <c:pt idx="166">
                  <c:v>4.08</c:v>
                </c:pt>
                <c:pt idx="167">
                  <c:v>4.08</c:v>
                </c:pt>
                <c:pt idx="168">
                  <c:v>4.09</c:v>
                </c:pt>
                <c:pt idx="169">
                  <c:v>4.1100000000000003</c:v>
                </c:pt>
                <c:pt idx="170">
                  <c:v>4.12</c:v>
                </c:pt>
                <c:pt idx="171">
                  <c:v>4.12</c:v>
                </c:pt>
                <c:pt idx="172">
                  <c:v>4.13</c:v>
                </c:pt>
                <c:pt idx="173">
                  <c:v>4.13</c:v>
                </c:pt>
                <c:pt idx="174">
                  <c:v>4.1500000000000004</c:v>
                </c:pt>
                <c:pt idx="175">
                  <c:v>4.1500000000000004</c:v>
                </c:pt>
                <c:pt idx="176">
                  <c:v>4.1500000000000004</c:v>
                </c:pt>
                <c:pt idx="177">
                  <c:v>4.18</c:v>
                </c:pt>
                <c:pt idx="178">
                  <c:v>4.1900000000000004</c:v>
                </c:pt>
                <c:pt idx="179">
                  <c:v>4.1900000000000004</c:v>
                </c:pt>
                <c:pt idx="180">
                  <c:v>4.1900000000000004</c:v>
                </c:pt>
                <c:pt idx="181">
                  <c:v>4.2</c:v>
                </c:pt>
                <c:pt idx="182">
                  <c:v>4.2</c:v>
                </c:pt>
                <c:pt idx="183">
                  <c:v>4.2</c:v>
                </c:pt>
                <c:pt idx="184">
                  <c:v>4.2</c:v>
                </c:pt>
                <c:pt idx="185">
                  <c:v>4.2</c:v>
                </c:pt>
                <c:pt idx="186">
                  <c:v>4.2</c:v>
                </c:pt>
                <c:pt idx="187">
                  <c:v>4.2</c:v>
                </c:pt>
                <c:pt idx="188">
                  <c:v>4.2</c:v>
                </c:pt>
                <c:pt idx="189">
                  <c:v>4.2</c:v>
                </c:pt>
                <c:pt idx="190">
                  <c:v>4.2</c:v>
                </c:pt>
                <c:pt idx="191">
                  <c:v>4.2</c:v>
                </c:pt>
                <c:pt idx="192">
                  <c:v>4.2</c:v>
                </c:pt>
                <c:pt idx="193">
                  <c:v>4.2</c:v>
                </c:pt>
                <c:pt idx="194">
                  <c:v>4.2</c:v>
                </c:pt>
                <c:pt idx="195">
                  <c:v>4.2</c:v>
                </c:pt>
                <c:pt idx="196">
                  <c:v>4.2</c:v>
                </c:pt>
                <c:pt idx="197">
                  <c:v>4.2</c:v>
                </c:pt>
                <c:pt idx="198">
                  <c:v>4.2</c:v>
                </c:pt>
                <c:pt idx="199">
                  <c:v>4.2</c:v>
                </c:pt>
                <c:pt idx="200">
                  <c:v>4.2</c:v>
                </c:pt>
                <c:pt idx="201">
                  <c:v>4.2</c:v>
                </c:pt>
                <c:pt idx="202">
                  <c:v>4.2</c:v>
                </c:pt>
                <c:pt idx="203">
                  <c:v>4.2</c:v>
                </c:pt>
                <c:pt idx="204">
                  <c:v>4.2</c:v>
                </c:pt>
                <c:pt idx="205">
                  <c:v>4.2</c:v>
                </c:pt>
                <c:pt idx="206">
                  <c:v>4.2</c:v>
                </c:pt>
                <c:pt idx="207">
                  <c:v>4.2</c:v>
                </c:pt>
                <c:pt idx="208">
                  <c:v>4.2</c:v>
                </c:pt>
                <c:pt idx="209">
                  <c:v>4.2</c:v>
                </c:pt>
                <c:pt idx="210">
                  <c:v>4.2</c:v>
                </c:pt>
                <c:pt idx="211">
                  <c:v>4.2</c:v>
                </c:pt>
                <c:pt idx="212">
                  <c:v>4.2</c:v>
                </c:pt>
                <c:pt idx="213">
                  <c:v>4.2</c:v>
                </c:pt>
                <c:pt idx="214">
                  <c:v>4.2</c:v>
                </c:pt>
                <c:pt idx="215">
                  <c:v>4.2</c:v>
                </c:pt>
                <c:pt idx="216">
                  <c:v>4.2</c:v>
                </c:pt>
                <c:pt idx="217">
                  <c:v>4.2</c:v>
                </c:pt>
                <c:pt idx="218">
                  <c:v>4.2</c:v>
                </c:pt>
                <c:pt idx="219">
                  <c:v>4.2</c:v>
                </c:pt>
                <c:pt idx="220">
                  <c:v>4.2</c:v>
                </c:pt>
                <c:pt idx="221">
                  <c:v>4.2</c:v>
                </c:pt>
                <c:pt idx="222">
                  <c:v>4.2</c:v>
                </c:pt>
                <c:pt idx="223">
                  <c:v>4.2</c:v>
                </c:pt>
                <c:pt idx="224">
                  <c:v>4.2</c:v>
                </c:pt>
                <c:pt idx="225">
                  <c:v>4.21</c:v>
                </c:pt>
                <c:pt idx="226">
                  <c:v>4.21</c:v>
                </c:pt>
                <c:pt idx="227">
                  <c:v>4.22</c:v>
                </c:pt>
                <c:pt idx="228">
                  <c:v>4.22</c:v>
                </c:pt>
                <c:pt idx="229">
                  <c:v>4.2300000000000004</c:v>
                </c:pt>
                <c:pt idx="230">
                  <c:v>4.2300000000000004</c:v>
                </c:pt>
                <c:pt idx="231">
                  <c:v>4.25</c:v>
                </c:pt>
                <c:pt idx="232">
                  <c:v>4.25</c:v>
                </c:pt>
                <c:pt idx="233">
                  <c:v>4.28</c:v>
                </c:pt>
                <c:pt idx="234">
                  <c:v>4.3099999999999996</c:v>
                </c:pt>
                <c:pt idx="235">
                  <c:v>4.32</c:v>
                </c:pt>
                <c:pt idx="236">
                  <c:v>4.32</c:v>
                </c:pt>
                <c:pt idx="237">
                  <c:v>4.33</c:v>
                </c:pt>
                <c:pt idx="238">
                  <c:v>4.33</c:v>
                </c:pt>
                <c:pt idx="239">
                  <c:v>4.33</c:v>
                </c:pt>
                <c:pt idx="240">
                  <c:v>4.34</c:v>
                </c:pt>
                <c:pt idx="241">
                  <c:v>4.34</c:v>
                </c:pt>
                <c:pt idx="242">
                  <c:v>4.3600000000000003</c:v>
                </c:pt>
                <c:pt idx="243">
                  <c:v>4.38</c:v>
                </c:pt>
                <c:pt idx="244">
                  <c:v>4.3899999999999997</c:v>
                </c:pt>
                <c:pt idx="245">
                  <c:v>4.3899999999999997</c:v>
                </c:pt>
                <c:pt idx="246">
                  <c:v>4.3899999999999997</c:v>
                </c:pt>
                <c:pt idx="247">
                  <c:v>4.4000000000000004</c:v>
                </c:pt>
                <c:pt idx="248">
                  <c:v>4.4000000000000004</c:v>
                </c:pt>
                <c:pt idx="249">
                  <c:v>4.41</c:v>
                </c:pt>
                <c:pt idx="250">
                  <c:v>4.42</c:v>
                </c:pt>
                <c:pt idx="251">
                  <c:v>4.43</c:v>
                </c:pt>
                <c:pt idx="252">
                  <c:v>4.4400000000000004</c:v>
                </c:pt>
                <c:pt idx="253">
                  <c:v>4.46</c:v>
                </c:pt>
                <c:pt idx="254">
                  <c:v>4.47</c:v>
                </c:pt>
                <c:pt idx="255">
                  <c:v>4.47</c:v>
                </c:pt>
                <c:pt idx="256">
                  <c:v>4.4800000000000004</c:v>
                </c:pt>
                <c:pt idx="257">
                  <c:v>4.49</c:v>
                </c:pt>
                <c:pt idx="258">
                  <c:v>4.5</c:v>
                </c:pt>
                <c:pt idx="259">
                  <c:v>4.5</c:v>
                </c:pt>
                <c:pt idx="260">
                  <c:v>4.5199999999999996</c:v>
                </c:pt>
                <c:pt idx="261">
                  <c:v>4.5199999999999996</c:v>
                </c:pt>
                <c:pt idx="262">
                  <c:v>4.53</c:v>
                </c:pt>
                <c:pt idx="263">
                  <c:v>4.54</c:v>
                </c:pt>
                <c:pt idx="264">
                  <c:v>4.55</c:v>
                </c:pt>
                <c:pt idx="265">
                  <c:v>4.58</c:v>
                </c:pt>
                <c:pt idx="266">
                  <c:v>4.58</c:v>
                </c:pt>
                <c:pt idx="267">
                  <c:v>4.58</c:v>
                </c:pt>
                <c:pt idx="268">
                  <c:v>4.5999999999999996</c:v>
                </c:pt>
                <c:pt idx="269">
                  <c:v>4.62</c:v>
                </c:pt>
                <c:pt idx="270">
                  <c:v>4.63</c:v>
                </c:pt>
                <c:pt idx="271">
                  <c:v>4.6399999999999997</c:v>
                </c:pt>
                <c:pt idx="272">
                  <c:v>4.66</c:v>
                </c:pt>
                <c:pt idx="273">
                  <c:v>4.6900000000000004</c:v>
                </c:pt>
                <c:pt idx="274">
                  <c:v>4.71</c:v>
                </c:pt>
                <c:pt idx="275">
                  <c:v>4.72</c:v>
                </c:pt>
                <c:pt idx="276">
                  <c:v>4.7300000000000004</c:v>
                </c:pt>
                <c:pt idx="277">
                  <c:v>4.7300000000000004</c:v>
                </c:pt>
                <c:pt idx="278">
                  <c:v>4.7300000000000004</c:v>
                </c:pt>
                <c:pt idx="279">
                  <c:v>4.7300000000000004</c:v>
                </c:pt>
                <c:pt idx="280">
                  <c:v>4.7300000000000004</c:v>
                </c:pt>
                <c:pt idx="281">
                  <c:v>4.7300000000000004</c:v>
                </c:pt>
                <c:pt idx="282">
                  <c:v>4.74</c:v>
                </c:pt>
                <c:pt idx="283">
                  <c:v>4.75</c:v>
                </c:pt>
                <c:pt idx="284">
                  <c:v>4.76</c:v>
                </c:pt>
                <c:pt idx="285">
                  <c:v>4.8</c:v>
                </c:pt>
                <c:pt idx="286">
                  <c:v>4.8</c:v>
                </c:pt>
                <c:pt idx="287">
                  <c:v>4.82</c:v>
                </c:pt>
                <c:pt idx="288">
                  <c:v>4.83</c:v>
                </c:pt>
                <c:pt idx="289">
                  <c:v>4.83</c:v>
                </c:pt>
                <c:pt idx="290">
                  <c:v>4.8499999999999996</c:v>
                </c:pt>
                <c:pt idx="291">
                  <c:v>4.9000000000000004</c:v>
                </c:pt>
                <c:pt idx="292">
                  <c:v>4.91</c:v>
                </c:pt>
                <c:pt idx="293">
                  <c:v>4.91</c:v>
                </c:pt>
                <c:pt idx="294">
                  <c:v>4.92</c:v>
                </c:pt>
                <c:pt idx="295">
                  <c:v>4.92</c:v>
                </c:pt>
                <c:pt idx="296">
                  <c:v>4.9400000000000004</c:v>
                </c:pt>
                <c:pt idx="297">
                  <c:v>4.9400000000000004</c:v>
                </c:pt>
                <c:pt idx="298">
                  <c:v>4.96</c:v>
                </c:pt>
                <c:pt idx="299">
                  <c:v>4.99</c:v>
                </c:pt>
                <c:pt idx="300">
                  <c:v>4.99</c:v>
                </c:pt>
                <c:pt idx="301">
                  <c:v>4.99</c:v>
                </c:pt>
                <c:pt idx="302">
                  <c:v>4.99</c:v>
                </c:pt>
                <c:pt idx="303">
                  <c:v>4.99</c:v>
                </c:pt>
                <c:pt idx="304">
                  <c:v>4.99</c:v>
                </c:pt>
                <c:pt idx="305">
                  <c:v>4.99</c:v>
                </c:pt>
                <c:pt idx="306">
                  <c:v>4.99</c:v>
                </c:pt>
                <c:pt idx="307">
                  <c:v>4.99</c:v>
                </c:pt>
                <c:pt idx="308">
                  <c:v>4.99</c:v>
                </c:pt>
                <c:pt idx="309">
                  <c:v>4.99</c:v>
                </c:pt>
                <c:pt idx="310">
                  <c:v>4.99</c:v>
                </c:pt>
                <c:pt idx="311">
                  <c:v>4.99</c:v>
                </c:pt>
                <c:pt idx="312">
                  <c:v>4.99</c:v>
                </c:pt>
                <c:pt idx="313">
                  <c:v>4.99</c:v>
                </c:pt>
                <c:pt idx="314">
                  <c:v>4.99</c:v>
                </c:pt>
                <c:pt idx="315">
                  <c:v>5</c:v>
                </c:pt>
                <c:pt idx="316">
                  <c:v>5</c:v>
                </c:pt>
                <c:pt idx="317">
                  <c:v>5</c:v>
                </c:pt>
                <c:pt idx="318">
                  <c:v>5.01</c:v>
                </c:pt>
                <c:pt idx="319">
                  <c:v>5.0199999999999996</c:v>
                </c:pt>
                <c:pt idx="320">
                  <c:v>5.04</c:v>
                </c:pt>
                <c:pt idx="321">
                  <c:v>5.05</c:v>
                </c:pt>
                <c:pt idx="322">
                  <c:v>5.09</c:v>
                </c:pt>
                <c:pt idx="323">
                  <c:v>5.0999999999999996</c:v>
                </c:pt>
                <c:pt idx="324">
                  <c:v>5.0999999999999996</c:v>
                </c:pt>
                <c:pt idx="325">
                  <c:v>5.0999999999999996</c:v>
                </c:pt>
                <c:pt idx="326">
                  <c:v>5.0999999999999996</c:v>
                </c:pt>
                <c:pt idx="327">
                  <c:v>5.15</c:v>
                </c:pt>
                <c:pt idx="328">
                  <c:v>5.15</c:v>
                </c:pt>
                <c:pt idx="329">
                  <c:v>5.17</c:v>
                </c:pt>
                <c:pt idx="330">
                  <c:v>5.18</c:v>
                </c:pt>
                <c:pt idx="331">
                  <c:v>5.19</c:v>
                </c:pt>
                <c:pt idx="332">
                  <c:v>5.19</c:v>
                </c:pt>
                <c:pt idx="333">
                  <c:v>5.2</c:v>
                </c:pt>
                <c:pt idx="334">
                  <c:v>5.26</c:v>
                </c:pt>
                <c:pt idx="335">
                  <c:v>5.26</c:v>
                </c:pt>
                <c:pt idx="336">
                  <c:v>5.26</c:v>
                </c:pt>
                <c:pt idx="337">
                  <c:v>5.26</c:v>
                </c:pt>
                <c:pt idx="338">
                  <c:v>5.26</c:v>
                </c:pt>
                <c:pt idx="339">
                  <c:v>5.31</c:v>
                </c:pt>
                <c:pt idx="340">
                  <c:v>5.35</c:v>
                </c:pt>
                <c:pt idx="341">
                  <c:v>5.35</c:v>
                </c:pt>
                <c:pt idx="342">
                  <c:v>5.41</c:v>
                </c:pt>
                <c:pt idx="343">
                  <c:v>5.42</c:v>
                </c:pt>
                <c:pt idx="344">
                  <c:v>5.42</c:v>
                </c:pt>
                <c:pt idx="345">
                  <c:v>5.42</c:v>
                </c:pt>
                <c:pt idx="346">
                  <c:v>5.44</c:v>
                </c:pt>
                <c:pt idx="347">
                  <c:v>5.45</c:v>
                </c:pt>
                <c:pt idx="348">
                  <c:v>5.5</c:v>
                </c:pt>
                <c:pt idx="349">
                  <c:v>5.51</c:v>
                </c:pt>
                <c:pt idx="350">
                  <c:v>5.58</c:v>
                </c:pt>
                <c:pt idx="351">
                  <c:v>5.63</c:v>
                </c:pt>
                <c:pt idx="352">
                  <c:v>5.64</c:v>
                </c:pt>
                <c:pt idx="353">
                  <c:v>5.65</c:v>
                </c:pt>
                <c:pt idx="354">
                  <c:v>5.65</c:v>
                </c:pt>
                <c:pt idx="355">
                  <c:v>5.66</c:v>
                </c:pt>
                <c:pt idx="356">
                  <c:v>5.67</c:v>
                </c:pt>
                <c:pt idx="357">
                  <c:v>5.68</c:v>
                </c:pt>
                <c:pt idx="358">
                  <c:v>5.7</c:v>
                </c:pt>
                <c:pt idx="359">
                  <c:v>5.72</c:v>
                </c:pt>
                <c:pt idx="360">
                  <c:v>5.75</c:v>
                </c:pt>
                <c:pt idx="361">
                  <c:v>5.79</c:v>
                </c:pt>
                <c:pt idx="362">
                  <c:v>5.79</c:v>
                </c:pt>
                <c:pt idx="363">
                  <c:v>5.79</c:v>
                </c:pt>
                <c:pt idx="364">
                  <c:v>5.79</c:v>
                </c:pt>
                <c:pt idx="365">
                  <c:v>5.79</c:v>
                </c:pt>
                <c:pt idx="366">
                  <c:v>5.79</c:v>
                </c:pt>
                <c:pt idx="367">
                  <c:v>5.79</c:v>
                </c:pt>
                <c:pt idx="368">
                  <c:v>5.79</c:v>
                </c:pt>
                <c:pt idx="369">
                  <c:v>5.79</c:v>
                </c:pt>
                <c:pt idx="370">
                  <c:v>5.84</c:v>
                </c:pt>
                <c:pt idx="371">
                  <c:v>5.9</c:v>
                </c:pt>
                <c:pt idx="372">
                  <c:v>5.94</c:v>
                </c:pt>
                <c:pt idx="373">
                  <c:v>6.04</c:v>
                </c:pt>
                <c:pt idx="374">
                  <c:v>6.07</c:v>
                </c:pt>
                <c:pt idx="375">
                  <c:v>6.11</c:v>
                </c:pt>
                <c:pt idx="376">
                  <c:v>6.14</c:v>
                </c:pt>
                <c:pt idx="377">
                  <c:v>6.15</c:v>
                </c:pt>
                <c:pt idx="378">
                  <c:v>6.21</c:v>
                </c:pt>
                <c:pt idx="379">
                  <c:v>6.21</c:v>
                </c:pt>
                <c:pt idx="380">
                  <c:v>6.27</c:v>
                </c:pt>
                <c:pt idx="381">
                  <c:v>6.33</c:v>
                </c:pt>
                <c:pt idx="382">
                  <c:v>6.38</c:v>
                </c:pt>
                <c:pt idx="383">
                  <c:v>6.42</c:v>
                </c:pt>
                <c:pt idx="384">
                  <c:v>6.49</c:v>
                </c:pt>
                <c:pt idx="385">
                  <c:v>6.57</c:v>
                </c:pt>
                <c:pt idx="386">
                  <c:v>6.61</c:v>
                </c:pt>
                <c:pt idx="387">
                  <c:v>6.61</c:v>
                </c:pt>
                <c:pt idx="388">
                  <c:v>6.65</c:v>
                </c:pt>
                <c:pt idx="389">
                  <c:v>6.68</c:v>
                </c:pt>
                <c:pt idx="390">
                  <c:v>6.88</c:v>
                </c:pt>
                <c:pt idx="391">
                  <c:v>6.93</c:v>
                </c:pt>
                <c:pt idx="392">
                  <c:v>6.93</c:v>
                </c:pt>
                <c:pt idx="393">
                  <c:v>6.98</c:v>
                </c:pt>
                <c:pt idx="394">
                  <c:v>7.26</c:v>
                </c:pt>
                <c:pt idx="395">
                  <c:v>7.52</c:v>
                </c:pt>
                <c:pt idx="396">
                  <c:v>8.1199999999999992</c:v>
                </c:pt>
              </c:numCache>
            </c:numRef>
          </c:xVal>
          <c:yVal>
            <c:numRef>
              <c:f>'Table Page 1'!$C$2:$C$398</c:f>
              <c:numCache>
                <c:formatCode>0.00</c:formatCode>
                <c:ptCount val="397"/>
                <c:pt idx="0">
                  <c:v>9.7200000000000006</c:v>
                </c:pt>
                <c:pt idx="1">
                  <c:v>8.98</c:v>
                </c:pt>
                <c:pt idx="2">
                  <c:v>10.42</c:v>
                </c:pt>
                <c:pt idx="3">
                  <c:v>9.15</c:v>
                </c:pt>
                <c:pt idx="4">
                  <c:v>9.75</c:v>
                </c:pt>
                <c:pt idx="5">
                  <c:v>9.75</c:v>
                </c:pt>
                <c:pt idx="6">
                  <c:v>9.75</c:v>
                </c:pt>
                <c:pt idx="7">
                  <c:v>9.75</c:v>
                </c:pt>
                <c:pt idx="8">
                  <c:v>9.75</c:v>
                </c:pt>
                <c:pt idx="9">
                  <c:v>9.76</c:v>
                </c:pt>
                <c:pt idx="10">
                  <c:v>9.75</c:v>
                </c:pt>
                <c:pt idx="11">
                  <c:v>9.75</c:v>
                </c:pt>
                <c:pt idx="12">
                  <c:v>11.73</c:v>
                </c:pt>
                <c:pt idx="13">
                  <c:v>13.09</c:v>
                </c:pt>
                <c:pt idx="14">
                  <c:v>9.67</c:v>
                </c:pt>
                <c:pt idx="15">
                  <c:v>10.029999999999999</c:v>
                </c:pt>
                <c:pt idx="16">
                  <c:v>14.3</c:v>
                </c:pt>
                <c:pt idx="17">
                  <c:v>9.75</c:v>
                </c:pt>
                <c:pt idx="18">
                  <c:v>11.87</c:v>
                </c:pt>
                <c:pt idx="19">
                  <c:v>9.75</c:v>
                </c:pt>
                <c:pt idx="20">
                  <c:v>9.76</c:v>
                </c:pt>
                <c:pt idx="21">
                  <c:v>9.74</c:v>
                </c:pt>
                <c:pt idx="22">
                  <c:v>14.19</c:v>
                </c:pt>
                <c:pt idx="23">
                  <c:v>13.03</c:v>
                </c:pt>
                <c:pt idx="24">
                  <c:v>10.43</c:v>
                </c:pt>
                <c:pt idx="25">
                  <c:v>5.86</c:v>
                </c:pt>
                <c:pt idx="26">
                  <c:v>10.73</c:v>
                </c:pt>
                <c:pt idx="27">
                  <c:v>11.31</c:v>
                </c:pt>
                <c:pt idx="28">
                  <c:v>8.58</c:v>
                </c:pt>
                <c:pt idx="29">
                  <c:v>9.75</c:v>
                </c:pt>
                <c:pt idx="30">
                  <c:v>11.31</c:v>
                </c:pt>
                <c:pt idx="31">
                  <c:v>8.5399999999999991</c:v>
                </c:pt>
                <c:pt idx="32">
                  <c:v>11.6</c:v>
                </c:pt>
                <c:pt idx="33">
                  <c:v>11.21</c:v>
                </c:pt>
                <c:pt idx="34">
                  <c:v>8.49</c:v>
                </c:pt>
                <c:pt idx="35">
                  <c:v>9.2200000000000006</c:v>
                </c:pt>
                <c:pt idx="36">
                  <c:v>11.79</c:v>
                </c:pt>
                <c:pt idx="37">
                  <c:v>11.46</c:v>
                </c:pt>
                <c:pt idx="38">
                  <c:v>10.32</c:v>
                </c:pt>
                <c:pt idx="39">
                  <c:v>8.8000000000000007</c:v>
                </c:pt>
                <c:pt idx="40">
                  <c:v>8.06</c:v>
                </c:pt>
                <c:pt idx="41">
                  <c:v>11.86</c:v>
                </c:pt>
                <c:pt idx="42">
                  <c:v>10.94</c:v>
                </c:pt>
                <c:pt idx="43">
                  <c:v>11.09</c:v>
                </c:pt>
                <c:pt idx="44">
                  <c:v>10.49</c:v>
                </c:pt>
                <c:pt idx="45">
                  <c:v>10.43</c:v>
                </c:pt>
                <c:pt idx="46">
                  <c:v>8.76</c:v>
                </c:pt>
                <c:pt idx="47">
                  <c:v>10.27</c:v>
                </c:pt>
                <c:pt idx="48">
                  <c:v>8.33</c:v>
                </c:pt>
                <c:pt idx="49">
                  <c:v>8.43</c:v>
                </c:pt>
                <c:pt idx="50">
                  <c:v>10.24</c:v>
                </c:pt>
                <c:pt idx="51">
                  <c:v>9.11</c:v>
                </c:pt>
                <c:pt idx="52">
                  <c:v>9.18</c:v>
                </c:pt>
                <c:pt idx="53">
                  <c:v>9.16</c:v>
                </c:pt>
                <c:pt idx="54">
                  <c:v>11.06</c:v>
                </c:pt>
                <c:pt idx="55">
                  <c:v>10.94</c:v>
                </c:pt>
                <c:pt idx="56">
                  <c:v>8.9499999999999993</c:v>
                </c:pt>
                <c:pt idx="57">
                  <c:v>9</c:v>
                </c:pt>
                <c:pt idx="58">
                  <c:v>11.98</c:v>
                </c:pt>
                <c:pt idx="59">
                  <c:v>10.38</c:v>
                </c:pt>
                <c:pt idx="60">
                  <c:v>9.52</c:v>
                </c:pt>
                <c:pt idx="61">
                  <c:v>8.41</c:v>
                </c:pt>
                <c:pt idx="62">
                  <c:v>9.52</c:v>
                </c:pt>
                <c:pt idx="63">
                  <c:v>12.15</c:v>
                </c:pt>
                <c:pt idx="64">
                  <c:v>9.84</c:v>
                </c:pt>
                <c:pt idx="65">
                  <c:v>9.9499999999999993</c:v>
                </c:pt>
                <c:pt idx="66">
                  <c:v>8.86</c:v>
                </c:pt>
                <c:pt idx="67">
                  <c:v>9.68</c:v>
                </c:pt>
                <c:pt idx="68">
                  <c:v>12.2</c:v>
                </c:pt>
                <c:pt idx="69">
                  <c:v>11.72</c:v>
                </c:pt>
                <c:pt idx="70">
                  <c:v>9</c:v>
                </c:pt>
                <c:pt idx="71">
                  <c:v>11.47</c:v>
                </c:pt>
                <c:pt idx="72">
                  <c:v>9</c:v>
                </c:pt>
                <c:pt idx="73">
                  <c:v>9.1199999999999992</c:v>
                </c:pt>
                <c:pt idx="74">
                  <c:v>10.5</c:v>
                </c:pt>
                <c:pt idx="75">
                  <c:v>9.2200000000000006</c:v>
                </c:pt>
                <c:pt idx="76">
                  <c:v>0.91</c:v>
                </c:pt>
                <c:pt idx="77">
                  <c:v>9.0399999999999991</c:v>
                </c:pt>
                <c:pt idx="78">
                  <c:v>9.1199999999999992</c:v>
                </c:pt>
                <c:pt idx="79">
                  <c:v>9.08</c:v>
                </c:pt>
                <c:pt idx="80">
                  <c:v>8.2799999999999994</c:v>
                </c:pt>
                <c:pt idx="81">
                  <c:v>10.73</c:v>
                </c:pt>
                <c:pt idx="82">
                  <c:v>11.3</c:v>
                </c:pt>
                <c:pt idx="83">
                  <c:v>8.94</c:v>
                </c:pt>
                <c:pt idx="84">
                  <c:v>12.05</c:v>
                </c:pt>
                <c:pt idx="85">
                  <c:v>8.6999999999999993</c:v>
                </c:pt>
                <c:pt idx="86">
                  <c:v>10.47</c:v>
                </c:pt>
                <c:pt idx="87">
                  <c:v>9.51</c:v>
                </c:pt>
                <c:pt idx="88">
                  <c:v>9.82</c:v>
                </c:pt>
                <c:pt idx="89">
                  <c:v>8.4600000000000009</c:v>
                </c:pt>
                <c:pt idx="90">
                  <c:v>12.2</c:v>
                </c:pt>
                <c:pt idx="91">
                  <c:v>9.5</c:v>
                </c:pt>
                <c:pt idx="92">
                  <c:v>8.4</c:v>
                </c:pt>
                <c:pt idx="93">
                  <c:v>13.1</c:v>
                </c:pt>
                <c:pt idx="94">
                  <c:v>7.73</c:v>
                </c:pt>
                <c:pt idx="95">
                  <c:v>8.64</c:v>
                </c:pt>
                <c:pt idx="96">
                  <c:v>12.32</c:v>
                </c:pt>
                <c:pt idx="97">
                  <c:v>8.39</c:v>
                </c:pt>
                <c:pt idx="98">
                  <c:v>8.1199999999999992</c:v>
                </c:pt>
                <c:pt idx="99">
                  <c:v>11.47</c:v>
                </c:pt>
                <c:pt idx="100">
                  <c:v>11.47</c:v>
                </c:pt>
                <c:pt idx="101">
                  <c:v>10.18</c:v>
                </c:pt>
                <c:pt idx="102">
                  <c:v>10.33</c:v>
                </c:pt>
                <c:pt idx="103">
                  <c:v>10.06</c:v>
                </c:pt>
                <c:pt idx="104">
                  <c:v>8.34</c:v>
                </c:pt>
                <c:pt idx="105">
                  <c:v>9.61</c:v>
                </c:pt>
                <c:pt idx="106">
                  <c:v>9.31</c:v>
                </c:pt>
                <c:pt idx="107">
                  <c:v>8.4</c:v>
                </c:pt>
                <c:pt idx="108">
                  <c:v>9.51</c:v>
                </c:pt>
                <c:pt idx="109">
                  <c:v>9.2799999999999994</c:v>
                </c:pt>
                <c:pt idx="110">
                  <c:v>9.6199999999999992</c:v>
                </c:pt>
                <c:pt idx="111">
                  <c:v>9.0500000000000007</c:v>
                </c:pt>
                <c:pt idx="112">
                  <c:v>9</c:v>
                </c:pt>
                <c:pt idx="113">
                  <c:v>8.14</c:v>
                </c:pt>
                <c:pt idx="114">
                  <c:v>10.49</c:v>
                </c:pt>
                <c:pt idx="115">
                  <c:v>11.23</c:v>
                </c:pt>
                <c:pt idx="116">
                  <c:v>12.69</c:v>
                </c:pt>
                <c:pt idx="117">
                  <c:v>10.52</c:v>
                </c:pt>
                <c:pt idx="118">
                  <c:v>9.27</c:v>
                </c:pt>
                <c:pt idx="119">
                  <c:v>9.39</c:v>
                </c:pt>
                <c:pt idx="120">
                  <c:v>9.32</c:v>
                </c:pt>
                <c:pt idx="121">
                  <c:v>8.4700000000000006</c:v>
                </c:pt>
                <c:pt idx="122">
                  <c:v>10.87</c:v>
                </c:pt>
                <c:pt idx="123">
                  <c:v>11.45</c:v>
                </c:pt>
                <c:pt idx="124">
                  <c:v>8.4</c:v>
                </c:pt>
                <c:pt idx="125">
                  <c:v>8.9499999999999993</c:v>
                </c:pt>
                <c:pt idx="126">
                  <c:v>12.54</c:v>
                </c:pt>
                <c:pt idx="127">
                  <c:v>10.45</c:v>
                </c:pt>
                <c:pt idx="128">
                  <c:v>9.31</c:v>
                </c:pt>
                <c:pt idx="129">
                  <c:v>9</c:v>
                </c:pt>
                <c:pt idx="130">
                  <c:v>8.9499999999999993</c:v>
                </c:pt>
                <c:pt idx="131">
                  <c:v>9.2799999999999994</c:v>
                </c:pt>
                <c:pt idx="132">
                  <c:v>8.35</c:v>
                </c:pt>
                <c:pt idx="133">
                  <c:v>9.83</c:v>
                </c:pt>
                <c:pt idx="134">
                  <c:v>11.45</c:v>
                </c:pt>
                <c:pt idx="135">
                  <c:v>10.52</c:v>
                </c:pt>
                <c:pt idx="136">
                  <c:v>11.72</c:v>
                </c:pt>
                <c:pt idx="137">
                  <c:v>8.4</c:v>
                </c:pt>
                <c:pt idx="138">
                  <c:v>9.9</c:v>
                </c:pt>
                <c:pt idx="139">
                  <c:v>8.99</c:v>
                </c:pt>
                <c:pt idx="140">
                  <c:v>9.23</c:v>
                </c:pt>
                <c:pt idx="141">
                  <c:v>10.050000000000001</c:v>
                </c:pt>
                <c:pt idx="142">
                  <c:v>9.11</c:v>
                </c:pt>
                <c:pt idx="143">
                  <c:v>8.9700000000000006</c:v>
                </c:pt>
                <c:pt idx="144">
                  <c:v>11.29</c:v>
                </c:pt>
                <c:pt idx="145">
                  <c:v>10.51</c:v>
                </c:pt>
                <c:pt idx="146">
                  <c:v>8.4</c:v>
                </c:pt>
                <c:pt idx="147">
                  <c:v>8.73</c:v>
                </c:pt>
                <c:pt idx="148">
                  <c:v>10.4</c:v>
                </c:pt>
                <c:pt idx="149">
                  <c:v>10.220000000000001</c:v>
                </c:pt>
                <c:pt idx="150">
                  <c:v>12.4</c:v>
                </c:pt>
                <c:pt idx="151">
                  <c:v>10.38</c:v>
                </c:pt>
                <c:pt idx="152">
                  <c:v>8.59</c:v>
                </c:pt>
                <c:pt idx="153">
                  <c:v>11.71</c:v>
                </c:pt>
                <c:pt idx="154">
                  <c:v>9.2799999999999994</c:v>
                </c:pt>
                <c:pt idx="155">
                  <c:v>9.27</c:v>
                </c:pt>
                <c:pt idx="156">
                  <c:v>10.27</c:v>
                </c:pt>
                <c:pt idx="157">
                  <c:v>8.6</c:v>
                </c:pt>
                <c:pt idx="158">
                  <c:v>1.53</c:v>
                </c:pt>
                <c:pt idx="159">
                  <c:v>14.11</c:v>
                </c:pt>
                <c:pt idx="160">
                  <c:v>8.15</c:v>
                </c:pt>
                <c:pt idx="161">
                  <c:v>10.28</c:v>
                </c:pt>
                <c:pt idx="162">
                  <c:v>10.28</c:v>
                </c:pt>
                <c:pt idx="163">
                  <c:v>10.28</c:v>
                </c:pt>
                <c:pt idx="164">
                  <c:v>9.35</c:v>
                </c:pt>
                <c:pt idx="165">
                  <c:v>9.67</c:v>
                </c:pt>
                <c:pt idx="166">
                  <c:v>12.43</c:v>
                </c:pt>
                <c:pt idx="167">
                  <c:v>8.5500000000000007</c:v>
                </c:pt>
                <c:pt idx="168">
                  <c:v>11.22</c:v>
                </c:pt>
                <c:pt idx="169">
                  <c:v>1.43</c:v>
                </c:pt>
                <c:pt idx="170">
                  <c:v>10.88</c:v>
                </c:pt>
                <c:pt idx="171">
                  <c:v>8.3699999999999992</c:v>
                </c:pt>
                <c:pt idx="172">
                  <c:v>10.49</c:v>
                </c:pt>
                <c:pt idx="173">
                  <c:v>10.28</c:v>
                </c:pt>
                <c:pt idx="174">
                  <c:v>9.56</c:v>
                </c:pt>
                <c:pt idx="175">
                  <c:v>10.17</c:v>
                </c:pt>
                <c:pt idx="176">
                  <c:v>10.49</c:v>
                </c:pt>
                <c:pt idx="177">
                  <c:v>12.23</c:v>
                </c:pt>
                <c:pt idx="178">
                  <c:v>9.25</c:v>
                </c:pt>
                <c:pt idx="179">
                  <c:v>8.93</c:v>
                </c:pt>
                <c:pt idx="180">
                  <c:v>10.19</c:v>
                </c:pt>
                <c:pt idx="181">
                  <c:v>8.68</c:v>
                </c:pt>
                <c:pt idx="182">
                  <c:v>10.43</c:v>
                </c:pt>
                <c:pt idx="183">
                  <c:v>10.43</c:v>
                </c:pt>
                <c:pt idx="184">
                  <c:v>10.43</c:v>
                </c:pt>
                <c:pt idx="185">
                  <c:v>10.43</c:v>
                </c:pt>
                <c:pt idx="186">
                  <c:v>10.43</c:v>
                </c:pt>
                <c:pt idx="187">
                  <c:v>10.43</c:v>
                </c:pt>
                <c:pt idx="188">
                  <c:v>10.43</c:v>
                </c:pt>
                <c:pt idx="189">
                  <c:v>10.43</c:v>
                </c:pt>
                <c:pt idx="190">
                  <c:v>10.43</c:v>
                </c:pt>
                <c:pt idx="191">
                  <c:v>10.43</c:v>
                </c:pt>
                <c:pt idx="192">
                  <c:v>10.43</c:v>
                </c:pt>
                <c:pt idx="193">
                  <c:v>10.43</c:v>
                </c:pt>
                <c:pt idx="194">
                  <c:v>10.43</c:v>
                </c:pt>
                <c:pt idx="195">
                  <c:v>10.43</c:v>
                </c:pt>
                <c:pt idx="196">
                  <c:v>10.43</c:v>
                </c:pt>
                <c:pt idx="197">
                  <c:v>10.43</c:v>
                </c:pt>
                <c:pt idx="198">
                  <c:v>10.43</c:v>
                </c:pt>
                <c:pt idx="199">
                  <c:v>10.43</c:v>
                </c:pt>
                <c:pt idx="200">
                  <c:v>10.43</c:v>
                </c:pt>
                <c:pt idx="201">
                  <c:v>10.43</c:v>
                </c:pt>
                <c:pt idx="202">
                  <c:v>10.43</c:v>
                </c:pt>
                <c:pt idx="203">
                  <c:v>10.43</c:v>
                </c:pt>
                <c:pt idx="204">
                  <c:v>10.43</c:v>
                </c:pt>
                <c:pt idx="205">
                  <c:v>10.43</c:v>
                </c:pt>
                <c:pt idx="206">
                  <c:v>10.43</c:v>
                </c:pt>
                <c:pt idx="207">
                  <c:v>10.43</c:v>
                </c:pt>
                <c:pt idx="208">
                  <c:v>10.43</c:v>
                </c:pt>
                <c:pt idx="209">
                  <c:v>10.43</c:v>
                </c:pt>
                <c:pt idx="210">
                  <c:v>10.43</c:v>
                </c:pt>
                <c:pt idx="211">
                  <c:v>10.43</c:v>
                </c:pt>
                <c:pt idx="212">
                  <c:v>10.43</c:v>
                </c:pt>
                <c:pt idx="213">
                  <c:v>10.43</c:v>
                </c:pt>
                <c:pt idx="214">
                  <c:v>10.43</c:v>
                </c:pt>
                <c:pt idx="215">
                  <c:v>10.43</c:v>
                </c:pt>
                <c:pt idx="216">
                  <c:v>10.43</c:v>
                </c:pt>
                <c:pt idx="217">
                  <c:v>10.43</c:v>
                </c:pt>
                <c:pt idx="218">
                  <c:v>10.43</c:v>
                </c:pt>
                <c:pt idx="219">
                  <c:v>10.43</c:v>
                </c:pt>
                <c:pt idx="220">
                  <c:v>10.43</c:v>
                </c:pt>
                <c:pt idx="221">
                  <c:v>10.43</c:v>
                </c:pt>
                <c:pt idx="222">
                  <c:v>10.43</c:v>
                </c:pt>
                <c:pt idx="223">
                  <c:v>10.43</c:v>
                </c:pt>
                <c:pt idx="224">
                  <c:v>10.43</c:v>
                </c:pt>
                <c:pt idx="225">
                  <c:v>10.87</c:v>
                </c:pt>
                <c:pt idx="226">
                  <c:v>10.43</c:v>
                </c:pt>
                <c:pt idx="227">
                  <c:v>11.08</c:v>
                </c:pt>
                <c:pt idx="228">
                  <c:v>9.74</c:v>
                </c:pt>
                <c:pt idx="229">
                  <c:v>9.2899999999999991</c:v>
                </c:pt>
                <c:pt idx="230">
                  <c:v>10.58</c:v>
                </c:pt>
                <c:pt idx="231">
                  <c:v>10.84</c:v>
                </c:pt>
                <c:pt idx="232">
                  <c:v>13.63</c:v>
                </c:pt>
                <c:pt idx="233">
                  <c:v>11.53</c:v>
                </c:pt>
                <c:pt idx="234">
                  <c:v>11.36</c:v>
                </c:pt>
                <c:pt idx="235">
                  <c:v>9.7799999999999994</c:v>
                </c:pt>
                <c:pt idx="236">
                  <c:v>10.28</c:v>
                </c:pt>
                <c:pt idx="237">
                  <c:v>14.11</c:v>
                </c:pt>
                <c:pt idx="238">
                  <c:v>9.34</c:v>
                </c:pt>
                <c:pt idx="239">
                  <c:v>8.59</c:v>
                </c:pt>
                <c:pt idx="240">
                  <c:v>8.19</c:v>
                </c:pt>
                <c:pt idx="241">
                  <c:v>10.07</c:v>
                </c:pt>
                <c:pt idx="242">
                  <c:v>13.39</c:v>
                </c:pt>
                <c:pt idx="243">
                  <c:v>8.39</c:v>
                </c:pt>
                <c:pt idx="244">
                  <c:v>10.5</c:v>
                </c:pt>
                <c:pt idx="245">
                  <c:v>9.51</c:v>
                </c:pt>
                <c:pt idx="246">
                  <c:v>9</c:v>
                </c:pt>
                <c:pt idx="247">
                  <c:v>9.5399999999999991</c:v>
                </c:pt>
                <c:pt idx="248">
                  <c:v>9.6</c:v>
                </c:pt>
                <c:pt idx="249">
                  <c:v>9.51</c:v>
                </c:pt>
                <c:pt idx="250">
                  <c:v>10.039999999999999</c:v>
                </c:pt>
                <c:pt idx="251">
                  <c:v>10.66</c:v>
                </c:pt>
                <c:pt idx="252">
                  <c:v>9.8000000000000007</c:v>
                </c:pt>
                <c:pt idx="253">
                  <c:v>9.7799999999999994</c:v>
                </c:pt>
                <c:pt idx="254">
                  <c:v>10.89</c:v>
                </c:pt>
                <c:pt idx="255">
                  <c:v>10.43</c:v>
                </c:pt>
                <c:pt idx="256">
                  <c:v>10.79</c:v>
                </c:pt>
                <c:pt idx="257">
                  <c:v>10.210000000000001</c:v>
                </c:pt>
                <c:pt idx="258">
                  <c:v>10.76</c:v>
                </c:pt>
                <c:pt idx="259">
                  <c:v>10.52</c:v>
                </c:pt>
                <c:pt idx="260">
                  <c:v>8.9700000000000006</c:v>
                </c:pt>
                <c:pt idx="261">
                  <c:v>9.7899999999999991</c:v>
                </c:pt>
                <c:pt idx="262">
                  <c:v>10.199999999999999</c:v>
                </c:pt>
                <c:pt idx="263">
                  <c:v>9.36</c:v>
                </c:pt>
                <c:pt idx="264">
                  <c:v>8.93</c:v>
                </c:pt>
                <c:pt idx="265">
                  <c:v>10.28</c:v>
                </c:pt>
                <c:pt idx="266">
                  <c:v>11.37</c:v>
                </c:pt>
                <c:pt idx="267">
                  <c:v>9.69</c:v>
                </c:pt>
                <c:pt idx="268">
                  <c:v>10.1</c:v>
                </c:pt>
                <c:pt idx="269">
                  <c:v>9.76</c:v>
                </c:pt>
                <c:pt idx="270">
                  <c:v>8.75</c:v>
                </c:pt>
                <c:pt idx="271">
                  <c:v>9.0299999999999994</c:v>
                </c:pt>
                <c:pt idx="272">
                  <c:v>14.11</c:v>
                </c:pt>
                <c:pt idx="273">
                  <c:v>8.67</c:v>
                </c:pt>
                <c:pt idx="274">
                  <c:v>8.68</c:v>
                </c:pt>
                <c:pt idx="275">
                  <c:v>13.21</c:v>
                </c:pt>
                <c:pt idx="276">
                  <c:v>11.33</c:v>
                </c:pt>
                <c:pt idx="277">
                  <c:v>10.43</c:v>
                </c:pt>
                <c:pt idx="278">
                  <c:v>10.43</c:v>
                </c:pt>
                <c:pt idx="279">
                  <c:v>10.43</c:v>
                </c:pt>
                <c:pt idx="280">
                  <c:v>10.41</c:v>
                </c:pt>
                <c:pt idx="281">
                  <c:v>8.3000000000000007</c:v>
                </c:pt>
                <c:pt idx="282">
                  <c:v>11.59</c:v>
                </c:pt>
                <c:pt idx="283">
                  <c:v>10</c:v>
                </c:pt>
                <c:pt idx="284">
                  <c:v>10.43</c:v>
                </c:pt>
                <c:pt idx="285">
                  <c:v>10.37</c:v>
                </c:pt>
                <c:pt idx="286">
                  <c:v>8.2899999999999991</c:v>
                </c:pt>
                <c:pt idx="287">
                  <c:v>11.3</c:v>
                </c:pt>
                <c:pt idx="288">
                  <c:v>9.8000000000000007</c:v>
                </c:pt>
                <c:pt idx="289">
                  <c:v>10.43</c:v>
                </c:pt>
                <c:pt idx="290">
                  <c:v>13.97</c:v>
                </c:pt>
                <c:pt idx="291">
                  <c:v>9.6999999999999993</c:v>
                </c:pt>
                <c:pt idx="292">
                  <c:v>9.26</c:v>
                </c:pt>
                <c:pt idx="293">
                  <c:v>11.92</c:v>
                </c:pt>
                <c:pt idx="294">
                  <c:v>8.92</c:v>
                </c:pt>
                <c:pt idx="295">
                  <c:v>10.15</c:v>
                </c:pt>
                <c:pt idx="296">
                  <c:v>10.68</c:v>
                </c:pt>
                <c:pt idx="297">
                  <c:v>10.43</c:v>
                </c:pt>
                <c:pt idx="298">
                  <c:v>9.2899999999999991</c:v>
                </c:pt>
                <c:pt idx="299">
                  <c:v>10.43</c:v>
                </c:pt>
                <c:pt idx="300">
                  <c:v>10.43</c:v>
                </c:pt>
                <c:pt idx="301">
                  <c:v>10.43</c:v>
                </c:pt>
                <c:pt idx="302">
                  <c:v>10.43</c:v>
                </c:pt>
                <c:pt idx="303">
                  <c:v>10.43</c:v>
                </c:pt>
                <c:pt idx="304">
                  <c:v>10.43</c:v>
                </c:pt>
                <c:pt idx="305">
                  <c:v>10.43</c:v>
                </c:pt>
                <c:pt idx="306">
                  <c:v>10.43</c:v>
                </c:pt>
                <c:pt idx="307">
                  <c:v>10.43</c:v>
                </c:pt>
                <c:pt idx="308">
                  <c:v>10.43</c:v>
                </c:pt>
                <c:pt idx="309">
                  <c:v>10.43</c:v>
                </c:pt>
                <c:pt idx="310">
                  <c:v>10.43</c:v>
                </c:pt>
                <c:pt idx="311">
                  <c:v>10.43</c:v>
                </c:pt>
                <c:pt idx="312">
                  <c:v>10.43</c:v>
                </c:pt>
                <c:pt idx="313">
                  <c:v>10.43</c:v>
                </c:pt>
                <c:pt idx="314">
                  <c:v>10.43</c:v>
                </c:pt>
                <c:pt idx="315">
                  <c:v>10.32</c:v>
                </c:pt>
                <c:pt idx="316">
                  <c:v>10.43</c:v>
                </c:pt>
                <c:pt idx="317">
                  <c:v>10.43</c:v>
                </c:pt>
                <c:pt idx="318">
                  <c:v>8.92</c:v>
                </c:pt>
                <c:pt idx="319">
                  <c:v>10.3</c:v>
                </c:pt>
                <c:pt idx="320">
                  <c:v>9.92</c:v>
                </c:pt>
                <c:pt idx="321">
                  <c:v>9.1</c:v>
                </c:pt>
                <c:pt idx="322">
                  <c:v>10.43</c:v>
                </c:pt>
                <c:pt idx="323">
                  <c:v>12.2</c:v>
                </c:pt>
                <c:pt idx="324">
                  <c:v>10.23</c:v>
                </c:pt>
                <c:pt idx="325">
                  <c:v>10.43</c:v>
                </c:pt>
                <c:pt idx="326">
                  <c:v>10.43</c:v>
                </c:pt>
                <c:pt idx="327">
                  <c:v>9.2899999999999991</c:v>
                </c:pt>
                <c:pt idx="328">
                  <c:v>12.8</c:v>
                </c:pt>
                <c:pt idx="329">
                  <c:v>9.81</c:v>
                </c:pt>
                <c:pt idx="330">
                  <c:v>12.42</c:v>
                </c:pt>
                <c:pt idx="331">
                  <c:v>12.7</c:v>
                </c:pt>
                <c:pt idx="332">
                  <c:v>10.85</c:v>
                </c:pt>
                <c:pt idx="333">
                  <c:v>10.76</c:v>
                </c:pt>
                <c:pt idx="334">
                  <c:v>10.43</c:v>
                </c:pt>
                <c:pt idx="335">
                  <c:v>10.43</c:v>
                </c:pt>
                <c:pt idx="336">
                  <c:v>10.43</c:v>
                </c:pt>
                <c:pt idx="337">
                  <c:v>10.43</c:v>
                </c:pt>
                <c:pt idx="338">
                  <c:v>10.43</c:v>
                </c:pt>
                <c:pt idx="339">
                  <c:v>10.81</c:v>
                </c:pt>
                <c:pt idx="340">
                  <c:v>9.94</c:v>
                </c:pt>
                <c:pt idx="341">
                  <c:v>11.38</c:v>
                </c:pt>
                <c:pt idx="342">
                  <c:v>9.5399999999999991</c:v>
                </c:pt>
                <c:pt idx="343">
                  <c:v>10.43</c:v>
                </c:pt>
                <c:pt idx="344">
                  <c:v>11.3</c:v>
                </c:pt>
                <c:pt idx="345">
                  <c:v>10.92</c:v>
                </c:pt>
                <c:pt idx="346">
                  <c:v>12.67</c:v>
                </c:pt>
                <c:pt idx="347">
                  <c:v>13.52</c:v>
                </c:pt>
                <c:pt idx="348">
                  <c:v>11.68</c:v>
                </c:pt>
                <c:pt idx="349">
                  <c:v>10.31</c:v>
                </c:pt>
                <c:pt idx="350">
                  <c:v>10.31</c:v>
                </c:pt>
                <c:pt idx="351">
                  <c:v>9.7200000000000006</c:v>
                </c:pt>
                <c:pt idx="352">
                  <c:v>10.71</c:v>
                </c:pt>
                <c:pt idx="353">
                  <c:v>10.91</c:v>
                </c:pt>
                <c:pt idx="354">
                  <c:v>10.43</c:v>
                </c:pt>
                <c:pt idx="355">
                  <c:v>9.58</c:v>
                </c:pt>
                <c:pt idx="356">
                  <c:v>11.62</c:v>
                </c:pt>
                <c:pt idx="357">
                  <c:v>11.15</c:v>
                </c:pt>
                <c:pt idx="358">
                  <c:v>8.11</c:v>
                </c:pt>
                <c:pt idx="359">
                  <c:v>9.76</c:v>
                </c:pt>
                <c:pt idx="360">
                  <c:v>9.94</c:v>
                </c:pt>
                <c:pt idx="361">
                  <c:v>10.43</c:v>
                </c:pt>
                <c:pt idx="362">
                  <c:v>10.43</c:v>
                </c:pt>
                <c:pt idx="363">
                  <c:v>10.43</c:v>
                </c:pt>
                <c:pt idx="364">
                  <c:v>10.43</c:v>
                </c:pt>
                <c:pt idx="365">
                  <c:v>10.43</c:v>
                </c:pt>
                <c:pt idx="366">
                  <c:v>10.43</c:v>
                </c:pt>
                <c:pt idx="367">
                  <c:v>10.43</c:v>
                </c:pt>
                <c:pt idx="368">
                  <c:v>10.43</c:v>
                </c:pt>
                <c:pt idx="369">
                  <c:v>10.43</c:v>
                </c:pt>
                <c:pt idx="370">
                  <c:v>12.28</c:v>
                </c:pt>
                <c:pt idx="371">
                  <c:v>13.43</c:v>
                </c:pt>
                <c:pt idx="372">
                  <c:v>10.39</c:v>
                </c:pt>
                <c:pt idx="373">
                  <c:v>11.15</c:v>
                </c:pt>
                <c:pt idx="374">
                  <c:v>9.9600000000000009</c:v>
                </c:pt>
                <c:pt idx="375">
                  <c:v>13.06</c:v>
                </c:pt>
                <c:pt idx="376">
                  <c:v>11.07</c:v>
                </c:pt>
                <c:pt idx="377">
                  <c:v>13.07</c:v>
                </c:pt>
                <c:pt idx="378">
                  <c:v>12.44</c:v>
                </c:pt>
                <c:pt idx="379">
                  <c:v>10.34</c:v>
                </c:pt>
                <c:pt idx="380">
                  <c:v>9.5299999999999994</c:v>
                </c:pt>
                <c:pt idx="381">
                  <c:v>12.32</c:v>
                </c:pt>
                <c:pt idx="382">
                  <c:v>9.92</c:v>
                </c:pt>
                <c:pt idx="383">
                  <c:v>11.48</c:v>
                </c:pt>
                <c:pt idx="384">
                  <c:v>9.59</c:v>
                </c:pt>
                <c:pt idx="385">
                  <c:v>10.29</c:v>
                </c:pt>
                <c:pt idx="386">
                  <c:v>13.82</c:v>
                </c:pt>
                <c:pt idx="387">
                  <c:v>14.53</c:v>
                </c:pt>
                <c:pt idx="388">
                  <c:v>10.26</c:v>
                </c:pt>
                <c:pt idx="389">
                  <c:v>11.42</c:v>
                </c:pt>
                <c:pt idx="390">
                  <c:v>9.9600000000000009</c:v>
                </c:pt>
                <c:pt idx="391">
                  <c:v>9.59</c:v>
                </c:pt>
                <c:pt idx="392">
                  <c:v>9.83</c:v>
                </c:pt>
                <c:pt idx="393">
                  <c:v>12.92</c:v>
                </c:pt>
                <c:pt idx="394">
                  <c:v>11.48</c:v>
                </c:pt>
                <c:pt idx="395">
                  <c:v>13.11</c:v>
                </c:pt>
                <c:pt idx="396">
                  <c:v>14.65</c:v>
                </c:pt>
              </c:numCache>
            </c:numRef>
          </c:yVal>
          <c:smooth val="0"/>
          <c:extLst>
            <c:ext xmlns:c16="http://schemas.microsoft.com/office/drawing/2014/chart" uri="{C3380CC4-5D6E-409C-BE32-E72D297353CC}">
              <c16:uniqueId val="{00000002-9B9B-4864-9E47-045DE6EE8A70}"/>
            </c:ext>
          </c:extLst>
        </c:ser>
        <c:dLbls>
          <c:showLegendKey val="0"/>
          <c:showVal val="0"/>
          <c:showCatName val="0"/>
          <c:showSerName val="0"/>
          <c:showPercent val="0"/>
          <c:showBubbleSize val="0"/>
        </c:dLbls>
        <c:axId val="1075243536"/>
        <c:axId val="1075248576"/>
      </c:scatterChart>
      <c:valAx>
        <c:axId val="1075243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Annualised</a:t>
                </a:r>
                <a:r>
                  <a:rPr lang="en-US" dirty="0"/>
                  <a:t> Performance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248576"/>
        <c:crosses val="autoZero"/>
        <c:crossBetween val="midCat"/>
      </c:valAx>
      <c:valAx>
        <c:axId val="1075248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Annualised</a:t>
                </a:r>
                <a:r>
                  <a:rPr lang="en-US" dirty="0"/>
                  <a:t> Volatility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243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'chartdata_61368c23-5dd6-4a02-86'!$B$1</c:f>
              <c:strCache>
                <c:ptCount val="1"/>
                <c:pt idx="0">
                  <c:v>Pru - PruFund Growth Account S2 in GB</c:v>
                </c:pt>
              </c:strCache>
            </c:strRef>
          </c:tx>
          <c:spPr>
            <a:ln w="28575" cap="rnd">
              <a:solidFill>
                <a:schemeClr val="accent1"/>
              </a:solidFill>
              <a:round/>
            </a:ln>
            <a:effectLst/>
          </c:spPr>
          <c:marker>
            <c:symbol val="none"/>
          </c:marker>
          <c:cat>
            <c:numRef>
              <c:f>'chartdata_61368c23-5dd6-4a02-86'!$A$2:$A$190</c:f>
              <c:numCache>
                <c:formatCode>m/d/yyyy</c:formatCode>
                <c:ptCount val="189"/>
                <c:pt idx="0">
                  <c:v>45163</c:v>
                </c:pt>
                <c:pt idx="1">
                  <c:v>45167</c:v>
                </c:pt>
                <c:pt idx="2">
                  <c:v>45168</c:v>
                </c:pt>
                <c:pt idx="3">
                  <c:v>45169</c:v>
                </c:pt>
                <c:pt idx="4">
                  <c:v>45170</c:v>
                </c:pt>
                <c:pt idx="5">
                  <c:v>45173</c:v>
                </c:pt>
                <c:pt idx="6">
                  <c:v>45174</c:v>
                </c:pt>
                <c:pt idx="7">
                  <c:v>45175</c:v>
                </c:pt>
                <c:pt idx="8">
                  <c:v>45176</c:v>
                </c:pt>
                <c:pt idx="9">
                  <c:v>45177</c:v>
                </c:pt>
                <c:pt idx="10">
                  <c:v>45180</c:v>
                </c:pt>
                <c:pt idx="11">
                  <c:v>45181</c:v>
                </c:pt>
                <c:pt idx="12">
                  <c:v>45182</c:v>
                </c:pt>
                <c:pt idx="13">
                  <c:v>45183</c:v>
                </c:pt>
                <c:pt idx="14">
                  <c:v>45184</c:v>
                </c:pt>
                <c:pt idx="15">
                  <c:v>45187</c:v>
                </c:pt>
                <c:pt idx="16">
                  <c:v>45188</c:v>
                </c:pt>
                <c:pt idx="17">
                  <c:v>45189</c:v>
                </c:pt>
                <c:pt idx="18">
                  <c:v>45190</c:v>
                </c:pt>
                <c:pt idx="19">
                  <c:v>45191</c:v>
                </c:pt>
                <c:pt idx="20">
                  <c:v>45194</c:v>
                </c:pt>
                <c:pt idx="21">
                  <c:v>45195</c:v>
                </c:pt>
                <c:pt idx="22">
                  <c:v>45196</c:v>
                </c:pt>
                <c:pt idx="23">
                  <c:v>45197</c:v>
                </c:pt>
                <c:pt idx="24">
                  <c:v>45198</c:v>
                </c:pt>
                <c:pt idx="25">
                  <c:v>45201</c:v>
                </c:pt>
                <c:pt idx="26">
                  <c:v>45202</c:v>
                </c:pt>
                <c:pt idx="27">
                  <c:v>45203</c:v>
                </c:pt>
                <c:pt idx="28">
                  <c:v>45204</c:v>
                </c:pt>
                <c:pt idx="29">
                  <c:v>45205</c:v>
                </c:pt>
                <c:pt idx="30">
                  <c:v>45208</c:v>
                </c:pt>
                <c:pt idx="31">
                  <c:v>45209</c:v>
                </c:pt>
                <c:pt idx="32">
                  <c:v>45210</c:v>
                </c:pt>
                <c:pt idx="33">
                  <c:v>45211</c:v>
                </c:pt>
                <c:pt idx="34">
                  <c:v>45212</c:v>
                </c:pt>
                <c:pt idx="35">
                  <c:v>45215</c:v>
                </c:pt>
                <c:pt idx="36">
                  <c:v>45216</c:v>
                </c:pt>
                <c:pt idx="37">
                  <c:v>45217</c:v>
                </c:pt>
                <c:pt idx="38">
                  <c:v>45218</c:v>
                </c:pt>
                <c:pt idx="39">
                  <c:v>45219</c:v>
                </c:pt>
                <c:pt idx="40">
                  <c:v>45222</c:v>
                </c:pt>
                <c:pt idx="41">
                  <c:v>45223</c:v>
                </c:pt>
                <c:pt idx="42">
                  <c:v>45224</c:v>
                </c:pt>
                <c:pt idx="43">
                  <c:v>45225</c:v>
                </c:pt>
                <c:pt idx="44">
                  <c:v>45226</c:v>
                </c:pt>
                <c:pt idx="45">
                  <c:v>45229</c:v>
                </c:pt>
                <c:pt idx="46">
                  <c:v>45230</c:v>
                </c:pt>
                <c:pt idx="47">
                  <c:v>45231</c:v>
                </c:pt>
                <c:pt idx="48">
                  <c:v>45232</c:v>
                </c:pt>
                <c:pt idx="49">
                  <c:v>45233</c:v>
                </c:pt>
                <c:pt idx="50">
                  <c:v>45236</c:v>
                </c:pt>
                <c:pt idx="51">
                  <c:v>45237</c:v>
                </c:pt>
                <c:pt idx="52">
                  <c:v>45238</c:v>
                </c:pt>
                <c:pt idx="53">
                  <c:v>45239</c:v>
                </c:pt>
                <c:pt idx="54">
                  <c:v>45240</c:v>
                </c:pt>
                <c:pt idx="55">
                  <c:v>45243</c:v>
                </c:pt>
                <c:pt idx="56">
                  <c:v>45244</c:v>
                </c:pt>
                <c:pt idx="57">
                  <c:v>45245</c:v>
                </c:pt>
                <c:pt idx="58">
                  <c:v>45246</c:v>
                </c:pt>
                <c:pt idx="59">
                  <c:v>45247</c:v>
                </c:pt>
                <c:pt idx="60">
                  <c:v>45250</c:v>
                </c:pt>
                <c:pt idx="61">
                  <c:v>45251</c:v>
                </c:pt>
                <c:pt idx="62">
                  <c:v>45252</c:v>
                </c:pt>
                <c:pt idx="63">
                  <c:v>45253</c:v>
                </c:pt>
                <c:pt idx="64">
                  <c:v>45254</c:v>
                </c:pt>
                <c:pt idx="65">
                  <c:v>45257</c:v>
                </c:pt>
                <c:pt idx="66">
                  <c:v>45258</c:v>
                </c:pt>
                <c:pt idx="67">
                  <c:v>45259</c:v>
                </c:pt>
                <c:pt idx="68">
                  <c:v>45260</c:v>
                </c:pt>
                <c:pt idx="69">
                  <c:v>45261</c:v>
                </c:pt>
                <c:pt idx="70">
                  <c:v>45264</c:v>
                </c:pt>
                <c:pt idx="71">
                  <c:v>45265</c:v>
                </c:pt>
                <c:pt idx="72">
                  <c:v>45266</c:v>
                </c:pt>
                <c:pt idx="73">
                  <c:v>45267</c:v>
                </c:pt>
                <c:pt idx="74">
                  <c:v>45268</c:v>
                </c:pt>
                <c:pt idx="75">
                  <c:v>45271</c:v>
                </c:pt>
                <c:pt idx="76">
                  <c:v>45272</c:v>
                </c:pt>
                <c:pt idx="77">
                  <c:v>45273</c:v>
                </c:pt>
                <c:pt idx="78">
                  <c:v>45274</c:v>
                </c:pt>
                <c:pt idx="79">
                  <c:v>45275</c:v>
                </c:pt>
                <c:pt idx="80">
                  <c:v>45278</c:v>
                </c:pt>
                <c:pt idx="81">
                  <c:v>45279</c:v>
                </c:pt>
                <c:pt idx="82">
                  <c:v>45280</c:v>
                </c:pt>
                <c:pt idx="83">
                  <c:v>45281</c:v>
                </c:pt>
                <c:pt idx="84">
                  <c:v>45282</c:v>
                </c:pt>
                <c:pt idx="85">
                  <c:v>45287</c:v>
                </c:pt>
                <c:pt idx="86">
                  <c:v>45288</c:v>
                </c:pt>
                <c:pt idx="87">
                  <c:v>45289</c:v>
                </c:pt>
                <c:pt idx="88">
                  <c:v>45293</c:v>
                </c:pt>
                <c:pt idx="89">
                  <c:v>45294</c:v>
                </c:pt>
                <c:pt idx="90">
                  <c:v>45295</c:v>
                </c:pt>
                <c:pt idx="91">
                  <c:v>45296</c:v>
                </c:pt>
                <c:pt idx="92">
                  <c:v>45299</c:v>
                </c:pt>
                <c:pt idx="93">
                  <c:v>45300</c:v>
                </c:pt>
                <c:pt idx="94">
                  <c:v>45301</c:v>
                </c:pt>
                <c:pt idx="95">
                  <c:v>45302</c:v>
                </c:pt>
                <c:pt idx="96">
                  <c:v>45303</c:v>
                </c:pt>
                <c:pt idx="97">
                  <c:v>45306</c:v>
                </c:pt>
                <c:pt idx="98">
                  <c:v>45307</c:v>
                </c:pt>
                <c:pt idx="99">
                  <c:v>45308</c:v>
                </c:pt>
                <c:pt idx="100">
                  <c:v>45309</c:v>
                </c:pt>
                <c:pt idx="101">
                  <c:v>45310</c:v>
                </c:pt>
                <c:pt idx="102">
                  <c:v>45313</c:v>
                </c:pt>
                <c:pt idx="103">
                  <c:v>45314</c:v>
                </c:pt>
                <c:pt idx="104">
                  <c:v>45315</c:v>
                </c:pt>
                <c:pt idx="105">
                  <c:v>45316</c:v>
                </c:pt>
                <c:pt idx="106">
                  <c:v>45317</c:v>
                </c:pt>
                <c:pt idx="107">
                  <c:v>45320</c:v>
                </c:pt>
                <c:pt idx="108">
                  <c:v>45321</c:v>
                </c:pt>
                <c:pt idx="109">
                  <c:v>45322</c:v>
                </c:pt>
                <c:pt idx="110">
                  <c:v>45323</c:v>
                </c:pt>
                <c:pt idx="111">
                  <c:v>45324</c:v>
                </c:pt>
                <c:pt idx="112">
                  <c:v>45327</c:v>
                </c:pt>
                <c:pt idx="113">
                  <c:v>45328</c:v>
                </c:pt>
                <c:pt idx="114">
                  <c:v>45329</c:v>
                </c:pt>
                <c:pt idx="115">
                  <c:v>45330</c:v>
                </c:pt>
                <c:pt idx="116">
                  <c:v>45331</c:v>
                </c:pt>
                <c:pt idx="117">
                  <c:v>45334</c:v>
                </c:pt>
                <c:pt idx="118">
                  <c:v>45335</c:v>
                </c:pt>
                <c:pt idx="119">
                  <c:v>45336</c:v>
                </c:pt>
                <c:pt idx="120">
                  <c:v>45337</c:v>
                </c:pt>
                <c:pt idx="121">
                  <c:v>45338</c:v>
                </c:pt>
                <c:pt idx="122">
                  <c:v>45341</c:v>
                </c:pt>
                <c:pt idx="123">
                  <c:v>45342</c:v>
                </c:pt>
                <c:pt idx="124">
                  <c:v>45343</c:v>
                </c:pt>
                <c:pt idx="125">
                  <c:v>45344</c:v>
                </c:pt>
                <c:pt idx="126">
                  <c:v>45345</c:v>
                </c:pt>
                <c:pt idx="127">
                  <c:v>45348</c:v>
                </c:pt>
                <c:pt idx="128">
                  <c:v>45349</c:v>
                </c:pt>
                <c:pt idx="129">
                  <c:v>45350</c:v>
                </c:pt>
                <c:pt idx="130">
                  <c:v>45351</c:v>
                </c:pt>
                <c:pt idx="131">
                  <c:v>45352</c:v>
                </c:pt>
                <c:pt idx="132">
                  <c:v>45355</c:v>
                </c:pt>
                <c:pt idx="133">
                  <c:v>45356</c:v>
                </c:pt>
                <c:pt idx="134">
                  <c:v>45357</c:v>
                </c:pt>
                <c:pt idx="135">
                  <c:v>45358</c:v>
                </c:pt>
                <c:pt idx="136">
                  <c:v>45359</c:v>
                </c:pt>
                <c:pt idx="137">
                  <c:v>45362</c:v>
                </c:pt>
                <c:pt idx="138">
                  <c:v>45363</c:v>
                </c:pt>
                <c:pt idx="139">
                  <c:v>45364</c:v>
                </c:pt>
                <c:pt idx="140">
                  <c:v>45365</c:v>
                </c:pt>
                <c:pt idx="141">
                  <c:v>45366</c:v>
                </c:pt>
                <c:pt idx="142">
                  <c:v>45369</c:v>
                </c:pt>
                <c:pt idx="143">
                  <c:v>45370</c:v>
                </c:pt>
                <c:pt idx="144">
                  <c:v>45371</c:v>
                </c:pt>
                <c:pt idx="145">
                  <c:v>45372</c:v>
                </c:pt>
                <c:pt idx="146">
                  <c:v>45373</c:v>
                </c:pt>
                <c:pt idx="147">
                  <c:v>45376</c:v>
                </c:pt>
                <c:pt idx="148">
                  <c:v>45377</c:v>
                </c:pt>
                <c:pt idx="149">
                  <c:v>45378</c:v>
                </c:pt>
                <c:pt idx="150">
                  <c:v>45379</c:v>
                </c:pt>
                <c:pt idx="151">
                  <c:v>45384</c:v>
                </c:pt>
                <c:pt idx="152">
                  <c:v>45385</c:v>
                </c:pt>
                <c:pt idx="153">
                  <c:v>45386</c:v>
                </c:pt>
                <c:pt idx="154">
                  <c:v>45387</c:v>
                </c:pt>
                <c:pt idx="155">
                  <c:v>45390</c:v>
                </c:pt>
                <c:pt idx="156">
                  <c:v>45391</c:v>
                </c:pt>
                <c:pt idx="157">
                  <c:v>45392</c:v>
                </c:pt>
                <c:pt idx="158">
                  <c:v>45393</c:v>
                </c:pt>
                <c:pt idx="159">
                  <c:v>45394</c:v>
                </c:pt>
                <c:pt idx="160">
                  <c:v>45397</c:v>
                </c:pt>
                <c:pt idx="161">
                  <c:v>45398</c:v>
                </c:pt>
                <c:pt idx="162">
                  <c:v>45399</c:v>
                </c:pt>
                <c:pt idx="163">
                  <c:v>45400</c:v>
                </c:pt>
                <c:pt idx="164">
                  <c:v>45401</c:v>
                </c:pt>
                <c:pt idx="165">
                  <c:v>45404</c:v>
                </c:pt>
                <c:pt idx="166">
                  <c:v>45405</c:v>
                </c:pt>
                <c:pt idx="167">
                  <c:v>45406</c:v>
                </c:pt>
                <c:pt idx="168">
                  <c:v>45407</c:v>
                </c:pt>
                <c:pt idx="169">
                  <c:v>45408</c:v>
                </c:pt>
                <c:pt idx="170">
                  <c:v>45411</c:v>
                </c:pt>
                <c:pt idx="171">
                  <c:v>45412</c:v>
                </c:pt>
                <c:pt idx="172">
                  <c:v>45413</c:v>
                </c:pt>
                <c:pt idx="173">
                  <c:v>45414</c:v>
                </c:pt>
                <c:pt idx="174">
                  <c:v>45415</c:v>
                </c:pt>
                <c:pt idx="175">
                  <c:v>45419</c:v>
                </c:pt>
                <c:pt idx="176">
                  <c:v>45420</c:v>
                </c:pt>
                <c:pt idx="177">
                  <c:v>45421</c:v>
                </c:pt>
                <c:pt idx="178">
                  <c:v>45422</c:v>
                </c:pt>
                <c:pt idx="179">
                  <c:v>45425</c:v>
                </c:pt>
                <c:pt idx="180">
                  <c:v>45426</c:v>
                </c:pt>
                <c:pt idx="181">
                  <c:v>45427</c:v>
                </c:pt>
                <c:pt idx="182">
                  <c:v>45428</c:v>
                </c:pt>
                <c:pt idx="183">
                  <c:v>45429</c:v>
                </c:pt>
                <c:pt idx="184">
                  <c:v>45432</c:v>
                </c:pt>
                <c:pt idx="185">
                  <c:v>45433</c:v>
                </c:pt>
                <c:pt idx="186">
                  <c:v>45434</c:v>
                </c:pt>
                <c:pt idx="187">
                  <c:v>45435</c:v>
                </c:pt>
                <c:pt idx="188">
                  <c:v>45436</c:v>
                </c:pt>
              </c:numCache>
            </c:numRef>
          </c:cat>
          <c:val>
            <c:numRef>
              <c:f>'chartdata_61368c23-5dd6-4a02-86'!$B$2:$B$190</c:f>
              <c:numCache>
                <c:formatCode>General</c:formatCode>
                <c:ptCount val="189"/>
                <c:pt idx="0">
                  <c:v>300.77999999999997</c:v>
                </c:pt>
                <c:pt idx="1">
                  <c:v>300.99</c:v>
                </c:pt>
                <c:pt idx="2">
                  <c:v>301.04000000000002</c:v>
                </c:pt>
                <c:pt idx="3">
                  <c:v>301.08999999999997</c:v>
                </c:pt>
                <c:pt idx="4">
                  <c:v>301.14</c:v>
                </c:pt>
                <c:pt idx="5">
                  <c:v>301.29000000000002</c:v>
                </c:pt>
                <c:pt idx="6">
                  <c:v>301.33999999999997</c:v>
                </c:pt>
                <c:pt idx="7">
                  <c:v>301.39</c:v>
                </c:pt>
                <c:pt idx="8">
                  <c:v>301.45</c:v>
                </c:pt>
                <c:pt idx="9">
                  <c:v>301.5</c:v>
                </c:pt>
                <c:pt idx="10">
                  <c:v>301.64999999999998</c:v>
                </c:pt>
                <c:pt idx="11">
                  <c:v>301.7</c:v>
                </c:pt>
                <c:pt idx="12">
                  <c:v>301.75</c:v>
                </c:pt>
                <c:pt idx="13">
                  <c:v>301.8</c:v>
                </c:pt>
                <c:pt idx="14">
                  <c:v>301.86</c:v>
                </c:pt>
                <c:pt idx="15">
                  <c:v>302.01</c:v>
                </c:pt>
                <c:pt idx="16">
                  <c:v>302.06</c:v>
                </c:pt>
                <c:pt idx="17">
                  <c:v>302.11</c:v>
                </c:pt>
                <c:pt idx="18">
                  <c:v>302.16000000000003</c:v>
                </c:pt>
                <c:pt idx="19">
                  <c:v>302.22000000000003</c:v>
                </c:pt>
                <c:pt idx="20">
                  <c:v>302.37</c:v>
                </c:pt>
                <c:pt idx="21">
                  <c:v>302.42</c:v>
                </c:pt>
                <c:pt idx="22">
                  <c:v>302.47000000000003</c:v>
                </c:pt>
                <c:pt idx="23">
                  <c:v>302.52</c:v>
                </c:pt>
                <c:pt idx="24">
                  <c:v>302.57</c:v>
                </c:pt>
                <c:pt idx="25">
                  <c:v>302.73</c:v>
                </c:pt>
                <c:pt idx="26">
                  <c:v>302.77999999999997</c:v>
                </c:pt>
                <c:pt idx="27">
                  <c:v>302.83</c:v>
                </c:pt>
                <c:pt idx="28">
                  <c:v>302.88</c:v>
                </c:pt>
                <c:pt idx="29">
                  <c:v>302.93</c:v>
                </c:pt>
                <c:pt idx="30">
                  <c:v>303.08999999999997</c:v>
                </c:pt>
                <c:pt idx="31">
                  <c:v>303.14</c:v>
                </c:pt>
                <c:pt idx="32">
                  <c:v>303.19</c:v>
                </c:pt>
                <c:pt idx="33">
                  <c:v>303.24</c:v>
                </c:pt>
                <c:pt idx="34">
                  <c:v>303.29000000000002</c:v>
                </c:pt>
                <c:pt idx="35">
                  <c:v>303.45</c:v>
                </c:pt>
                <c:pt idx="36">
                  <c:v>303.5</c:v>
                </c:pt>
                <c:pt idx="37">
                  <c:v>303.55</c:v>
                </c:pt>
                <c:pt idx="38">
                  <c:v>303.60000000000002</c:v>
                </c:pt>
                <c:pt idx="39">
                  <c:v>303.66000000000003</c:v>
                </c:pt>
                <c:pt idx="40">
                  <c:v>303.81</c:v>
                </c:pt>
                <c:pt idx="41">
                  <c:v>303.86</c:v>
                </c:pt>
                <c:pt idx="42">
                  <c:v>303.91000000000003</c:v>
                </c:pt>
                <c:pt idx="43">
                  <c:v>303.97000000000003</c:v>
                </c:pt>
                <c:pt idx="44">
                  <c:v>304.02</c:v>
                </c:pt>
                <c:pt idx="45">
                  <c:v>304.17</c:v>
                </c:pt>
                <c:pt idx="46">
                  <c:v>304.22000000000003</c:v>
                </c:pt>
                <c:pt idx="47">
                  <c:v>304.27999999999997</c:v>
                </c:pt>
                <c:pt idx="48">
                  <c:v>304.33</c:v>
                </c:pt>
                <c:pt idx="49">
                  <c:v>304.38</c:v>
                </c:pt>
                <c:pt idx="50">
                  <c:v>304.52999999999997</c:v>
                </c:pt>
                <c:pt idx="51">
                  <c:v>304.58999999999997</c:v>
                </c:pt>
                <c:pt idx="52">
                  <c:v>304.64</c:v>
                </c:pt>
                <c:pt idx="53">
                  <c:v>304.69</c:v>
                </c:pt>
                <c:pt idx="54">
                  <c:v>304.74</c:v>
                </c:pt>
                <c:pt idx="55">
                  <c:v>304.89999999999998</c:v>
                </c:pt>
                <c:pt idx="56">
                  <c:v>304.95</c:v>
                </c:pt>
                <c:pt idx="57">
                  <c:v>305</c:v>
                </c:pt>
                <c:pt idx="58">
                  <c:v>305.05</c:v>
                </c:pt>
                <c:pt idx="59">
                  <c:v>305.10000000000002</c:v>
                </c:pt>
                <c:pt idx="60">
                  <c:v>305.26</c:v>
                </c:pt>
                <c:pt idx="61">
                  <c:v>305.31</c:v>
                </c:pt>
                <c:pt idx="62">
                  <c:v>305.36</c:v>
                </c:pt>
                <c:pt idx="63">
                  <c:v>305.41000000000003</c:v>
                </c:pt>
                <c:pt idx="64">
                  <c:v>305.47000000000003</c:v>
                </c:pt>
                <c:pt idx="65">
                  <c:v>305.62</c:v>
                </c:pt>
                <c:pt idx="66">
                  <c:v>305.67</c:v>
                </c:pt>
                <c:pt idx="67">
                  <c:v>305.73</c:v>
                </c:pt>
                <c:pt idx="68">
                  <c:v>305.77999999999997</c:v>
                </c:pt>
                <c:pt idx="69">
                  <c:v>305.83</c:v>
                </c:pt>
                <c:pt idx="70">
                  <c:v>305.99</c:v>
                </c:pt>
                <c:pt idx="71">
                  <c:v>306.04000000000002</c:v>
                </c:pt>
                <c:pt idx="72">
                  <c:v>306.08999999999997</c:v>
                </c:pt>
                <c:pt idx="73">
                  <c:v>306.14</c:v>
                </c:pt>
                <c:pt idx="74">
                  <c:v>306.19</c:v>
                </c:pt>
                <c:pt idx="75">
                  <c:v>306.35000000000002</c:v>
                </c:pt>
                <c:pt idx="76">
                  <c:v>306.39999999999998</c:v>
                </c:pt>
                <c:pt idx="77">
                  <c:v>306.45</c:v>
                </c:pt>
                <c:pt idx="78">
                  <c:v>306.51</c:v>
                </c:pt>
                <c:pt idx="79">
                  <c:v>306.56</c:v>
                </c:pt>
                <c:pt idx="80">
                  <c:v>306.70999999999998</c:v>
                </c:pt>
                <c:pt idx="81">
                  <c:v>306.77</c:v>
                </c:pt>
                <c:pt idx="82">
                  <c:v>306.82</c:v>
                </c:pt>
                <c:pt idx="83">
                  <c:v>306.87</c:v>
                </c:pt>
                <c:pt idx="84">
                  <c:v>306.92</c:v>
                </c:pt>
                <c:pt idx="85">
                  <c:v>307.18</c:v>
                </c:pt>
                <c:pt idx="86">
                  <c:v>307.24</c:v>
                </c:pt>
                <c:pt idx="87">
                  <c:v>307.29000000000002</c:v>
                </c:pt>
                <c:pt idx="88">
                  <c:v>307.5</c:v>
                </c:pt>
                <c:pt idx="89">
                  <c:v>307.55</c:v>
                </c:pt>
                <c:pt idx="90">
                  <c:v>307.60000000000002</c:v>
                </c:pt>
                <c:pt idx="91">
                  <c:v>307.64999999999998</c:v>
                </c:pt>
                <c:pt idx="92">
                  <c:v>307.81</c:v>
                </c:pt>
                <c:pt idx="93">
                  <c:v>307.86</c:v>
                </c:pt>
                <c:pt idx="94">
                  <c:v>307.91000000000003</c:v>
                </c:pt>
                <c:pt idx="95">
                  <c:v>307.97000000000003</c:v>
                </c:pt>
                <c:pt idx="96">
                  <c:v>308.02</c:v>
                </c:pt>
                <c:pt idx="97">
                  <c:v>308.18</c:v>
                </c:pt>
                <c:pt idx="98">
                  <c:v>308.23</c:v>
                </c:pt>
                <c:pt idx="99">
                  <c:v>308.27999999999997</c:v>
                </c:pt>
                <c:pt idx="100">
                  <c:v>308.33</c:v>
                </c:pt>
                <c:pt idx="101">
                  <c:v>308.39</c:v>
                </c:pt>
                <c:pt idx="102">
                  <c:v>308.54000000000002</c:v>
                </c:pt>
                <c:pt idx="103">
                  <c:v>308.60000000000002</c:v>
                </c:pt>
                <c:pt idx="104">
                  <c:v>308.64999999999998</c:v>
                </c:pt>
                <c:pt idx="105">
                  <c:v>308.7</c:v>
                </c:pt>
                <c:pt idx="106">
                  <c:v>308.75</c:v>
                </c:pt>
                <c:pt idx="107">
                  <c:v>308.91000000000003</c:v>
                </c:pt>
                <c:pt idx="108">
                  <c:v>308.95999999999998</c:v>
                </c:pt>
                <c:pt idx="109">
                  <c:v>309.01</c:v>
                </c:pt>
                <c:pt idx="110">
                  <c:v>309.07</c:v>
                </c:pt>
                <c:pt idx="111">
                  <c:v>309.12</c:v>
                </c:pt>
                <c:pt idx="112">
                  <c:v>309.27999999999997</c:v>
                </c:pt>
                <c:pt idx="113">
                  <c:v>309.33</c:v>
                </c:pt>
                <c:pt idx="114">
                  <c:v>309.38</c:v>
                </c:pt>
                <c:pt idx="115">
                  <c:v>309.43</c:v>
                </c:pt>
                <c:pt idx="116">
                  <c:v>309.49</c:v>
                </c:pt>
                <c:pt idx="117">
                  <c:v>309.64999999999998</c:v>
                </c:pt>
                <c:pt idx="118">
                  <c:v>309.7</c:v>
                </c:pt>
                <c:pt idx="119">
                  <c:v>309.75</c:v>
                </c:pt>
                <c:pt idx="120">
                  <c:v>309.8</c:v>
                </c:pt>
                <c:pt idx="121">
                  <c:v>309.86</c:v>
                </c:pt>
                <c:pt idx="122">
                  <c:v>310.01</c:v>
                </c:pt>
                <c:pt idx="123">
                  <c:v>310.07</c:v>
                </c:pt>
                <c:pt idx="124">
                  <c:v>310.12</c:v>
                </c:pt>
                <c:pt idx="125">
                  <c:v>310.17</c:v>
                </c:pt>
                <c:pt idx="126">
                  <c:v>310.22000000000003</c:v>
                </c:pt>
                <c:pt idx="127">
                  <c:v>310.38</c:v>
                </c:pt>
                <c:pt idx="128">
                  <c:v>310.44</c:v>
                </c:pt>
                <c:pt idx="129">
                  <c:v>310.49</c:v>
                </c:pt>
                <c:pt idx="130">
                  <c:v>310.54000000000002</c:v>
                </c:pt>
                <c:pt idx="131">
                  <c:v>310.58999999999997</c:v>
                </c:pt>
                <c:pt idx="132">
                  <c:v>310.75</c:v>
                </c:pt>
                <c:pt idx="133">
                  <c:v>310.8</c:v>
                </c:pt>
                <c:pt idx="134">
                  <c:v>310.86</c:v>
                </c:pt>
                <c:pt idx="135">
                  <c:v>310.91000000000003</c:v>
                </c:pt>
                <c:pt idx="136">
                  <c:v>310.95999999999998</c:v>
                </c:pt>
                <c:pt idx="137">
                  <c:v>311.12</c:v>
                </c:pt>
                <c:pt idx="138">
                  <c:v>311.17</c:v>
                </c:pt>
                <c:pt idx="139">
                  <c:v>311.23</c:v>
                </c:pt>
                <c:pt idx="140">
                  <c:v>311.27999999999997</c:v>
                </c:pt>
                <c:pt idx="141">
                  <c:v>311.33</c:v>
                </c:pt>
                <c:pt idx="142">
                  <c:v>311.49</c:v>
                </c:pt>
                <c:pt idx="143">
                  <c:v>311.54000000000002</c:v>
                </c:pt>
                <c:pt idx="144">
                  <c:v>311.60000000000002</c:v>
                </c:pt>
                <c:pt idx="145">
                  <c:v>311.64999999999998</c:v>
                </c:pt>
                <c:pt idx="146">
                  <c:v>311.7</c:v>
                </c:pt>
                <c:pt idx="147">
                  <c:v>311.86</c:v>
                </c:pt>
                <c:pt idx="148">
                  <c:v>311.91000000000003</c:v>
                </c:pt>
                <c:pt idx="149">
                  <c:v>311.97000000000003</c:v>
                </c:pt>
                <c:pt idx="150">
                  <c:v>312.02</c:v>
                </c:pt>
                <c:pt idx="151">
                  <c:v>312.29000000000002</c:v>
                </c:pt>
                <c:pt idx="152">
                  <c:v>312.33999999999997</c:v>
                </c:pt>
                <c:pt idx="153">
                  <c:v>312.39</c:v>
                </c:pt>
                <c:pt idx="154">
                  <c:v>312.45</c:v>
                </c:pt>
                <c:pt idx="155">
                  <c:v>312.60000000000002</c:v>
                </c:pt>
                <c:pt idx="156">
                  <c:v>312.66000000000003</c:v>
                </c:pt>
                <c:pt idx="157">
                  <c:v>312.70999999999998</c:v>
                </c:pt>
                <c:pt idx="158">
                  <c:v>312.76</c:v>
                </c:pt>
                <c:pt idx="159">
                  <c:v>312.82</c:v>
                </c:pt>
                <c:pt idx="160">
                  <c:v>312.98</c:v>
                </c:pt>
                <c:pt idx="161">
                  <c:v>313.02999999999997</c:v>
                </c:pt>
                <c:pt idx="162">
                  <c:v>313.08</c:v>
                </c:pt>
                <c:pt idx="163">
                  <c:v>313.14</c:v>
                </c:pt>
                <c:pt idx="164">
                  <c:v>313.19</c:v>
                </c:pt>
                <c:pt idx="165">
                  <c:v>313.35000000000002</c:v>
                </c:pt>
                <c:pt idx="166">
                  <c:v>313.39999999999998</c:v>
                </c:pt>
                <c:pt idx="167">
                  <c:v>313.45999999999998</c:v>
                </c:pt>
                <c:pt idx="168">
                  <c:v>313.51</c:v>
                </c:pt>
                <c:pt idx="169">
                  <c:v>313.56</c:v>
                </c:pt>
                <c:pt idx="170">
                  <c:v>313.72000000000003</c:v>
                </c:pt>
                <c:pt idx="171">
                  <c:v>313.77</c:v>
                </c:pt>
                <c:pt idx="172">
                  <c:v>313.83</c:v>
                </c:pt>
                <c:pt idx="173">
                  <c:v>313.88</c:v>
                </c:pt>
                <c:pt idx="174">
                  <c:v>313.93</c:v>
                </c:pt>
                <c:pt idx="175">
                  <c:v>314.14999999999998</c:v>
                </c:pt>
                <c:pt idx="176">
                  <c:v>314.2</c:v>
                </c:pt>
                <c:pt idx="177">
                  <c:v>314.25</c:v>
                </c:pt>
                <c:pt idx="178">
                  <c:v>314.31</c:v>
                </c:pt>
                <c:pt idx="179">
                  <c:v>314.47000000000003</c:v>
                </c:pt>
                <c:pt idx="180">
                  <c:v>314.52</c:v>
                </c:pt>
                <c:pt idx="181">
                  <c:v>314.58</c:v>
                </c:pt>
                <c:pt idx="182">
                  <c:v>314.63</c:v>
                </c:pt>
                <c:pt idx="183">
                  <c:v>314.68</c:v>
                </c:pt>
                <c:pt idx="184">
                  <c:v>314.83999999999997</c:v>
                </c:pt>
                <c:pt idx="185">
                  <c:v>314.89999999999998</c:v>
                </c:pt>
                <c:pt idx="186">
                  <c:v>314.95</c:v>
                </c:pt>
                <c:pt idx="187">
                  <c:v>315</c:v>
                </c:pt>
                <c:pt idx="188">
                  <c:v>315.06</c:v>
                </c:pt>
              </c:numCache>
            </c:numRef>
          </c:val>
          <c:smooth val="0"/>
          <c:extLst>
            <c:ext xmlns:c16="http://schemas.microsoft.com/office/drawing/2014/chart" uri="{C3380CC4-5D6E-409C-BE32-E72D297353CC}">
              <c16:uniqueId val="{00000000-54B8-46D9-AA38-EDCE36DC9A97}"/>
            </c:ext>
          </c:extLst>
        </c:ser>
        <c:dLbls>
          <c:showLegendKey val="0"/>
          <c:showVal val="0"/>
          <c:showCatName val="0"/>
          <c:showSerName val="0"/>
          <c:showPercent val="0"/>
          <c:showBubbleSize val="0"/>
        </c:dLbls>
        <c:smooth val="0"/>
        <c:axId val="701580912"/>
        <c:axId val="701581272"/>
      </c:lineChart>
      <c:dateAx>
        <c:axId val="701580912"/>
        <c:scaling>
          <c:orientation val="minMax"/>
          <c:max val="4543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1272"/>
        <c:crosses val="autoZero"/>
        <c:auto val="1"/>
        <c:lblOffset val="100"/>
        <c:baseTimeUnit val="days"/>
      </c:dateAx>
      <c:valAx>
        <c:axId val="701581272"/>
        <c:scaling>
          <c:orientation val="minMax"/>
          <c:max val="332"/>
          <c:min val="29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091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'chartdata_61368c23-5dd6-4a02-86'!$B$1</c:f>
              <c:strCache>
                <c:ptCount val="1"/>
                <c:pt idx="0">
                  <c:v>Pru - PruFund Growth Account S2 in GB</c:v>
                </c:pt>
              </c:strCache>
            </c:strRef>
          </c:tx>
          <c:spPr>
            <a:ln w="28575" cap="rnd">
              <a:solidFill>
                <a:schemeClr val="accent1"/>
              </a:solidFill>
              <a:round/>
            </a:ln>
            <a:effectLst/>
          </c:spPr>
          <c:marker>
            <c:symbol val="none"/>
          </c:marker>
          <c:cat>
            <c:numRef>
              <c:f>'chartdata_61368c23-5dd6-4a02-86'!$A$2:$A$190</c:f>
              <c:numCache>
                <c:formatCode>m/d/yyyy</c:formatCode>
                <c:ptCount val="189"/>
                <c:pt idx="0">
                  <c:v>45163</c:v>
                </c:pt>
                <c:pt idx="1">
                  <c:v>45167</c:v>
                </c:pt>
                <c:pt idx="2">
                  <c:v>45168</c:v>
                </c:pt>
                <c:pt idx="3">
                  <c:v>45169</c:v>
                </c:pt>
                <c:pt idx="4">
                  <c:v>45170</c:v>
                </c:pt>
                <c:pt idx="5">
                  <c:v>45173</c:v>
                </c:pt>
                <c:pt idx="6">
                  <c:v>45174</c:v>
                </c:pt>
                <c:pt idx="7">
                  <c:v>45175</c:v>
                </c:pt>
                <c:pt idx="8">
                  <c:v>45176</c:v>
                </c:pt>
                <c:pt idx="9">
                  <c:v>45177</c:v>
                </c:pt>
                <c:pt idx="10">
                  <c:v>45180</c:v>
                </c:pt>
                <c:pt idx="11">
                  <c:v>45181</c:v>
                </c:pt>
                <c:pt idx="12">
                  <c:v>45182</c:v>
                </c:pt>
                <c:pt idx="13">
                  <c:v>45183</c:v>
                </c:pt>
                <c:pt idx="14">
                  <c:v>45184</c:v>
                </c:pt>
                <c:pt idx="15">
                  <c:v>45187</c:v>
                </c:pt>
                <c:pt idx="16">
                  <c:v>45188</c:v>
                </c:pt>
                <c:pt idx="17">
                  <c:v>45189</c:v>
                </c:pt>
                <c:pt idx="18">
                  <c:v>45190</c:v>
                </c:pt>
                <c:pt idx="19">
                  <c:v>45191</c:v>
                </c:pt>
                <c:pt idx="20">
                  <c:v>45194</c:v>
                </c:pt>
                <c:pt idx="21">
                  <c:v>45195</c:v>
                </c:pt>
                <c:pt idx="22">
                  <c:v>45196</c:v>
                </c:pt>
                <c:pt idx="23">
                  <c:v>45197</c:v>
                </c:pt>
                <c:pt idx="24">
                  <c:v>45198</c:v>
                </c:pt>
                <c:pt idx="25">
                  <c:v>45201</c:v>
                </c:pt>
                <c:pt idx="26">
                  <c:v>45202</c:v>
                </c:pt>
                <c:pt idx="27">
                  <c:v>45203</c:v>
                </c:pt>
                <c:pt idx="28">
                  <c:v>45204</c:v>
                </c:pt>
                <c:pt idx="29">
                  <c:v>45205</c:v>
                </c:pt>
                <c:pt idx="30">
                  <c:v>45208</c:v>
                </c:pt>
                <c:pt idx="31">
                  <c:v>45209</c:v>
                </c:pt>
                <c:pt idx="32">
                  <c:v>45210</c:v>
                </c:pt>
                <c:pt idx="33">
                  <c:v>45211</c:v>
                </c:pt>
                <c:pt idx="34">
                  <c:v>45212</c:v>
                </c:pt>
                <c:pt idx="35">
                  <c:v>45215</c:v>
                </c:pt>
                <c:pt idx="36">
                  <c:v>45216</c:v>
                </c:pt>
                <c:pt idx="37">
                  <c:v>45217</c:v>
                </c:pt>
                <c:pt idx="38">
                  <c:v>45218</c:v>
                </c:pt>
                <c:pt idx="39">
                  <c:v>45219</c:v>
                </c:pt>
                <c:pt idx="40">
                  <c:v>45222</c:v>
                </c:pt>
                <c:pt idx="41">
                  <c:v>45223</c:v>
                </c:pt>
                <c:pt idx="42">
                  <c:v>45224</c:v>
                </c:pt>
                <c:pt idx="43">
                  <c:v>45225</c:v>
                </c:pt>
                <c:pt idx="44">
                  <c:v>45226</c:v>
                </c:pt>
                <c:pt idx="45">
                  <c:v>45229</c:v>
                </c:pt>
                <c:pt idx="46">
                  <c:v>45230</c:v>
                </c:pt>
                <c:pt idx="47">
                  <c:v>45231</c:v>
                </c:pt>
                <c:pt idx="48">
                  <c:v>45232</c:v>
                </c:pt>
                <c:pt idx="49">
                  <c:v>45233</c:v>
                </c:pt>
                <c:pt idx="50">
                  <c:v>45236</c:v>
                </c:pt>
                <c:pt idx="51">
                  <c:v>45237</c:v>
                </c:pt>
                <c:pt idx="52">
                  <c:v>45238</c:v>
                </c:pt>
                <c:pt idx="53">
                  <c:v>45239</c:v>
                </c:pt>
                <c:pt idx="54">
                  <c:v>45240</c:v>
                </c:pt>
                <c:pt idx="55">
                  <c:v>45243</c:v>
                </c:pt>
                <c:pt idx="56">
                  <c:v>45244</c:v>
                </c:pt>
                <c:pt idx="57">
                  <c:v>45245</c:v>
                </c:pt>
                <c:pt idx="58">
                  <c:v>45246</c:v>
                </c:pt>
                <c:pt idx="59">
                  <c:v>45247</c:v>
                </c:pt>
                <c:pt idx="60">
                  <c:v>45250</c:v>
                </c:pt>
                <c:pt idx="61">
                  <c:v>45251</c:v>
                </c:pt>
                <c:pt idx="62">
                  <c:v>45252</c:v>
                </c:pt>
                <c:pt idx="63">
                  <c:v>45253</c:v>
                </c:pt>
                <c:pt idx="64">
                  <c:v>45254</c:v>
                </c:pt>
                <c:pt idx="65">
                  <c:v>45257</c:v>
                </c:pt>
                <c:pt idx="66">
                  <c:v>45258</c:v>
                </c:pt>
                <c:pt idx="67">
                  <c:v>45259</c:v>
                </c:pt>
                <c:pt idx="68">
                  <c:v>45260</c:v>
                </c:pt>
                <c:pt idx="69">
                  <c:v>45261</c:v>
                </c:pt>
                <c:pt idx="70">
                  <c:v>45264</c:v>
                </c:pt>
                <c:pt idx="71">
                  <c:v>45265</c:v>
                </c:pt>
                <c:pt idx="72">
                  <c:v>45266</c:v>
                </c:pt>
                <c:pt idx="73">
                  <c:v>45267</c:v>
                </c:pt>
                <c:pt idx="74">
                  <c:v>45268</c:v>
                </c:pt>
                <c:pt idx="75">
                  <c:v>45271</c:v>
                </c:pt>
                <c:pt idx="76">
                  <c:v>45272</c:v>
                </c:pt>
                <c:pt idx="77">
                  <c:v>45273</c:v>
                </c:pt>
                <c:pt idx="78">
                  <c:v>45274</c:v>
                </c:pt>
                <c:pt idx="79">
                  <c:v>45275</c:v>
                </c:pt>
                <c:pt idx="80">
                  <c:v>45278</c:v>
                </c:pt>
                <c:pt idx="81">
                  <c:v>45279</c:v>
                </c:pt>
                <c:pt idx="82">
                  <c:v>45280</c:v>
                </c:pt>
                <c:pt idx="83">
                  <c:v>45281</c:v>
                </c:pt>
                <c:pt idx="84">
                  <c:v>45282</c:v>
                </c:pt>
                <c:pt idx="85">
                  <c:v>45287</c:v>
                </c:pt>
                <c:pt idx="86">
                  <c:v>45288</c:v>
                </c:pt>
                <c:pt idx="87">
                  <c:v>45289</c:v>
                </c:pt>
                <c:pt idx="88">
                  <c:v>45293</c:v>
                </c:pt>
                <c:pt idx="89">
                  <c:v>45294</c:v>
                </c:pt>
                <c:pt idx="90">
                  <c:v>45295</c:v>
                </c:pt>
                <c:pt idx="91">
                  <c:v>45296</c:v>
                </c:pt>
                <c:pt idx="92">
                  <c:v>45299</c:v>
                </c:pt>
                <c:pt idx="93">
                  <c:v>45300</c:v>
                </c:pt>
                <c:pt idx="94">
                  <c:v>45301</c:v>
                </c:pt>
                <c:pt idx="95">
                  <c:v>45302</c:v>
                </c:pt>
                <c:pt idx="96">
                  <c:v>45303</c:v>
                </c:pt>
                <c:pt idx="97">
                  <c:v>45306</c:v>
                </c:pt>
                <c:pt idx="98">
                  <c:v>45307</c:v>
                </c:pt>
                <c:pt idx="99">
                  <c:v>45308</c:v>
                </c:pt>
                <c:pt idx="100">
                  <c:v>45309</c:v>
                </c:pt>
                <c:pt idx="101">
                  <c:v>45310</c:v>
                </c:pt>
                <c:pt idx="102">
                  <c:v>45313</c:v>
                </c:pt>
                <c:pt idx="103">
                  <c:v>45314</c:v>
                </c:pt>
                <c:pt idx="104">
                  <c:v>45315</c:v>
                </c:pt>
                <c:pt idx="105">
                  <c:v>45316</c:v>
                </c:pt>
                <c:pt idx="106">
                  <c:v>45317</c:v>
                </c:pt>
                <c:pt idx="107">
                  <c:v>45320</c:v>
                </c:pt>
                <c:pt idx="108">
                  <c:v>45321</c:v>
                </c:pt>
                <c:pt idx="109">
                  <c:v>45322</c:v>
                </c:pt>
                <c:pt idx="110">
                  <c:v>45323</c:v>
                </c:pt>
                <c:pt idx="111">
                  <c:v>45324</c:v>
                </c:pt>
                <c:pt idx="112">
                  <c:v>45327</c:v>
                </c:pt>
                <c:pt idx="113">
                  <c:v>45328</c:v>
                </c:pt>
                <c:pt idx="114">
                  <c:v>45329</c:v>
                </c:pt>
                <c:pt idx="115">
                  <c:v>45330</c:v>
                </c:pt>
                <c:pt idx="116">
                  <c:v>45331</c:v>
                </c:pt>
                <c:pt idx="117">
                  <c:v>45334</c:v>
                </c:pt>
                <c:pt idx="118">
                  <c:v>45335</c:v>
                </c:pt>
                <c:pt idx="119">
                  <c:v>45336</c:v>
                </c:pt>
                <c:pt idx="120">
                  <c:v>45337</c:v>
                </c:pt>
                <c:pt idx="121">
                  <c:v>45338</c:v>
                </c:pt>
                <c:pt idx="122">
                  <c:v>45341</c:v>
                </c:pt>
                <c:pt idx="123">
                  <c:v>45342</c:v>
                </c:pt>
                <c:pt idx="124">
                  <c:v>45343</c:v>
                </c:pt>
                <c:pt idx="125">
                  <c:v>45344</c:v>
                </c:pt>
                <c:pt idx="126">
                  <c:v>45345</c:v>
                </c:pt>
                <c:pt idx="127">
                  <c:v>45348</c:v>
                </c:pt>
                <c:pt idx="128">
                  <c:v>45349</c:v>
                </c:pt>
                <c:pt idx="129">
                  <c:v>45350</c:v>
                </c:pt>
                <c:pt idx="130">
                  <c:v>45351</c:v>
                </c:pt>
                <c:pt idx="131">
                  <c:v>45352</c:v>
                </c:pt>
                <c:pt idx="132">
                  <c:v>45355</c:v>
                </c:pt>
                <c:pt idx="133">
                  <c:v>45356</c:v>
                </c:pt>
                <c:pt idx="134">
                  <c:v>45357</c:v>
                </c:pt>
                <c:pt idx="135">
                  <c:v>45358</c:v>
                </c:pt>
                <c:pt idx="136">
                  <c:v>45359</c:v>
                </c:pt>
                <c:pt idx="137">
                  <c:v>45362</c:v>
                </c:pt>
                <c:pt idx="138">
                  <c:v>45363</c:v>
                </c:pt>
                <c:pt idx="139">
                  <c:v>45364</c:v>
                </c:pt>
                <c:pt idx="140">
                  <c:v>45365</c:v>
                </c:pt>
                <c:pt idx="141">
                  <c:v>45366</c:v>
                </c:pt>
                <c:pt idx="142">
                  <c:v>45369</c:v>
                </c:pt>
                <c:pt idx="143">
                  <c:v>45370</c:v>
                </c:pt>
                <c:pt idx="144">
                  <c:v>45371</c:v>
                </c:pt>
                <c:pt idx="145">
                  <c:v>45372</c:v>
                </c:pt>
                <c:pt idx="146">
                  <c:v>45373</c:v>
                </c:pt>
                <c:pt idx="147">
                  <c:v>45376</c:v>
                </c:pt>
                <c:pt idx="148">
                  <c:v>45377</c:v>
                </c:pt>
                <c:pt idx="149">
                  <c:v>45378</c:v>
                </c:pt>
                <c:pt idx="150">
                  <c:v>45379</c:v>
                </c:pt>
                <c:pt idx="151">
                  <c:v>45384</c:v>
                </c:pt>
                <c:pt idx="152">
                  <c:v>45385</c:v>
                </c:pt>
                <c:pt idx="153">
                  <c:v>45386</c:v>
                </c:pt>
                <c:pt idx="154">
                  <c:v>45387</c:v>
                </c:pt>
                <c:pt idx="155">
                  <c:v>45390</c:v>
                </c:pt>
                <c:pt idx="156">
                  <c:v>45391</c:v>
                </c:pt>
                <c:pt idx="157">
                  <c:v>45392</c:v>
                </c:pt>
                <c:pt idx="158">
                  <c:v>45393</c:v>
                </c:pt>
                <c:pt idx="159">
                  <c:v>45394</c:v>
                </c:pt>
                <c:pt idx="160">
                  <c:v>45397</c:v>
                </c:pt>
                <c:pt idx="161">
                  <c:v>45398</c:v>
                </c:pt>
                <c:pt idx="162">
                  <c:v>45399</c:v>
                </c:pt>
                <c:pt idx="163">
                  <c:v>45400</c:v>
                </c:pt>
                <c:pt idx="164">
                  <c:v>45401</c:v>
                </c:pt>
                <c:pt idx="165">
                  <c:v>45404</c:v>
                </c:pt>
                <c:pt idx="166">
                  <c:v>45405</c:v>
                </c:pt>
                <c:pt idx="167">
                  <c:v>45406</c:v>
                </c:pt>
                <c:pt idx="168">
                  <c:v>45407</c:v>
                </c:pt>
                <c:pt idx="169">
                  <c:v>45408</c:v>
                </c:pt>
                <c:pt idx="170">
                  <c:v>45411</c:v>
                </c:pt>
                <c:pt idx="171">
                  <c:v>45412</c:v>
                </c:pt>
                <c:pt idx="172">
                  <c:v>45413</c:v>
                </c:pt>
                <c:pt idx="173">
                  <c:v>45414</c:v>
                </c:pt>
                <c:pt idx="174">
                  <c:v>45415</c:v>
                </c:pt>
                <c:pt idx="175">
                  <c:v>45419</c:v>
                </c:pt>
                <c:pt idx="176">
                  <c:v>45420</c:v>
                </c:pt>
                <c:pt idx="177">
                  <c:v>45421</c:v>
                </c:pt>
                <c:pt idx="178">
                  <c:v>45422</c:v>
                </c:pt>
                <c:pt idx="179">
                  <c:v>45425</c:v>
                </c:pt>
                <c:pt idx="180">
                  <c:v>45426</c:v>
                </c:pt>
                <c:pt idx="181">
                  <c:v>45427</c:v>
                </c:pt>
                <c:pt idx="182">
                  <c:v>45428</c:v>
                </c:pt>
                <c:pt idx="183">
                  <c:v>45429</c:v>
                </c:pt>
                <c:pt idx="184">
                  <c:v>45432</c:v>
                </c:pt>
                <c:pt idx="185">
                  <c:v>45433</c:v>
                </c:pt>
                <c:pt idx="186">
                  <c:v>45434</c:v>
                </c:pt>
                <c:pt idx="187">
                  <c:v>45435</c:v>
                </c:pt>
                <c:pt idx="188">
                  <c:v>45436</c:v>
                </c:pt>
              </c:numCache>
            </c:numRef>
          </c:cat>
          <c:val>
            <c:numRef>
              <c:f>'chartdata_61368c23-5dd6-4a02-86'!$B$2:$B$190</c:f>
              <c:numCache>
                <c:formatCode>General</c:formatCode>
                <c:ptCount val="189"/>
                <c:pt idx="0">
                  <c:v>300.77999999999997</c:v>
                </c:pt>
                <c:pt idx="1">
                  <c:v>300.99</c:v>
                </c:pt>
                <c:pt idx="2">
                  <c:v>301.04000000000002</c:v>
                </c:pt>
                <c:pt idx="3">
                  <c:v>301.08999999999997</c:v>
                </c:pt>
                <c:pt idx="4">
                  <c:v>301.14</c:v>
                </c:pt>
                <c:pt idx="5">
                  <c:v>301.29000000000002</c:v>
                </c:pt>
                <c:pt idx="6">
                  <c:v>301.33999999999997</c:v>
                </c:pt>
                <c:pt idx="7">
                  <c:v>301.39</c:v>
                </c:pt>
                <c:pt idx="8">
                  <c:v>301.45</c:v>
                </c:pt>
                <c:pt idx="9">
                  <c:v>301.5</c:v>
                </c:pt>
                <c:pt idx="10">
                  <c:v>301.64999999999998</c:v>
                </c:pt>
                <c:pt idx="11">
                  <c:v>301.7</c:v>
                </c:pt>
                <c:pt idx="12">
                  <c:v>301.75</c:v>
                </c:pt>
                <c:pt idx="13">
                  <c:v>301.8</c:v>
                </c:pt>
                <c:pt idx="14">
                  <c:v>301.86</c:v>
                </c:pt>
                <c:pt idx="15">
                  <c:v>302.01</c:v>
                </c:pt>
                <c:pt idx="16">
                  <c:v>302.06</c:v>
                </c:pt>
                <c:pt idx="17">
                  <c:v>302.11</c:v>
                </c:pt>
                <c:pt idx="18">
                  <c:v>302.16000000000003</c:v>
                </c:pt>
                <c:pt idx="19">
                  <c:v>302.22000000000003</c:v>
                </c:pt>
                <c:pt idx="20">
                  <c:v>302.37</c:v>
                </c:pt>
                <c:pt idx="21">
                  <c:v>302.42</c:v>
                </c:pt>
                <c:pt idx="22">
                  <c:v>302.47000000000003</c:v>
                </c:pt>
                <c:pt idx="23">
                  <c:v>302.52</c:v>
                </c:pt>
                <c:pt idx="24">
                  <c:v>302.57</c:v>
                </c:pt>
                <c:pt idx="25">
                  <c:v>302.73</c:v>
                </c:pt>
                <c:pt idx="26">
                  <c:v>302.77999999999997</c:v>
                </c:pt>
                <c:pt idx="27">
                  <c:v>302.83</c:v>
                </c:pt>
                <c:pt idx="28">
                  <c:v>302.88</c:v>
                </c:pt>
                <c:pt idx="29">
                  <c:v>302.93</c:v>
                </c:pt>
                <c:pt idx="30">
                  <c:v>303.08999999999997</c:v>
                </c:pt>
                <c:pt idx="31">
                  <c:v>303.14</c:v>
                </c:pt>
                <c:pt idx="32">
                  <c:v>303.19</c:v>
                </c:pt>
                <c:pt idx="33">
                  <c:v>303.24</c:v>
                </c:pt>
                <c:pt idx="34">
                  <c:v>303.29000000000002</c:v>
                </c:pt>
                <c:pt idx="35">
                  <c:v>303.45</c:v>
                </c:pt>
                <c:pt idx="36">
                  <c:v>303.5</c:v>
                </c:pt>
                <c:pt idx="37">
                  <c:v>303.55</c:v>
                </c:pt>
                <c:pt idx="38">
                  <c:v>303.60000000000002</c:v>
                </c:pt>
                <c:pt idx="39">
                  <c:v>303.66000000000003</c:v>
                </c:pt>
                <c:pt idx="40">
                  <c:v>303.81</c:v>
                </c:pt>
                <c:pt idx="41">
                  <c:v>303.86</c:v>
                </c:pt>
                <c:pt idx="42">
                  <c:v>303.91000000000003</c:v>
                </c:pt>
                <c:pt idx="43">
                  <c:v>303.97000000000003</c:v>
                </c:pt>
                <c:pt idx="44">
                  <c:v>304.02</c:v>
                </c:pt>
                <c:pt idx="45">
                  <c:v>304.17</c:v>
                </c:pt>
                <c:pt idx="46">
                  <c:v>304.22000000000003</c:v>
                </c:pt>
                <c:pt idx="47">
                  <c:v>304.27999999999997</c:v>
                </c:pt>
                <c:pt idx="48">
                  <c:v>304.33</c:v>
                </c:pt>
                <c:pt idx="49">
                  <c:v>304.38</c:v>
                </c:pt>
                <c:pt idx="50">
                  <c:v>304.52999999999997</c:v>
                </c:pt>
                <c:pt idx="51">
                  <c:v>304.58999999999997</c:v>
                </c:pt>
                <c:pt idx="52">
                  <c:v>304.64</c:v>
                </c:pt>
                <c:pt idx="53">
                  <c:v>304.69</c:v>
                </c:pt>
                <c:pt idx="54">
                  <c:v>304.74</c:v>
                </c:pt>
                <c:pt idx="55">
                  <c:v>304.89999999999998</c:v>
                </c:pt>
                <c:pt idx="56">
                  <c:v>304.95</c:v>
                </c:pt>
                <c:pt idx="57">
                  <c:v>305</c:v>
                </c:pt>
                <c:pt idx="58">
                  <c:v>305.05</c:v>
                </c:pt>
                <c:pt idx="59">
                  <c:v>305.10000000000002</c:v>
                </c:pt>
                <c:pt idx="60">
                  <c:v>305.26</c:v>
                </c:pt>
                <c:pt idx="61">
                  <c:v>305.31</c:v>
                </c:pt>
                <c:pt idx="62">
                  <c:v>305.36</c:v>
                </c:pt>
                <c:pt idx="63">
                  <c:v>305.41000000000003</c:v>
                </c:pt>
                <c:pt idx="64">
                  <c:v>305.47000000000003</c:v>
                </c:pt>
                <c:pt idx="65">
                  <c:v>305.62</c:v>
                </c:pt>
                <c:pt idx="66">
                  <c:v>305.67</c:v>
                </c:pt>
                <c:pt idx="67">
                  <c:v>305.73</c:v>
                </c:pt>
                <c:pt idx="68">
                  <c:v>305.77999999999997</c:v>
                </c:pt>
                <c:pt idx="69">
                  <c:v>305.83</c:v>
                </c:pt>
                <c:pt idx="70">
                  <c:v>305.99</c:v>
                </c:pt>
                <c:pt idx="71">
                  <c:v>306.04000000000002</c:v>
                </c:pt>
                <c:pt idx="72">
                  <c:v>306.08999999999997</c:v>
                </c:pt>
                <c:pt idx="73">
                  <c:v>306.14</c:v>
                </c:pt>
                <c:pt idx="74">
                  <c:v>306.19</c:v>
                </c:pt>
                <c:pt idx="75">
                  <c:v>306.35000000000002</c:v>
                </c:pt>
                <c:pt idx="76">
                  <c:v>306.39999999999998</c:v>
                </c:pt>
                <c:pt idx="77">
                  <c:v>306.45</c:v>
                </c:pt>
                <c:pt idx="78">
                  <c:v>306.51</c:v>
                </c:pt>
                <c:pt idx="79">
                  <c:v>306.56</c:v>
                </c:pt>
                <c:pt idx="80">
                  <c:v>306.70999999999998</c:v>
                </c:pt>
                <c:pt idx="81">
                  <c:v>306.77</c:v>
                </c:pt>
                <c:pt idx="82">
                  <c:v>306.82</c:v>
                </c:pt>
                <c:pt idx="83">
                  <c:v>306.87</c:v>
                </c:pt>
                <c:pt idx="84">
                  <c:v>306.92</c:v>
                </c:pt>
                <c:pt idx="85">
                  <c:v>307.18</c:v>
                </c:pt>
                <c:pt idx="86">
                  <c:v>307.24</c:v>
                </c:pt>
                <c:pt idx="87">
                  <c:v>307.29000000000002</c:v>
                </c:pt>
                <c:pt idx="88">
                  <c:v>307.5</c:v>
                </c:pt>
                <c:pt idx="89">
                  <c:v>307.55</c:v>
                </c:pt>
                <c:pt idx="90">
                  <c:v>307.60000000000002</c:v>
                </c:pt>
                <c:pt idx="91">
                  <c:v>307.64999999999998</c:v>
                </c:pt>
                <c:pt idx="92">
                  <c:v>307.81</c:v>
                </c:pt>
                <c:pt idx="93">
                  <c:v>307.86</c:v>
                </c:pt>
                <c:pt idx="94">
                  <c:v>307.91000000000003</c:v>
                </c:pt>
                <c:pt idx="95">
                  <c:v>307.97000000000003</c:v>
                </c:pt>
                <c:pt idx="96">
                  <c:v>308.02</c:v>
                </c:pt>
                <c:pt idx="97">
                  <c:v>308.18</c:v>
                </c:pt>
                <c:pt idx="98">
                  <c:v>308.23</c:v>
                </c:pt>
                <c:pt idx="99">
                  <c:v>308.27999999999997</c:v>
                </c:pt>
                <c:pt idx="100">
                  <c:v>308.33</c:v>
                </c:pt>
                <c:pt idx="101">
                  <c:v>308.39</c:v>
                </c:pt>
                <c:pt idx="102">
                  <c:v>308.54000000000002</c:v>
                </c:pt>
                <c:pt idx="103">
                  <c:v>308.60000000000002</c:v>
                </c:pt>
                <c:pt idx="104">
                  <c:v>308.64999999999998</c:v>
                </c:pt>
                <c:pt idx="105">
                  <c:v>308.7</c:v>
                </c:pt>
                <c:pt idx="106">
                  <c:v>308.75</c:v>
                </c:pt>
                <c:pt idx="107">
                  <c:v>308.91000000000003</c:v>
                </c:pt>
                <c:pt idx="108">
                  <c:v>308.95999999999998</c:v>
                </c:pt>
                <c:pt idx="109">
                  <c:v>309.01</c:v>
                </c:pt>
                <c:pt idx="110">
                  <c:v>309.07</c:v>
                </c:pt>
                <c:pt idx="111">
                  <c:v>309.12</c:v>
                </c:pt>
                <c:pt idx="112">
                  <c:v>309.27999999999997</c:v>
                </c:pt>
                <c:pt idx="113">
                  <c:v>309.33</c:v>
                </c:pt>
                <c:pt idx="114">
                  <c:v>309.38</c:v>
                </c:pt>
                <c:pt idx="115">
                  <c:v>309.43</c:v>
                </c:pt>
                <c:pt idx="116">
                  <c:v>309.49</c:v>
                </c:pt>
                <c:pt idx="117">
                  <c:v>309.64999999999998</c:v>
                </c:pt>
                <c:pt idx="118">
                  <c:v>309.7</c:v>
                </c:pt>
                <c:pt idx="119">
                  <c:v>309.75</c:v>
                </c:pt>
                <c:pt idx="120">
                  <c:v>309.8</c:v>
                </c:pt>
                <c:pt idx="121">
                  <c:v>309.86</c:v>
                </c:pt>
                <c:pt idx="122">
                  <c:v>310.01</c:v>
                </c:pt>
                <c:pt idx="123">
                  <c:v>310.07</c:v>
                </c:pt>
                <c:pt idx="124">
                  <c:v>310.12</c:v>
                </c:pt>
                <c:pt idx="125">
                  <c:v>310.17</c:v>
                </c:pt>
                <c:pt idx="126">
                  <c:v>310.22000000000003</c:v>
                </c:pt>
                <c:pt idx="127">
                  <c:v>310.38</c:v>
                </c:pt>
                <c:pt idx="128">
                  <c:v>310.44</c:v>
                </c:pt>
                <c:pt idx="129">
                  <c:v>310.49</c:v>
                </c:pt>
                <c:pt idx="130">
                  <c:v>310.54000000000002</c:v>
                </c:pt>
                <c:pt idx="131">
                  <c:v>310.58999999999997</c:v>
                </c:pt>
                <c:pt idx="132">
                  <c:v>310.75</c:v>
                </c:pt>
                <c:pt idx="133">
                  <c:v>310.8</c:v>
                </c:pt>
                <c:pt idx="134">
                  <c:v>310.86</c:v>
                </c:pt>
                <c:pt idx="135">
                  <c:v>310.91000000000003</c:v>
                </c:pt>
                <c:pt idx="136">
                  <c:v>310.95999999999998</c:v>
                </c:pt>
                <c:pt idx="137">
                  <c:v>311.12</c:v>
                </c:pt>
                <c:pt idx="138">
                  <c:v>311.17</c:v>
                </c:pt>
                <c:pt idx="139">
                  <c:v>311.23</c:v>
                </c:pt>
                <c:pt idx="140">
                  <c:v>311.27999999999997</c:v>
                </c:pt>
                <c:pt idx="141">
                  <c:v>311.33</c:v>
                </c:pt>
                <c:pt idx="142">
                  <c:v>311.49</c:v>
                </c:pt>
                <c:pt idx="143">
                  <c:v>311.54000000000002</c:v>
                </c:pt>
                <c:pt idx="144">
                  <c:v>311.60000000000002</c:v>
                </c:pt>
                <c:pt idx="145">
                  <c:v>311.64999999999998</c:v>
                </c:pt>
                <c:pt idx="146">
                  <c:v>311.7</c:v>
                </c:pt>
                <c:pt idx="147">
                  <c:v>311.86</c:v>
                </c:pt>
                <c:pt idx="148">
                  <c:v>311.91000000000003</c:v>
                </c:pt>
                <c:pt idx="149">
                  <c:v>311.97000000000003</c:v>
                </c:pt>
                <c:pt idx="150">
                  <c:v>312.02</c:v>
                </c:pt>
                <c:pt idx="151">
                  <c:v>312.29000000000002</c:v>
                </c:pt>
                <c:pt idx="152">
                  <c:v>312.33999999999997</c:v>
                </c:pt>
                <c:pt idx="153">
                  <c:v>312.39</c:v>
                </c:pt>
                <c:pt idx="154">
                  <c:v>312.45</c:v>
                </c:pt>
                <c:pt idx="155">
                  <c:v>312.60000000000002</c:v>
                </c:pt>
                <c:pt idx="156">
                  <c:v>312.66000000000003</c:v>
                </c:pt>
                <c:pt idx="157">
                  <c:v>312.70999999999998</c:v>
                </c:pt>
                <c:pt idx="158">
                  <c:v>312.76</c:v>
                </c:pt>
                <c:pt idx="159">
                  <c:v>312.82</c:v>
                </c:pt>
                <c:pt idx="160">
                  <c:v>312.98</c:v>
                </c:pt>
                <c:pt idx="161">
                  <c:v>313.02999999999997</c:v>
                </c:pt>
                <c:pt idx="162">
                  <c:v>313.08</c:v>
                </c:pt>
                <c:pt idx="163">
                  <c:v>313.14</c:v>
                </c:pt>
                <c:pt idx="164">
                  <c:v>313.19</c:v>
                </c:pt>
                <c:pt idx="165">
                  <c:v>313.35000000000002</c:v>
                </c:pt>
                <c:pt idx="166">
                  <c:v>313.39999999999998</c:v>
                </c:pt>
                <c:pt idx="167">
                  <c:v>313.45999999999998</c:v>
                </c:pt>
                <c:pt idx="168">
                  <c:v>313.51</c:v>
                </c:pt>
                <c:pt idx="169">
                  <c:v>313.56</c:v>
                </c:pt>
                <c:pt idx="170">
                  <c:v>313.72000000000003</c:v>
                </c:pt>
                <c:pt idx="171">
                  <c:v>313.77</c:v>
                </c:pt>
                <c:pt idx="172">
                  <c:v>313.83</c:v>
                </c:pt>
                <c:pt idx="173">
                  <c:v>313.88</c:v>
                </c:pt>
                <c:pt idx="174">
                  <c:v>313.93</c:v>
                </c:pt>
                <c:pt idx="175">
                  <c:v>314.14999999999998</c:v>
                </c:pt>
                <c:pt idx="176">
                  <c:v>314.2</c:v>
                </c:pt>
                <c:pt idx="177">
                  <c:v>314.25</c:v>
                </c:pt>
                <c:pt idx="178">
                  <c:v>314.31</c:v>
                </c:pt>
                <c:pt idx="179">
                  <c:v>314.47000000000003</c:v>
                </c:pt>
                <c:pt idx="180">
                  <c:v>314.52</c:v>
                </c:pt>
                <c:pt idx="181">
                  <c:v>314.58</c:v>
                </c:pt>
                <c:pt idx="182">
                  <c:v>314.63</c:v>
                </c:pt>
                <c:pt idx="183">
                  <c:v>314.68</c:v>
                </c:pt>
                <c:pt idx="184">
                  <c:v>314.83999999999997</c:v>
                </c:pt>
                <c:pt idx="185">
                  <c:v>314.89999999999998</c:v>
                </c:pt>
                <c:pt idx="186">
                  <c:v>314.95</c:v>
                </c:pt>
                <c:pt idx="187">
                  <c:v>315</c:v>
                </c:pt>
                <c:pt idx="188">
                  <c:v>315.06</c:v>
                </c:pt>
              </c:numCache>
            </c:numRef>
          </c:val>
          <c:smooth val="0"/>
          <c:extLst>
            <c:ext xmlns:c16="http://schemas.microsoft.com/office/drawing/2014/chart" uri="{C3380CC4-5D6E-409C-BE32-E72D297353CC}">
              <c16:uniqueId val="{00000000-54B8-46D9-AA38-EDCE36DC9A97}"/>
            </c:ext>
          </c:extLst>
        </c:ser>
        <c:dLbls>
          <c:showLegendKey val="0"/>
          <c:showVal val="0"/>
          <c:showCatName val="0"/>
          <c:showSerName val="0"/>
          <c:showPercent val="0"/>
          <c:showBubbleSize val="0"/>
        </c:dLbls>
        <c:smooth val="0"/>
        <c:axId val="701580912"/>
        <c:axId val="701581272"/>
      </c:lineChart>
      <c:dateAx>
        <c:axId val="701580912"/>
        <c:scaling>
          <c:orientation val="minMax"/>
          <c:max val="4543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1272"/>
        <c:crosses val="autoZero"/>
        <c:auto val="1"/>
        <c:lblOffset val="100"/>
        <c:baseTimeUnit val="days"/>
      </c:dateAx>
      <c:valAx>
        <c:axId val="701581272"/>
        <c:scaling>
          <c:orientation val="minMax"/>
          <c:max val="332"/>
          <c:min val="29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091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'chartdata_61368c23-5dd6-4a02-86'!$B$1</c:f>
              <c:strCache>
                <c:ptCount val="1"/>
                <c:pt idx="0">
                  <c:v>Pru - PruFund Growth Account S2 in GB</c:v>
                </c:pt>
              </c:strCache>
            </c:strRef>
          </c:tx>
          <c:spPr>
            <a:ln w="28575" cap="rnd">
              <a:solidFill>
                <a:schemeClr val="accent1"/>
              </a:solidFill>
              <a:round/>
            </a:ln>
            <a:effectLst/>
          </c:spPr>
          <c:marker>
            <c:symbol val="none"/>
          </c:marker>
          <c:cat>
            <c:numRef>
              <c:f>'chartdata_61368c23-5dd6-4a02-86'!$A$2:$A$190</c:f>
              <c:numCache>
                <c:formatCode>m/d/yyyy</c:formatCode>
                <c:ptCount val="189"/>
                <c:pt idx="0">
                  <c:v>45163</c:v>
                </c:pt>
                <c:pt idx="1">
                  <c:v>45167</c:v>
                </c:pt>
                <c:pt idx="2">
                  <c:v>45168</c:v>
                </c:pt>
                <c:pt idx="3">
                  <c:v>45169</c:v>
                </c:pt>
                <c:pt idx="4">
                  <c:v>45170</c:v>
                </c:pt>
                <c:pt idx="5">
                  <c:v>45173</c:v>
                </c:pt>
                <c:pt idx="6">
                  <c:v>45174</c:v>
                </c:pt>
                <c:pt idx="7">
                  <c:v>45175</c:v>
                </c:pt>
                <c:pt idx="8">
                  <c:v>45176</c:v>
                </c:pt>
                <c:pt idx="9">
                  <c:v>45177</c:v>
                </c:pt>
                <c:pt idx="10">
                  <c:v>45180</c:v>
                </c:pt>
                <c:pt idx="11">
                  <c:v>45181</c:v>
                </c:pt>
                <c:pt idx="12">
                  <c:v>45182</c:v>
                </c:pt>
                <c:pt idx="13">
                  <c:v>45183</c:v>
                </c:pt>
                <c:pt idx="14">
                  <c:v>45184</c:v>
                </c:pt>
                <c:pt idx="15">
                  <c:v>45187</c:v>
                </c:pt>
                <c:pt idx="16">
                  <c:v>45188</c:v>
                </c:pt>
                <c:pt idx="17">
                  <c:v>45189</c:v>
                </c:pt>
                <c:pt idx="18">
                  <c:v>45190</c:v>
                </c:pt>
                <c:pt idx="19">
                  <c:v>45191</c:v>
                </c:pt>
                <c:pt idx="20">
                  <c:v>45194</c:v>
                </c:pt>
                <c:pt idx="21">
                  <c:v>45195</c:v>
                </c:pt>
                <c:pt idx="22">
                  <c:v>45196</c:v>
                </c:pt>
                <c:pt idx="23">
                  <c:v>45197</c:v>
                </c:pt>
                <c:pt idx="24">
                  <c:v>45198</c:v>
                </c:pt>
                <c:pt idx="25">
                  <c:v>45201</c:v>
                </c:pt>
                <c:pt idx="26">
                  <c:v>45202</c:v>
                </c:pt>
                <c:pt idx="27">
                  <c:v>45203</c:v>
                </c:pt>
                <c:pt idx="28">
                  <c:v>45204</c:v>
                </c:pt>
                <c:pt idx="29">
                  <c:v>45205</c:v>
                </c:pt>
                <c:pt idx="30">
                  <c:v>45208</c:v>
                </c:pt>
                <c:pt idx="31">
                  <c:v>45209</c:v>
                </c:pt>
                <c:pt idx="32">
                  <c:v>45210</c:v>
                </c:pt>
                <c:pt idx="33">
                  <c:v>45211</c:v>
                </c:pt>
                <c:pt idx="34">
                  <c:v>45212</c:v>
                </c:pt>
                <c:pt idx="35">
                  <c:v>45215</c:v>
                </c:pt>
                <c:pt idx="36">
                  <c:v>45216</c:v>
                </c:pt>
                <c:pt idx="37">
                  <c:v>45217</c:v>
                </c:pt>
                <c:pt idx="38">
                  <c:v>45218</c:v>
                </c:pt>
                <c:pt idx="39">
                  <c:v>45219</c:v>
                </c:pt>
                <c:pt idx="40">
                  <c:v>45222</c:v>
                </c:pt>
                <c:pt idx="41">
                  <c:v>45223</c:v>
                </c:pt>
                <c:pt idx="42">
                  <c:v>45224</c:v>
                </c:pt>
                <c:pt idx="43">
                  <c:v>45225</c:v>
                </c:pt>
                <c:pt idx="44">
                  <c:v>45226</c:v>
                </c:pt>
                <c:pt idx="45">
                  <c:v>45229</c:v>
                </c:pt>
                <c:pt idx="46">
                  <c:v>45230</c:v>
                </c:pt>
                <c:pt idx="47">
                  <c:v>45231</c:v>
                </c:pt>
                <c:pt idx="48">
                  <c:v>45232</c:v>
                </c:pt>
                <c:pt idx="49">
                  <c:v>45233</c:v>
                </c:pt>
                <c:pt idx="50">
                  <c:v>45236</c:v>
                </c:pt>
                <c:pt idx="51">
                  <c:v>45237</c:v>
                </c:pt>
                <c:pt idx="52">
                  <c:v>45238</c:v>
                </c:pt>
                <c:pt idx="53">
                  <c:v>45239</c:v>
                </c:pt>
                <c:pt idx="54">
                  <c:v>45240</c:v>
                </c:pt>
                <c:pt idx="55">
                  <c:v>45243</c:v>
                </c:pt>
                <c:pt idx="56">
                  <c:v>45244</c:v>
                </c:pt>
                <c:pt idx="57">
                  <c:v>45245</c:v>
                </c:pt>
                <c:pt idx="58">
                  <c:v>45246</c:v>
                </c:pt>
                <c:pt idx="59">
                  <c:v>45247</c:v>
                </c:pt>
                <c:pt idx="60">
                  <c:v>45250</c:v>
                </c:pt>
                <c:pt idx="61">
                  <c:v>45251</c:v>
                </c:pt>
                <c:pt idx="62">
                  <c:v>45252</c:v>
                </c:pt>
                <c:pt idx="63">
                  <c:v>45253</c:v>
                </c:pt>
                <c:pt idx="64">
                  <c:v>45254</c:v>
                </c:pt>
                <c:pt idx="65">
                  <c:v>45257</c:v>
                </c:pt>
                <c:pt idx="66">
                  <c:v>45258</c:v>
                </c:pt>
                <c:pt idx="67">
                  <c:v>45259</c:v>
                </c:pt>
                <c:pt idx="68">
                  <c:v>45260</c:v>
                </c:pt>
                <c:pt idx="69">
                  <c:v>45261</c:v>
                </c:pt>
                <c:pt idx="70">
                  <c:v>45264</c:v>
                </c:pt>
                <c:pt idx="71">
                  <c:v>45265</c:v>
                </c:pt>
                <c:pt idx="72">
                  <c:v>45266</c:v>
                </c:pt>
                <c:pt idx="73">
                  <c:v>45267</c:v>
                </c:pt>
                <c:pt idx="74">
                  <c:v>45268</c:v>
                </c:pt>
                <c:pt idx="75">
                  <c:v>45271</c:v>
                </c:pt>
                <c:pt idx="76">
                  <c:v>45272</c:v>
                </c:pt>
                <c:pt idx="77">
                  <c:v>45273</c:v>
                </c:pt>
                <c:pt idx="78">
                  <c:v>45274</c:v>
                </c:pt>
                <c:pt idx="79">
                  <c:v>45275</c:v>
                </c:pt>
                <c:pt idx="80">
                  <c:v>45278</c:v>
                </c:pt>
                <c:pt idx="81">
                  <c:v>45279</c:v>
                </c:pt>
                <c:pt idx="82">
                  <c:v>45280</c:v>
                </c:pt>
                <c:pt idx="83">
                  <c:v>45281</c:v>
                </c:pt>
                <c:pt idx="84">
                  <c:v>45282</c:v>
                </c:pt>
                <c:pt idx="85">
                  <c:v>45287</c:v>
                </c:pt>
                <c:pt idx="86">
                  <c:v>45288</c:v>
                </c:pt>
                <c:pt idx="87">
                  <c:v>45289</c:v>
                </c:pt>
                <c:pt idx="88">
                  <c:v>45293</c:v>
                </c:pt>
                <c:pt idx="89">
                  <c:v>45294</c:v>
                </c:pt>
                <c:pt idx="90">
                  <c:v>45295</c:v>
                </c:pt>
                <c:pt idx="91">
                  <c:v>45296</c:v>
                </c:pt>
                <c:pt idx="92">
                  <c:v>45299</c:v>
                </c:pt>
                <c:pt idx="93">
                  <c:v>45300</c:v>
                </c:pt>
                <c:pt idx="94">
                  <c:v>45301</c:v>
                </c:pt>
                <c:pt idx="95">
                  <c:v>45302</c:v>
                </c:pt>
                <c:pt idx="96">
                  <c:v>45303</c:v>
                </c:pt>
                <c:pt idx="97">
                  <c:v>45306</c:v>
                </c:pt>
                <c:pt idx="98">
                  <c:v>45307</c:v>
                </c:pt>
                <c:pt idx="99">
                  <c:v>45308</c:v>
                </c:pt>
                <c:pt idx="100">
                  <c:v>45309</c:v>
                </c:pt>
                <c:pt idx="101">
                  <c:v>45310</c:v>
                </c:pt>
                <c:pt idx="102">
                  <c:v>45313</c:v>
                </c:pt>
                <c:pt idx="103">
                  <c:v>45314</c:v>
                </c:pt>
                <c:pt idx="104">
                  <c:v>45315</c:v>
                </c:pt>
                <c:pt idx="105">
                  <c:v>45316</c:v>
                </c:pt>
                <c:pt idx="106">
                  <c:v>45317</c:v>
                </c:pt>
                <c:pt idx="107">
                  <c:v>45320</c:v>
                </c:pt>
                <c:pt idx="108">
                  <c:v>45321</c:v>
                </c:pt>
                <c:pt idx="109">
                  <c:v>45322</c:v>
                </c:pt>
                <c:pt idx="110">
                  <c:v>45323</c:v>
                </c:pt>
                <c:pt idx="111">
                  <c:v>45324</c:v>
                </c:pt>
                <c:pt idx="112">
                  <c:v>45327</c:v>
                </c:pt>
                <c:pt idx="113">
                  <c:v>45328</c:v>
                </c:pt>
                <c:pt idx="114">
                  <c:v>45329</c:v>
                </c:pt>
                <c:pt idx="115">
                  <c:v>45330</c:v>
                </c:pt>
                <c:pt idx="116">
                  <c:v>45331</c:v>
                </c:pt>
                <c:pt idx="117">
                  <c:v>45334</c:v>
                </c:pt>
                <c:pt idx="118">
                  <c:v>45335</c:v>
                </c:pt>
                <c:pt idx="119">
                  <c:v>45336</c:v>
                </c:pt>
                <c:pt idx="120">
                  <c:v>45337</c:v>
                </c:pt>
                <c:pt idx="121">
                  <c:v>45338</c:v>
                </c:pt>
                <c:pt idx="122">
                  <c:v>45341</c:v>
                </c:pt>
                <c:pt idx="123">
                  <c:v>45342</c:v>
                </c:pt>
                <c:pt idx="124">
                  <c:v>45343</c:v>
                </c:pt>
                <c:pt idx="125">
                  <c:v>45344</c:v>
                </c:pt>
                <c:pt idx="126">
                  <c:v>45345</c:v>
                </c:pt>
                <c:pt idx="127">
                  <c:v>45348</c:v>
                </c:pt>
                <c:pt idx="128">
                  <c:v>45349</c:v>
                </c:pt>
                <c:pt idx="129">
                  <c:v>45350</c:v>
                </c:pt>
                <c:pt idx="130">
                  <c:v>45351</c:v>
                </c:pt>
                <c:pt idx="131">
                  <c:v>45352</c:v>
                </c:pt>
                <c:pt idx="132">
                  <c:v>45355</c:v>
                </c:pt>
                <c:pt idx="133">
                  <c:v>45356</c:v>
                </c:pt>
                <c:pt idx="134">
                  <c:v>45357</c:v>
                </c:pt>
                <c:pt idx="135">
                  <c:v>45358</c:v>
                </c:pt>
                <c:pt idx="136">
                  <c:v>45359</c:v>
                </c:pt>
                <c:pt idx="137">
                  <c:v>45362</c:v>
                </c:pt>
                <c:pt idx="138">
                  <c:v>45363</c:v>
                </c:pt>
                <c:pt idx="139">
                  <c:v>45364</c:v>
                </c:pt>
                <c:pt idx="140">
                  <c:v>45365</c:v>
                </c:pt>
                <c:pt idx="141">
                  <c:v>45366</c:v>
                </c:pt>
                <c:pt idx="142">
                  <c:v>45369</c:v>
                </c:pt>
                <c:pt idx="143">
                  <c:v>45370</c:v>
                </c:pt>
                <c:pt idx="144">
                  <c:v>45371</c:v>
                </c:pt>
                <c:pt idx="145">
                  <c:v>45372</c:v>
                </c:pt>
                <c:pt idx="146">
                  <c:v>45373</c:v>
                </c:pt>
                <c:pt idx="147">
                  <c:v>45376</c:v>
                </c:pt>
                <c:pt idx="148">
                  <c:v>45377</c:v>
                </c:pt>
                <c:pt idx="149">
                  <c:v>45378</c:v>
                </c:pt>
                <c:pt idx="150">
                  <c:v>45379</c:v>
                </c:pt>
                <c:pt idx="151">
                  <c:v>45384</c:v>
                </c:pt>
                <c:pt idx="152">
                  <c:v>45385</c:v>
                </c:pt>
                <c:pt idx="153">
                  <c:v>45386</c:v>
                </c:pt>
                <c:pt idx="154">
                  <c:v>45387</c:v>
                </c:pt>
                <c:pt idx="155">
                  <c:v>45390</c:v>
                </c:pt>
                <c:pt idx="156">
                  <c:v>45391</c:v>
                </c:pt>
                <c:pt idx="157">
                  <c:v>45392</c:v>
                </c:pt>
                <c:pt idx="158">
                  <c:v>45393</c:v>
                </c:pt>
                <c:pt idx="159">
                  <c:v>45394</c:v>
                </c:pt>
                <c:pt idx="160">
                  <c:v>45397</c:v>
                </c:pt>
                <c:pt idx="161">
                  <c:v>45398</c:v>
                </c:pt>
                <c:pt idx="162">
                  <c:v>45399</c:v>
                </c:pt>
                <c:pt idx="163">
                  <c:v>45400</c:v>
                </c:pt>
                <c:pt idx="164">
                  <c:v>45401</c:v>
                </c:pt>
                <c:pt idx="165">
                  <c:v>45404</c:v>
                </c:pt>
                <c:pt idx="166">
                  <c:v>45405</c:v>
                </c:pt>
                <c:pt idx="167">
                  <c:v>45406</c:v>
                </c:pt>
                <c:pt idx="168">
                  <c:v>45407</c:v>
                </c:pt>
                <c:pt idx="169">
                  <c:v>45408</c:v>
                </c:pt>
                <c:pt idx="170">
                  <c:v>45411</c:v>
                </c:pt>
                <c:pt idx="171">
                  <c:v>45412</c:v>
                </c:pt>
                <c:pt idx="172">
                  <c:v>45413</c:v>
                </c:pt>
                <c:pt idx="173">
                  <c:v>45414</c:v>
                </c:pt>
                <c:pt idx="174">
                  <c:v>45415</c:v>
                </c:pt>
                <c:pt idx="175">
                  <c:v>45419</c:v>
                </c:pt>
                <c:pt idx="176">
                  <c:v>45420</c:v>
                </c:pt>
                <c:pt idx="177">
                  <c:v>45421</c:v>
                </c:pt>
                <c:pt idx="178">
                  <c:v>45422</c:v>
                </c:pt>
                <c:pt idx="179">
                  <c:v>45425</c:v>
                </c:pt>
                <c:pt idx="180">
                  <c:v>45426</c:v>
                </c:pt>
                <c:pt idx="181">
                  <c:v>45427</c:v>
                </c:pt>
                <c:pt idx="182">
                  <c:v>45428</c:v>
                </c:pt>
                <c:pt idx="183">
                  <c:v>45429</c:v>
                </c:pt>
                <c:pt idx="184">
                  <c:v>45432</c:v>
                </c:pt>
                <c:pt idx="185">
                  <c:v>45433</c:v>
                </c:pt>
                <c:pt idx="186">
                  <c:v>45434</c:v>
                </c:pt>
                <c:pt idx="187">
                  <c:v>45435</c:v>
                </c:pt>
                <c:pt idx="188">
                  <c:v>45436</c:v>
                </c:pt>
              </c:numCache>
            </c:numRef>
          </c:cat>
          <c:val>
            <c:numRef>
              <c:f>'chartdata_61368c23-5dd6-4a02-86'!$B$2:$B$190</c:f>
              <c:numCache>
                <c:formatCode>General</c:formatCode>
                <c:ptCount val="189"/>
                <c:pt idx="0">
                  <c:v>300.77999999999997</c:v>
                </c:pt>
                <c:pt idx="1">
                  <c:v>300.99</c:v>
                </c:pt>
                <c:pt idx="2">
                  <c:v>301.04000000000002</c:v>
                </c:pt>
                <c:pt idx="3">
                  <c:v>301.08999999999997</c:v>
                </c:pt>
                <c:pt idx="4">
                  <c:v>301.14</c:v>
                </c:pt>
                <c:pt idx="5">
                  <c:v>301.29000000000002</c:v>
                </c:pt>
                <c:pt idx="6">
                  <c:v>301.33999999999997</c:v>
                </c:pt>
                <c:pt idx="7">
                  <c:v>301.39</c:v>
                </c:pt>
                <c:pt idx="8">
                  <c:v>301.45</c:v>
                </c:pt>
                <c:pt idx="9">
                  <c:v>301.5</c:v>
                </c:pt>
                <c:pt idx="10">
                  <c:v>301.64999999999998</c:v>
                </c:pt>
                <c:pt idx="11">
                  <c:v>301.7</c:v>
                </c:pt>
                <c:pt idx="12">
                  <c:v>301.75</c:v>
                </c:pt>
                <c:pt idx="13">
                  <c:v>301.8</c:v>
                </c:pt>
                <c:pt idx="14">
                  <c:v>301.86</c:v>
                </c:pt>
                <c:pt idx="15">
                  <c:v>302.01</c:v>
                </c:pt>
                <c:pt idx="16">
                  <c:v>302.06</c:v>
                </c:pt>
                <c:pt idx="17">
                  <c:v>302.11</c:v>
                </c:pt>
                <c:pt idx="18">
                  <c:v>302.16000000000003</c:v>
                </c:pt>
                <c:pt idx="19">
                  <c:v>302.22000000000003</c:v>
                </c:pt>
                <c:pt idx="20">
                  <c:v>302.37</c:v>
                </c:pt>
                <c:pt idx="21">
                  <c:v>302.42</c:v>
                </c:pt>
                <c:pt idx="22">
                  <c:v>302.47000000000003</c:v>
                </c:pt>
                <c:pt idx="23">
                  <c:v>302.52</c:v>
                </c:pt>
                <c:pt idx="24">
                  <c:v>302.57</c:v>
                </c:pt>
                <c:pt idx="25">
                  <c:v>302.73</c:v>
                </c:pt>
                <c:pt idx="26">
                  <c:v>302.77999999999997</c:v>
                </c:pt>
                <c:pt idx="27">
                  <c:v>302.83</c:v>
                </c:pt>
                <c:pt idx="28">
                  <c:v>302.88</c:v>
                </c:pt>
                <c:pt idx="29">
                  <c:v>302.93</c:v>
                </c:pt>
                <c:pt idx="30">
                  <c:v>303.08999999999997</c:v>
                </c:pt>
                <c:pt idx="31">
                  <c:v>303.14</c:v>
                </c:pt>
                <c:pt idx="32">
                  <c:v>303.19</c:v>
                </c:pt>
                <c:pt idx="33">
                  <c:v>303.24</c:v>
                </c:pt>
                <c:pt idx="34">
                  <c:v>303.29000000000002</c:v>
                </c:pt>
                <c:pt idx="35">
                  <c:v>303.45</c:v>
                </c:pt>
                <c:pt idx="36">
                  <c:v>303.5</c:v>
                </c:pt>
                <c:pt idx="37">
                  <c:v>303.55</c:v>
                </c:pt>
                <c:pt idx="38">
                  <c:v>303.60000000000002</c:v>
                </c:pt>
                <c:pt idx="39">
                  <c:v>303.66000000000003</c:v>
                </c:pt>
                <c:pt idx="40">
                  <c:v>303.81</c:v>
                </c:pt>
                <c:pt idx="41">
                  <c:v>303.86</c:v>
                </c:pt>
                <c:pt idx="42">
                  <c:v>303.91000000000003</c:v>
                </c:pt>
                <c:pt idx="43">
                  <c:v>303.97000000000003</c:v>
                </c:pt>
                <c:pt idx="44">
                  <c:v>304.02</c:v>
                </c:pt>
                <c:pt idx="45">
                  <c:v>304.17</c:v>
                </c:pt>
                <c:pt idx="46">
                  <c:v>304.22000000000003</c:v>
                </c:pt>
                <c:pt idx="47">
                  <c:v>304.27999999999997</c:v>
                </c:pt>
                <c:pt idx="48">
                  <c:v>304.33</c:v>
                </c:pt>
                <c:pt idx="49">
                  <c:v>304.38</c:v>
                </c:pt>
                <c:pt idx="50">
                  <c:v>304.52999999999997</c:v>
                </c:pt>
                <c:pt idx="51">
                  <c:v>304.58999999999997</c:v>
                </c:pt>
                <c:pt idx="52">
                  <c:v>304.64</c:v>
                </c:pt>
                <c:pt idx="53">
                  <c:v>304.69</c:v>
                </c:pt>
                <c:pt idx="54">
                  <c:v>304.74</c:v>
                </c:pt>
                <c:pt idx="55">
                  <c:v>304.89999999999998</c:v>
                </c:pt>
                <c:pt idx="56">
                  <c:v>304.95</c:v>
                </c:pt>
                <c:pt idx="57">
                  <c:v>305</c:v>
                </c:pt>
                <c:pt idx="58">
                  <c:v>305.05</c:v>
                </c:pt>
                <c:pt idx="59">
                  <c:v>305.10000000000002</c:v>
                </c:pt>
                <c:pt idx="60">
                  <c:v>305.26</c:v>
                </c:pt>
                <c:pt idx="61">
                  <c:v>305.31</c:v>
                </c:pt>
                <c:pt idx="62">
                  <c:v>305.36</c:v>
                </c:pt>
                <c:pt idx="63">
                  <c:v>305.41000000000003</c:v>
                </c:pt>
                <c:pt idx="64">
                  <c:v>305.47000000000003</c:v>
                </c:pt>
                <c:pt idx="65">
                  <c:v>305.62</c:v>
                </c:pt>
                <c:pt idx="66">
                  <c:v>305.67</c:v>
                </c:pt>
                <c:pt idx="67">
                  <c:v>305.73</c:v>
                </c:pt>
                <c:pt idx="68">
                  <c:v>305.77999999999997</c:v>
                </c:pt>
                <c:pt idx="69">
                  <c:v>305.83</c:v>
                </c:pt>
                <c:pt idx="70">
                  <c:v>305.99</c:v>
                </c:pt>
                <c:pt idx="71">
                  <c:v>306.04000000000002</c:v>
                </c:pt>
                <c:pt idx="72">
                  <c:v>306.08999999999997</c:v>
                </c:pt>
                <c:pt idx="73">
                  <c:v>306.14</c:v>
                </c:pt>
                <c:pt idx="74">
                  <c:v>306.19</c:v>
                </c:pt>
                <c:pt idx="75">
                  <c:v>306.35000000000002</c:v>
                </c:pt>
                <c:pt idx="76">
                  <c:v>306.39999999999998</c:v>
                </c:pt>
                <c:pt idx="77">
                  <c:v>306.45</c:v>
                </c:pt>
                <c:pt idx="78">
                  <c:v>306.51</c:v>
                </c:pt>
                <c:pt idx="79">
                  <c:v>306.56</c:v>
                </c:pt>
                <c:pt idx="80">
                  <c:v>306.70999999999998</c:v>
                </c:pt>
                <c:pt idx="81">
                  <c:v>306.77</c:v>
                </c:pt>
                <c:pt idx="82">
                  <c:v>306.82</c:v>
                </c:pt>
                <c:pt idx="83">
                  <c:v>306.87</c:v>
                </c:pt>
                <c:pt idx="84">
                  <c:v>306.92</c:v>
                </c:pt>
                <c:pt idx="85">
                  <c:v>307.18</c:v>
                </c:pt>
                <c:pt idx="86">
                  <c:v>307.24</c:v>
                </c:pt>
                <c:pt idx="87">
                  <c:v>307.29000000000002</c:v>
                </c:pt>
                <c:pt idx="88">
                  <c:v>307.5</c:v>
                </c:pt>
                <c:pt idx="89">
                  <c:v>307.55</c:v>
                </c:pt>
                <c:pt idx="90">
                  <c:v>307.60000000000002</c:v>
                </c:pt>
                <c:pt idx="91">
                  <c:v>307.64999999999998</c:v>
                </c:pt>
                <c:pt idx="92">
                  <c:v>307.81</c:v>
                </c:pt>
                <c:pt idx="93">
                  <c:v>307.86</c:v>
                </c:pt>
                <c:pt idx="94">
                  <c:v>307.91000000000003</c:v>
                </c:pt>
                <c:pt idx="95">
                  <c:v>307.97000000000003</c:v>
                </c:pt>
                <c:pt idx="96">
                  <c:v>308.02</c:v>
                </c:pt>
                <c:pt idx="97">
                  <c:v>308.18</c:v>
                </c:pt>
                <c:pt idx="98">
                  <c:v>308.23</c:v>
                </c:pt>
                <c:pt idx="99">
                  <c:v>308.27999999999997</c:v>
                </c:pt>
                <c:pt idx="100">
                  <c:v>308.33</c:v>
                </c:pt>
                <c:pt idx="101">
                  <c:v>308.39</c:v>
                </c:pt>
                <c:pt idx="102">
                  <c:v>308.54000000000002</c:v>
                </c:pt>
                <c:pt idx="103">
                  <c:v>308.60000000000002</c:v>
                </c:pt>
                <c:pt idx="104">
                  <c:v>308.64999999999998</c:v>
                </c:pt>
                <c:pt idx="105">
                  <c:v>308.7</c:v>
                </c:pt>
                <c:pt idx="106">
                  <c:v>308.75</c:v>
                </c:pt>
                <c:pt idx="107">
                  <c:v>308.91000000000003</c:v>
                </c:pt>
                <c:pt idx="108">
                  <c:v>308.95999999999998</c:v>
                </c:pt>
                <c:pt idx="109">
                  <c:v>309.01</c:v>
                </c:pt>
                <c:pt idx="110">
                  <c:v>309.07</c:v>
                </c:pt>
                <c:pt idx="111">
                  <c:v>309.12</c:v>
                </c:pt>
                <c:pt idx="112">
                  <c:v>309.27999999999997</c:v>
                </c:pt>
                <c:pt idx="113">
                  <c:v>309.33</c:v>
                </c:pt>
                <c:pt idx="114">
                  <c:v>309.38</c:v>
                </c:pt>
                <c:pt idx="115">
                  <c:v>309.43</c:v>
                </c:pt>
                <c:pt idx="116">
                  <c:v>309.49</c:v>
                </c:pt>
                <c:pt idx="117">
                  <c:v>309.64999999999998</c:v>
                </c:pt>
                <c:pt idx="118">
                  <c:v>309.7</c:v>
                </c:pt>
                <c:pt idx="119">
                  <c:v>309.75</c:v>
                </c:pt>
                <c:pt idx="120">
                  <c:v>309.8</c:v>
                </c:pt>
                <c:pt idx="121">
                  <c:v>309.86</c:v>
                </c:pt>
                <c:pt idx="122">
                  <c:v>310.01</c:v>
                </c:pt>
                <c:pt idx="123">
                  <c:v>310.07</c:v>
                </c:pt>
                <c:pt idx="124">
                  <c:v>310.12</c:v>
                </c:pt>
                <c:pt idx="125">
                  <c:v>310.17</c:v>
                </c:pt>
                <c:pt idx="126">
                  <c:v>310.22000000000003</c:v>
                </c:pt>
                <c:pt idx="127">
                  <c:v>310.38</c:v>
                </c:pt>
                <c:pt idx="128">
                  <c:v>310.44</c:v>
                </c:pt>
                <c:pt idx="129">
                  <c:v>310.49</c:v>
                </c:pt>
                <c:pt idx="130">
                  <c:v>310.54000000000002</c:v>
                </c:pt>
                <c:pt idx="131">
                  <c:v>310.58999999999997</c:v>
                </c:pt>
                <c:pt idx="132">
                  <c:v>310.75</c:v>
                </c:pt>
                <c:pt idx="133">
                  <c:v>310.8</c:v>
                </c:pt>
                <c:pt idx="134">
                  <c:v>310.86</c:v>
                </c:pt>
                <c:pt idx="135">
                  <c:v>310.91000000000003</c:v>
                </c:pt>
                <c:pt idx="136">
                  <c:v>310.95999999999998</c:v>
                </c:pt>
                <c:pt idx="137">
                  <c:v>311.12</c:v>
                </c:pt>
                <c:pt idx="138">
                  <c:v>311.17</c:v>
                </c:pt>
                <c:pt idx="139">
                  <c:v>311.23</c:v>
                </c:pt>
                <c:pt idx="140">
                  <c:v>311.27999999999997</c:v>
                </c:pt>
                <c:pt idx="141">
                  <c:v>311.33</c:v>
                </c:pt>
                <c:pt idx="142">
                  <c:v>311.49</c:v>
                </c:pt>
                <c:pt idx="143">
                  <c:v>311.54000000000002</c:v>
                </c:pt>
                <c:pt idx="144">
                  <c:v>311.60000000000002</c:v>
                </c:pt>
                <c:pt idx="145">
                  <c:v>311.64999999999998</c:v>
                </c:pt>
                <c:pt idx="146">
                  <c:v>311.7</c:v>
                </c:pt>
                <c:pt idx="147">
                  <c:v>311.86</c:v>
                </c:pt>
                <c:pt idx="148">
                  <c:v>311.91000000000003</c:v>
                </c:pt>
                <c:pt idx="149">
                  <c:v>311.97000000000003</c:v>
                </c:pt>
                <c:pt idx="150">
                  <c:v>312.02</c:v>
                </c:pt>
                <c:pt idx="151">
                  <c:v>312.29000000000002</c:v>
                </c:pt>
                <c:pt idx="152">
                  <c:v>312.33999999999997</c:v>
                </c:pt>
                <c:pt idx="153">
                  <c:v>312.39</c:v>
                </c:pt>
                <c:pt idx="154">
                  <c:v>312.45</c:v>
                </c:pt>
                <c:pt idx="155">
                  <c:v>312.60000000000002</c:v>
                </c:pt>
                <c:pt idx="156">
                  <c:v>312.66000000000003</c:v>
                </c:pt>
                <c:pt idx="157">
                  <c:v>312.70999999999998</c:v>
                </c:pt>
                <c:pt idx="158">
                  <c:v>312.76</c:v>
                </c:pt>
                <c:pt idx="159">
                  <c:v>312.82</c:v>
                </c:pt>
                <c:pt idx="160">
                  <c:v>312.98</c:v>
                </c:pt>
                <c:pt idx="161">
                  <c:v>313.02999999999997</c:v>
                </c:pt>
                <c:pt idx="162">
                  <c:v>313.08</c:v>
                </c:pt>
                <c:pt idx="163">
                  <c:v>313.14</c:v>
                </c:pt>
                <c:pt idx="164">
                  <c:v>313.19</c:v>
                </c:pt>
                <c:pt idx="165">
                  <c:v>313.35000000000002</c:v>
                </c:pt>
                <c:pt idx="166">
                  <c:v>313.39999999999998</c:v>
                </c:pt>
                <c:pt idx="167">
                  <c:v>313.45999999999998</c:v>
                </c:pt>
                <c:pt idx="168">
                  <c:v>313.51</c:v>
                </c:pt>
                <c:pt idx="169">
                  <c:v>313.56</c:v>
                </c:pt>
                <c:pt idx="170">
                  <c:v>313.72000000000003</c:v>
                </c:pt>
                <c:pt idx="171">
                  <c:v>313.77</c:v>
                </c:pt>
                <c:pt idx="172">
                  <c:v>313.83</c:v>
                </c:pt>
                <c:pt idx="173">
                  <c:v>313.88</c:v>
                </c:pt>
                <c:pt idx="174">
                  <c:v>313.93</c:v>
                </c:pt>
                <c:pt idx="175">
                  <c:v>314.14999999999998</c:v>
                </c:pt>
                <c:pt idx="176">
                  <c:v>314.2</c:v>
                </c:pt>
                <c:pt idx="177">
                  <c:v>314.25</c:v>
                </c:pt>
                <c:pt idx="178">
                  <c:v>314.31</c:v>
                </c:pt>
                <c:pt idx="179">
                  <c:v>314.47000000000003</c:v>
                </c:pt>
                <c:pt idx="180">
                  <c:v>314.52</c:v>
                </c:pt>
                <c:pt idx="181">
                  <c:v>314.58</c:v>
                </c:pt>
                <c:pt idx="182">
                  <c:v>314.63</c:v>
                </c:pt>
                <c:pt idx="183">
                  <c:v>314.68</c:v>
                </c:pt>
                <c:pt idx="184">
                  <c:v>314.83999999999997</c:v>
                </c:pt>
                <c:pt idx="185">
                  <c:v>314.89999999999998</c:v>
                </c:pt>
                <c:pt idx="186">
                  <c:v>314.95</c:v>
                </c:pt>
                <c:pt idx="187">
                  <c:v>315</c:v>
                </c:pt>
                <c:pt idx="188">
                  <c:v>315.06</c:v>
                </c:pt>
              </c:numCache>
            </c:numRef>
          </c:val>
          <c:smooth val="0"/>
          <c:extLst>
            <c:ext xmlns:c16="http://schemas.microsoft.com/office/drawing/2014/chart" uri="{C3380CC4-5D6E-409C-BE32-E72D297353CC}">
              <c16:uniqueId val="{00000000-54B8-46D9-AA38-EDCE36DC9A97}"/>
            </c:ext>
          </c:extLst>
        </c:ser>
        <c:dLbls>
          <c:showLegendKey val="0"/>
          <c:showVal val="0"/>
          <c:showCatName val="0"/>
          <c:showSerName val="0"/>
          <c:showPercent val="0"/>
          <c:showBubbleSize val="0"/>
        </c:dLbls>
        <c:smooth val="0"/>
        <c:axId val="701580912"/>
        <c:axId val="701581272"/>
      </c:lineChart>
      <c:dateAx>
        <c:axId val="701580912"/>
        <c:scaling>
          <c:orientation val="minMax"/>
          <c:max val="4543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1272"/>
        <c:crosses val="autoZero"/>
        <c:auto val="1"/>
        <c:lblOffset val="100"/>
        <c:baseTimeUnit val="days"/>
      </c:dateAx>
      <c:valAx>
        <c:axId val="701581272"/>
        <c:scaling>
          <c:orientation val="minMax"/>
          <c:max val="332"/>
          <c:min val="29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091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Performance 31 Dec 2019 to 24 Aug 2020</c:v>
                </c:pt>
              </c:strCache>
            </c:strRef>
          </c:tx>
          <c:spPr>
            <a:solidFill>
              <a:schemeClr val="accent1"/>
            </a:solidFill>
            <a:ln>
              <a:noFill/>
            </a:ln>
            <a:effectLst/>
          </c:spPr>
          <c:invertIfNegative val="0"/>
          <c:dPt>
            <c:idx val="18"/>
            <c:invertIfNegative val="0"/>
            <c:bubble3D val="0"/>
            <c:spPr>
              <a:solidFill>
                <a:schemeClr val="tx2"/>
              </a:solidFill>
              <a:ln>
                <a:noFill/>
              </a:ln>
              <a:effectLst/>
            </c:spPr>
            <c:extLst>
              <c:ext xmlns:c16="http://schemas.microsoft.com/office/drawing/2014/chart" uri="{C3380CC4-5D6E-409C-BE32-E72D297353CC}">
                <c16:uniqueId val="{00000009-58F1-4B9C-B4DE-99BB5A16ADE3}"/>
              </c:ext>
            </c:extLst>
          </c:dPt>
          <c:dPt>
            <c:idx val="19"/>
            <c:invertIfNegative val="0"/>
            <c:bubble3D val="0"/>
            <c:spPr>
              <a:solidFill>
                <a:schemeClr val="tx2"/>
              </a:solidFill>
              <a:ln>
                <a:noFill/>
              </a:ln>
              <a:effectLst/>
            </c:spPr>
            <c:extLst>
              <c:ext xmlns:c16="http://schemas.microsoft.com/office/drawing/2014/chart" uri="{C3380CC4-5D6E-409C-BE32-E72D297353CC}">
                <c16:uniqueId val="{0000000A-58F1-4B9C-B4DE-99BB5A16ADE3}"/>
              </c:ext>
            </c:extLst>
          </c:dPt>
          <c:dPt>
            <c:idx val="20"/>
            <c:invertIfNegative val="0"/>
            <c:bubble3D val="0"/>
            <c:spPr>
              <a:solidFill>
                <a:schemeClr val="tx2"/>
              </a:solidFill>
              <a:ln>
                <a:noFill/>
              </a:ln>
              <a:effectLst/>
            </c:spPr>
            <c:extLst>
              <c:ext xmlns:c16="http://schemas.microsoft.com/office/drawing/2014/chart" uri="{C3380CC4-5D6E-409C-BE32-E72D297353CC}">
                <c16:uniqueId val="{00000007-402F-4703-A5FE-7732D9A0763F}"/>
              </c:ext>
            </c:extLst>
          </c:dPt>
          <c:dPt>
            <c:idx val="21"/>
            <c:invertIfNegative val="0"/>
            <c:bubble3D val="0"/>
            <c:spPr>
              <a:solidFill>
                <a:schemeClr val="tx2"/>
              </a:solidFill>
              <a:ln>
                <a:noFill/>
              </a:ln>
              <a:effectLst/>
            </c:spPr>
            <c:extLst>
              <c:ext xmlns:c16="http://schemas.microsoft.com/office/drawing/2014/chart" uri="{C3380CC4-5D6E-409C-BE32-E72D297353CC}">
                <c16:uniqueId val="{00000009-3759-448A-9B31-F62E9FF4FCCC}"/>
              </c:ext>
            </c:extLst>
          </c:dPt>
          <c:dPt>
            <c:idx val="22"/>
            <c:invertIfNegative val="0"/>
            <c:bubble3D val="0"/>
            <c:spPr>
              <a:solidFill>
                <a:srgbClr val="FF0000"/>
              </a:solidFill>
              <a:ln>
                <a:noFill/>
              </a:ln>
              <a:effectLst/>
            </c:spPr>
            <c:extLst>
              <c:ext xmlns:c16="http://schemas.microsoft.com/office/drawing/2014/chart" uri="{C3380CC4-5D6E-409C-BE32-E72D297353CC}">
                <c16:uniqueId val="{00000008-725F-4029-AD0B-A72B9AA4F8F6}"/>
              </c:ext>
            </c:extLst>
          </c:dPt>
          <c:dLbls>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24BA-4EE8-AA95-26B69913EC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BoE Base Rate</c:v>
                </c:pt>
                <c:pt idx="1">
                  <c:v>UK Gilts All Stocks</c:v>
                </c:pt>
                <c:pt idx="2">
                  <c:v>BoA Euro Corporate Hedged GBP</c:v>
                </c:pt>
                <c:pt idx="3">
                  <c:v>BoA Sterling Corporate</c:v>
                </c:pt>
                <c:pt idx="4">
                  <c:v>BoA US Corporate Hedged GBP</c:v>
                </c:pt>
                <c:pt idx="5">
                  <c:v>BoA Euro HY Hedged GBP</c:v>
                </c:pt>
                <c:pt idx="6">
                  <c:v>BoA Sterling HY</c:v>
                </c:pt>
                <c:pt idx="7">
                  <c:v>BoA US HY Hedged GBP</c:v>
                </c:pt>
                <c:pt idx="8">
                  <c:v>FE UK Property</c:v>
                </c:pt>
                <c:pt idx="9">
                  <c:v>FTSE Dev Infrastructure</c:v>
                </c:pt>
                <c:pt idx="10">
                  <c:v>FTSE All Share</c:v>
                </c:pt>
                <c:pt idx="11">
                  <c:v>FTSE Europe ex UK</c:v>
                </c:pt>
                <c:pt idx="12">
                  <c:v>S&amp;P 500</c:v>
                </c:pt>
                <c:pt idx="13">
                  <c:v>FTSE Asia Pacific ex Japan</c:v>
                </c:pt>
                <c:pt idx="14">
                  <c:v>TSE TOPIX</c:v>
                </c:pt>
                <c:pt idx="15">
                  <c:v>MSCI Emg Mkts</c:v>
                </c:pt>
                <c:pt idx="16">
                  <c:v>FTSE JSE</c:v>
                </c:pt>
                <c:pt idx="17">
                  <c:v>MSCI China</c:v>
                </c:pt>
                <c:pt idx="18">
                  <c:v>ABI Insurance Mixed Investment 0-35%</c:v>
                </c:pt>
                <c:pt idx="19">
                  <c:v>ABI Insurance Mixed Investment 20-60%</c:v>
                </c:pt>
                <c:pt idx="20">
                  <c:v>ABI Insurance Mixed Investment 40-85%</c:v>
                </c:pt>
                <c:pt idx="21">
                  <c:v>ABI Insurance Flexible Investment</c:v>
                </c:pt>
                <c:pt idx="22">
                  <c:v>PruFund Growth S2</c:v>
                </c:pt>
              </c:strCache>
            </c:strRef>
          </c:cat>
          <c:val>
            <c:numRef>
              <c:f>Sheet1!$B$2:$B$24</c:f>
              <c:numCache>
                <c:formatCode>0.00</c:formatCode>
                <c:ptCount val="23"/>
                <c:pt idx="0">
                  <c:v>3.89</c:v>
                </c:pt>
                <c:pt idx="1">
                  <c:v>4.13</c:v>
                </c:pt>
                <c:pt idx="2">
                  <c:v>6.03</c:v>
                </c:pt>
                <c:pt idx="3">
                  <c:v>8.5500000000000007</c:v>
                </c:pt>
                <c:pt idx="4">
                  <c:v>5.05</c:v>
                </c:pt>
                <c:pt idx="5">
                  <c:v>9.9499999999999993</c:v>
                </c:pt>
                <c:pt idx="6">
                  <c:v>12.17</c:v>
                </c:pt>
                <c:pt idx="7">
                  <c:v>8.1999999999999993</c:v>
                </c:pt>
                <c:pt idx="8">
                  <c:v>-7.0000000000000007E-2</c:v>
                </c:pt>
                <c:pt idx="9">
                  <c:v>7.62</c:v>
                </c:pt>
                <c:pt idx="10">
                  <c:v>16.62</c:v>
                </c:pt>
                <c:pt idx="11">
                  <c:v>17.48</c:v>
                </c:pt>
                <c:pt idx="12">
                  <c:v>19.989999999999998</c:v>
                </c:pt>
                <c:pt idx="13">
                  <c:v>13.32</c:v>
                </c:pt>
                <c:pt idx="14">
                  <c:v>14.38</c:v>
                </c:pt>
                <c:pt idx="15">
                  <c:v>11.75</c:v>
                </c:pt>
                <c:pt idx="16">
                  <c:v>10.89</c:v>
                </c:pt>
                <c:pt idx="17">
                  <c:v>3.68</c:v>
                </c:pt>
                <c:pt idx="18">
                  <c:v>5.46</c:v>
                </c:pt>
                <c:pt idx="19">
                  <c:v>8.11</c:v>
                </c:pt>
                <c:pt idx="20">
                  <c:v>10.46</c:v>
                </c:pt>
                <c:pt idx="21">
                  <c:v>11.33</c:v>
                </c:pt>
                <c:pt idx="22">
                  <c:v>5.69</c:v>
                </c:pt>
              </c:numCache>
            </c:numRef>
          </c:val>
          <c:extLst>
            <c:ext xmlns:c16="http://schemas.microsoft.com/office/drawing/2014/chart" uri="{C3380CC4-5D6E-409C-BE32-E72D297353CC}">
              <c16:uniqueId val="{00000000-AAA2-4004-A1CC-E0D5D1C1B930}"/>
            </c:ext>
          </c:extLst>
        </c:ser>
        <c:dLbls>
          <c:showLegendKey val="0"/>
          <c:showVal val="1"/>
          <c:showCatName val="0"/>
          <c:showSerName val="0"/>
          <c:showPercent val="0"/>
          <c:showBubbleSize val="0"/>
        </c:dLbls>
        <c:gapWidth val="30"/>
        <c:axId val="203913856"/>
        <c:axId val="203919744"/>
      </c:barChart>
      <c:catAx>
        <c:axId val="203913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3919744"/>
        <c:crosses val="autoZero"/>
        <c:auto val="1"/>
        <c:lblAlgn val="ctr"/>
        <c:lblOffset val="100"/>
        <c:noMultiLvlLbl val="0"/>
      </c:catAx>
      <c:valAx>
        <c:axId val="203919744"/>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391385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7.70%</c:v>
                </c:pt>
              </c:strCache>
            </c:strRef>
          </c:tx>
          <c:spPr>
            <a:ln w="50800" cap="rnd">
              <a:solidFill>
                <a:srgbClr val="FF0000"/>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Sheet1!$B$2:$B$11</c:f>
              <c:numCache>
                <c:formatCode>0.00</c:formatCode>
                <c:ptCount val="10"/>
                <c:pt idx="0" formatCode="General">
                  <c:v>100</c:v>
                </c:pt>
                <c:pt idx="1">
                  <c:v>100.63200558664951</c:v>
                </c:pt>
                <c:pt idx="2">
                  <c:v>101.24742675400675</c:v>
                </c:pt>
                <c:pt idx="3">
                  <c:v>101.88731614743095</c:v>
                </c:pt>
                <c:pt idx="4">
                  <c:v>102.51041424307964</c:v>
                </c:pt>
                <c:pt idx="5">
                  <c:v>103.15828578799345</c:v>
                </c:pt>
                <c:pt idx="6">
                  <c:v>103.81025191726543</c:v>
                </c:pt>
                <c:pt idx="7">
                  <c:v>104.42388549276708</c:v>
                </c:pt>
                <c:pt idx="8">
                  <c:v>105.08385028287786</c:v>
                </c:pt>
                <c:pt idx="9">
                  <c:v>105.72649697797723</c:v>
                </c:pt>
              </c:numCache>
            </c:numRef>
          </c:val>
          <c:smooth val="0"/>
          <c:extLst>
            <c:ext xmlns:c16="http://schemas.microsoft.com/office/drawing/2014/chart" uri="{C3380CC4-5D6E-409C-BE32-E72D297353CC}">
              <c16:uniqueId val="{00000000-BB95-4FB2-ADB0-E5D624A4C9EE}"/>
            </c:ext>
          </c:extLst>
        </c:ser>
        <c:ser>
          <c:idx val="1"/>
          <c:order val="1"/>
          <c:tx>
            <c:strRef>
              <c:f>Sheet1!$C$1</c:f>
              <c:strCache>
                <c:ptCount val="1"/>
                <c:pt idx="0">
                  <c:v>7.70%</c:v>
                </c:pt>
              </c:strCache>
            </c:strRef>
          </c:tx>
          <c:spPr>
            <a:ln w="50800" cap="rnd">
              <a:solidFill>
                <a:srgbClr val="FF0000"/>
              </a:solidFill>
              <a:prstDash val="sysDot"/>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Sheet1!$C$2:$C$11</c:f>
              <c:numCache>
                <c:formatCode>0.00</c:formatCode>
                <c:ptCount val="10"/>
                <c:pt idx="0" formatCode="General">
                  <c:v>95</c:v>
                </c:pt>
                <c:pt idx="1">
                  <c:v>95.600405307317033</c:v>
                </c:pt>
                <c:pt idx="2">
                  <c:v>96.185055416306412</c:v>
                </c:pt>
                <c:pt idx="3">
                  <c:v>96.792950340059392</c:v>
                </c:pt>
                <c:pt idx="4">
                  <c:v>97.384893530925638</c:v>
                </c:pt>
                <c:pt idx="5">
                  <c:v>98.000371498593765</c:v>
                </c:pt>
                <c:pt idx="6">
                  <c:v>98.61973932140215</c:v>
                </c:pt>
                <c:pt idx="7">
                  <c:v>99.20269121812872</c:v>
                </c:pt>
                <c:pt idx="8">
                  <c:v>99.829657768733952</c:v>
                </c:pt>
                <c:pt idx="9">
                  <c:v>100.44017212907836</c:v>
                </c:pt>
              </c:numCache>
            </c:numRef>
          </c:val>
          <c:smooth val="0"/>
          <c:extLst>
            <c:ext xmlns:c16="http://schemas.microsoft.com/office/drawing/2014/chart" uri="{C3380CC4-5D6E-409C-BE32-E72D297353CC}">
              <c16:uniqueId val="{00000001-BB95-4FB2-ADB0-E5D624A4C9EE}"/>
            </c:ext>
          </c:extLst>
        </c:ser>
        <c:ser>
          <c:idx val="2"/>
          <c:order val="2"/>
          <c:tx>
            <c:strRef>
              <c:f>Sheet1!$D$1</c:f>
              <c:strCache>
                <c:ptCount val="1"/>
                <c:pt idx="0">
                  <c:v>7.70%</c:v>
                </c:pt>
              </c:strCache>
            </c:strRef>
          </c:tx>
          <c:spPr>
            <a:ln w="50800" cap="rnd">
              <a:solidFill>
                <a:srgbClr val="FF0000"/>
              </a:solidFill>
              <a:prstDash val="sysDot"/>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Sheet1!$D$2:$D$11</c:f>
              <c:numCache>
                <c:formatCode>0.00</c:formatCode>
                <c:ptCount val="10"/>
                <c:pt idx="0" formatCode="General">
                  <c:v>105</c:v>
                </c:pt>
                <c:pt idx="1">
                  <c:v>105.66360586598198</c:v>
                </c:pt>
                <c:pt idx="2">
                  <c:v>106.30979809170708</c:v>
                </c:pt>
                <c:pt idx="3">
                  <c:v>106.98168195480248</c:v>
                </c:pt>
                <c:pt idx="4">
                  <c:v>107.63593495523359</c:v>
                </c:pt>
                <c:pt idx="5">
                  <c:v>108.31620007739311</c:v>
                </c:pt>
                <c:pt idx="6">
                  <c:v>109.00076451312869</c:v>
                </c:pt>
                <c:pt idx="7">
                  <c:v>109.64507976740542</c:v>
                </c:pt>
                <c:pt idx="8">
                  <c:v>110.33804279702173</c:v>
                </c:pt>
                <c:pt idx="9">
                  <c:v>111.01282182687608</c:v>
                </c:pt>
              </c:numCache>
            </c:numRef>
          </c:val>
          <c:smooth val="0"/>
          <c:extLst>
            <c:ext xmlns:c16="http://schemas.microsoft.com/office/drawing/2014/chart" uri="{C3380CC4-5D6E-409C-BE32-E72D297353CC}">
              <c16:uniqueId val="{00000002-BB95-4FB2-ADB0-E5D624A4C9EE}"/>
            </c:ext>
          </c:extLst>
        </c:ser>
        <c:dLbls>
          <c:showLegendKey val="0"/>
          <c:showVal val="0"/>
          <c:showCatName val="0"/>
          <c:showSerName val="0"/>
          <c:showPercent val="0"/>
          <c:showBubbleSize val="0"/>
        </c:dLbls>
        <c:smooth val="0"/>
        <c:axId val="690963328"/>
        <c:axId val="690954328"/>
      </c:lineChart>
      <c:dateAx>
        <c:axId val="690963328"/>
        <c:scaling>
          <c:orientation val="minMax"/>
        </c:scaling>
        <c:delete val="1"/>
        <c:axPos val="b"/>
        <c:numFmt formatCode="m/d/yyyy" sourceLinked="1"/>
        <c:majorTickMark val="none"/>
        <c:minorTickMark val="none"/>
        <c:tickLblPos val="nextTo"/>
        <c:crossAx val="690954328"/>
        <c:crosses val="autoZero"/>
        <c:auto val="1"/>
        <c:lblOffset val="100"/>
        <c:baseTimeUnit val="months"/>
      </c:dateAx>
      <c:valAx>
        <c:axId val="690954328"/>
        <c:scaling>
          <c:orientation val="minMax"/>
          <c:min val="9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096332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7.70%</c:v>
                </c:pt>
              </c:strCache>
            </c:strRef>
          </c:tx>
          <c:spPr>
            <a:ln w="50800" cap="rnd">
              <a:solidFill>
                <a:srgbClr val="FF0000"/>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Sheet1!$B$2:$B$11</c:f>
              <c:numCache>
                <c:formatCode>0.00</c:formatCode>
                <c:ptCount val="10"/>
                <c:pt idx="0" formatCode="General">
                  <c:v>100</c:v>
                </c:pt>
                <c:pt idx="1">
                  <c:v>100.63200558664951</c:v>
                </c:pt>
                <c:pt idx="2">
                  <c:v>101.24742675400675</c:v>
                </c:pt>
                <c:pt idx="3">
                  <c:v>101.88731614743095</c:v>
                </c:pt>
                <c:pt idx="4">
                  <c:v>102.51041424307964</c:v>
                </c:pt>
                <c:pt idx="5">
                  <c:v>103.15828578799345</c:v>
                </c:pt>
                <c:pt idx="6">
                  <c:v>103.81025191726543</c:v>
                </c:pt>
                <c:pt idx="7">
                  <c:v>104.42388549276708</c:v>
                </c:pt>
                <c:pt idx="8">
                  <c:v>105.08385028287786</c:v>
                </c:pt>
                <c:pt idx="9">
                  <c:v>105.72649697797723</c:v>
                </c:pt>
              </c:numCache>
            </c:numRef>
          </c:val>
          <c:smooth val="0"/>
          <c:extLst>
            <c:ext xmlns:c16="http://schemas.microsoft.com/office/drawing/2014/chart" uri="{C3380CC4-5D6E-409C-BE32-E72D297353CC}">
              <c16:uniqueId val="{00000000-BB95-4FB2-ADB0-E5D624A4C9EE}"/>
            </c:ext>
          </c:extLst>
        </c:ser>
        <c:ser>
          <c:idx val="1"/>
          <c:order val="1"/>
          <c:tx>
            <c:strRef>
              <c:f>Sheet1!$C$1</c:f>
              <c:strCache>
                <c:ptCount val="1"/>
                <c:pt idx="0">
                  <c:v>7.70%</c:v>
                </c:pt>
              </c:strCache>
            </c:strRef>
          </c:tx>
          <c:spPr>
            <a:ln w="50800" cap="rnd">
              <a:solidFill>
                <a:srgbClr val="FF0000"/>
              </a:solidFill>
              <a:prstDash val="sysDot"/>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Sheet1!$C$2:$C$11</c:f>
              <c:numCache>
                <c:formatCode>0.00</c:formatCode>
                <c:ptCount val="10"/>
                <c:pt idx="0" formatCode="General">
                  <c:v>95</c:v>
                </c:pt>
                <c:pt idx="1">
                  <c:v>95.600405307317033</c:v>
                </c:pt>
                <c:pt idx="2">
                  <c:v>96.185055416306412</c:v>
                </c:pt>
                <c:pt idx="3">
                  <c:v>96.792950340059392</c:v>
                </c:pt>
                <c:pt idx="4">
                  <c:v>97.384893530925638</c:v>
                </c:pt>
                <c:pt idx="5">
                  <c:v>98.000371498593765</c:v>
                </c:pt>
                <c:pt idx="6">
                  <c:v>98.61973932140215</c:v>
                </c:pt>
                <c:pt idx="7">
                  <c:v>99.20269121812872</c:v>
                </c:pt>
                <c:pt idx="8">
                  <c:v>99.829657768733952</c:v>
                </c:pt>
                <c:pt idx="9">
                  <c:v>100.44017212907836</c:v>
                </c:pt>
              </c:numCache>
            </c:numRef>
          </c:val>
          <c:smooth val="0"/>
          <c:extLst>
            <c:ext xmlns:c16="http://schemas.microsoft.com/office/drawing/2014/chart" uri="{C3380CC4-5D6E-409C-BE32-E72D297353CC}">
              <c16:uniqueId val="{00000001-BB95-4FB2-ADB0-E5D624A4C9EE}"/>
            </c:ext>
          </c:extLst>
        </c:ser>
        <c:ser>
          <c:idx val="2"/>
          <c:order val="2"/>
          <c:tx>
            <c:strRef>
              <c:f>Sheet1!$D$1</c:f>
              <c:strCache>
                <c:ptCount val="1"/>
                <c:pt idx="0">
                  <c:v>7.70%</c:v>
                </c:pt>
              </c:strCache>
            </c:strRef>
          </c:tx>
          <c:spPr>
            <a:ln w="50800" cap="rnd">
              <a:solidFill>
                <a:srgbClr val="FF0000"/>
              </a:solidFill>
              <a:prstDash val="sysDot"/>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Sheet1!$D$2:$D$11</c:f>
              <c:numCache>
                <c:formatCode>0.00</c:formatCode>
                <c:ptCount val="10"/>
                <c:pt idx="0" formatCode="General">
                  <c:v>105</c:v>
                </c:pt>
                <c:pt idx="1">
                  <c:v>105.66360586598198</c:v>
                </c:pt>
                <c:pt idx="2">
                  <c:v>106.30979809170708</c:v>
                </c:pt>
                <c:pt idx="3">
                  <c:v>106.98168195480248</c:v>
                </c:pt>
                <c:pt idx="4">
                  <c:v>107.63593495523359</c:v>
                </c:pt>
                <c:pt idx="5">
                  <c:v>108.31620007739311</c:v>
                </c:pt>
                <c:pt idx="6">
                  <c:v>109.00076451312869</c:v>
                </c:pt>
                <c:pt idx="7">
                  <c:v>109.64507976740542</c:v>
                </c:pt>
                <c:pt idx="8">
                  <c:v>110.33804279702173</c:v>
                </c:pt>
                <c:pt idx="9">
                  <c:v>111.01282182687608</c:v>
                </c:pt>
              </c:numCache>
            </c:numRef>
          </c:val>
          <c:smooth val="0"/>
          <c:extLst>
            <c:ext xmlns:c16="http://schemas.microsoft.com/office/drawing/2014/chart" uri="{C3380CC4-5D6E-409C-BE32-E72D297353CC}">
              <c16:uniqueId val="{00000002-BB95-4FB2-ADB0-E5D624A4C9EE}"/>
            </c:ext>
          </c:extLst>
        </c:ser>
        <c:ser>
          <c:idx val="3"/>
          <c:order val="3"/>
          <c:tx>
            <c:strRef>
              <c:f>Sheet1!$E$1</c:f>
              <c:strCache>
                <c:ptCount val="1"/>
                <c:pt idx="0">
                  <c:v>4.00%</c:v>
                </c:pt>
              </c:strCache>
            </c:strRef>
          </c:tx>
          <c:spPr>
            <a:ln w="28575" cap="rnd">
              <a:solidFill>
                <a:schemeClr val="accent4"/>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Sheet1!$E$2:$E$11</c:f>
              <c:numCache>
                <c:formatCode>0.00</c:formatCode>
                <c:ptCount val="10"/>
                <c:pt idx="0" formatCode="General">
                  <c:v>97.2</c:v>
                </c:pt>
                <c:pt idx="1">
                  <c:v>97.632000000000005</c:v>
                </c:pt>
                <c:pt idx="2">
                  <c:v>98.064000000000007</c:v>
                </c:pt>
                <c:pt idx="3">
                  <c:v>98.496000000000009</c:v>
                </c:pt>
                <c:pt idx="4">
                  <c:v>98.928000000000011</c:v>
                </c:pt>
                <c:pt idx="5">
                  <c:v>99.360000000000014</c:v>
                </c:pt>
                <c:pt idx="6">
                  <c:v>99.792000000000016</c:v>
                </c:pt>
                <c:pt idx="7">
                  <c:v>100.22400000000002</c:v>
                </c:pt>
                <c:pt idx="8">
                  <c:v>100.65600000000002</c:v>
                </c:pt>
                <c:pt idx="9">
                  <c:v>101.08800000000001</c:v>
                </c:pt>
              </c:numCache>
            </c:numRef>
          </c:val>
          <c:smooth val="0"/>
          <c:extLst>
            <c:ext xmlns:c16="http://schemas.microsoft.com/office/drawing/2014/chart" uri="{C3380CC4-5D6E-409C-BE32-E72D297353CC}">
              <c16:uniqueId val="{00000003-BB95-4FB2-ADB0-E5D624A4C9EE}"/>
            </c:ext>
          </c:extLst>
        </c:ser>
        <c:ser>
          <c:idx val="14"/>
          <c:order val="4"/>
          <c:tx>
            <c:strRef>
              <c:f>Sheet1!$P$1</c:f>
              <c:strCache>
                <c:ptCount val="1"/>
                <c:pt idx="0">
                  <c:v>15%</c:v>
                </c:pt>
              </c:strCache>
            </c:strRef>
          </c:tx>
          <c:spPr>
            <a:ln w="28575" cap="rnd">
              <a:solidFill>
                <a:schemeClr val="accent3">
                  <a:lumMod val="80000"/>
                  <a:lumOff val="20000"/>
                </a:schemeClr>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Sheet1!$P$2:$P$11</c:f>
              <c:numCache>
                <c:formatCode>0.00</c:formatCode>
                <c:ptCount val="10"/>
                <c:pt idx="0" formatCode="General">
                  <c:v>97.2</c:v>
                </c:pt>
                <c:pt idx="1">
                  <c:v>98.820000000000007</c:v>
                </c:pt>
                <c:pt idx="2">
                  <c:v>100.44000000000001</c:v>
                </c:pt>
                <c:pt idx="3">
                  <c:v>102.06000000000002</c:v>
                </c:pt>
                <c:pt idx="4">
                  <c:v>103.68000000000002</c:v>
                </c:pt>
                <c:pt idx="5">
                  <c:v>105.30000000000003</c:v>
                </c:pt>
                <c:pt idx="6">
                  <c:v>106.92000000000003</c:v>
                </c:pt>
                <c:pt idx="7">
                  <c:v>108.54000000000003</c:v>
                </c:pt>
                <c:pt idx="8">
                  <c:v>110.16000000000004</c:v>
                </c:pt>
                <c:pt idx="9">
                  <c:v>111.78</c:v>
                </c:pt>
              </c:numCache>
            </c:numRef>
          </c:val>
          <c:smooth val="0"/>
          <c:extLst>
            <c:ext xmlns:c16="http://schemas.microsoft.com/office/drawing/2014/chart" uri="{C3380CC4-5D6E-409C-BE32-E72D297353CC}">
              <c16:uniqueId val="{0000000E-BB95-4FB2-ADB0-E5D624A4C9EE}"/>
            </c:ext>
          </c:extLst>
        </c:ser>
        <c:dLbls>
          <c:showLegendKey val="0"/>
          <c:showVal val="0"/>
          <c:showCatName val="0"/>
          <c:showSerName val="0"/>
          <c:showPercent val="0"/>
          <c:showBubbleSize val="0"/>
        </c:dLbls>
        <c:smooth val="0"/>
        <c:axId val="690963328"/>
        <c:axId val="690954328"/>
      </c:lineChart>
      <c:dateAx>
        <c:axId val="690963328"/>
        <c:scaling>
          <c:orientation val="minMax"/>
        </c:scaling>
        <c:delete val="1"/>
        <c:axPos val="b"/>
        <c:numFmt formatCode="m/d/yyyy" sourceLinked="1"/>
        <c:majorTickMark val="none"/>
        <c:minorTickMark val="none"/>
        <c:tickLblPos val="nextTo"/>
        <c:crossAx val="690954328"/>
        <c:crosses val="autoZero"/>
        <c:auto val="1"/>
        <c:lblOffset val="100"/>
        <c:baseTimeUnit val="months"/>
      </c:dateAx>
      <c:valAx>
        <c:axId val="690954328"/>
        <c:scaling>
          <c:orientation val="minMax"/>
          <c:min val="9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096332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7.70%</c:v>
                </c:pt>
              </c:strCache>
            </c:strRef>
          </c:tx>
          <c:spPr>
            <a:ln w="50800" cap="rnd">
              <a:solidFill>
                <a:srgbClr val="FF0000"/>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Sheet1!$B$2:$B$11</c:f>
              <c:numCache>
                <c:formatCode>0.00</c:formatCode>
                <c:ptCount val="10"/>
                <c:pt idx="0" formatCode="General">
                  <c:v>100</c:v>
                </c:pt>
                <c:pt idx="1">
                  <c:v>100.63200558664951</c:v>
                </c:pt>
                <c:pt idx="2">
                  <c:v>101.24742675400675</c:v>
                </c:pt>
                <c:pt idx="3">
                  <c:v>101.88731614743095</c:v>
                </c:pt>
                <c:pt idx="4">
                  <c:v>102.51041424307964</c:v>
                </c:pt>
                <c:pt idx="5">
                  <c:v>103.15828578799345</c:v>
                </c:pt>
                <c:pt idx="6">
                  <c:v>103.81025191726543</c:v>
                </c:pt>
                <c:pt idx="7">
                  <c:v>104.42388549276708</c:v>
                </c:pt>
                <c:pt idx="8">
                  <c:v>105.08385028287786</c:v>
                </c:pt>
                <c:pt idx="9">
                  <c:v>105.72649697797723</c:v>
                </c:pt>
              </c:numCache>
            </c:numRef>
          </c:val>
          <c:smooth val="0"/>
          <c:extLst>
            <c:ext xmlns:c16="http://schemas.microsoft.com/office/drawing/2014/chart" uri="{C3380CC4-5D6E-409C-BE32-E72D297353CC}">
              <c16:uniqueId val="{00000000-BB95-4FB2-ADB0-E5D624A4C9EE}"/>
            </c:ext>
          </c:extLst>
        </c:ser>
        <c:ser>
          <c:idx val="1"/>
          <c:order val="1"/>
          <c:tx>
            <c:strRef>
              <c:f>Sheet1!$C$1</c:f>
              <c:strCache>
                <c:ptCount val="1"/>
                <c:pt idx="0">
                  <c:v>7.70%</c:v>
                </c:pt>
              </c:strCache>
            </c:strRef>
          </c:tx>
          <c:spPr>
            <a:ln w="50800" cap="rnd">
              <a:solidFill>
                <a:srgbClr val="FF0000"/>
              </a:solidFill>
              <a:prstDash val="sysDot"/>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Sheet1!$C$2:$C$11</c:f>
              <c:numCache>
                <c:formatCode>0.00</c:formatCode>
                <c:ptCount val="10"/>
                <c:pt idx="0" formatCode="General">
                  <c:v>95</c:v>
                </c:pt>
                <c:pt idx="1">
                  <c:v>95.600405307317033</c:v>
                </c:pt>
                <c:pt idx="2">
                  <c:v>96.185055416306412</c:v>
                </c:pt>
                <c:pt idx="3">
                  <c:v>96.792950340059392</c:v>
                </c:pt>
                <c:pt idx="4">
                  <c:v>97.384893530925638</c:v>
                </c:pt>
                <c:pt idx="5">
                  <c:v>98.000371498593765</c:v>
                </c:pt>
                <c:pt idx="6">
                  <c:v>98.61973932140215</c:v>
                </c:pt>
                <c:pt idx="7">
                  <c:v>99.20269121812872</c:v>
                </c:pt>
                <c:pt idx="8">
                  <c:v>99.829657768733952</c:v>
                </c:pt>
                <c:pt idx="9">
                  <c:v>100.44017212907836</c:v>
                </c:pt>
              </c:numCache>
            </c:numRef>
          </c:val>
          <c:smooth val="0"/>
          <c:extLst>
            <c:ext xmlns:c16="http://schemas.microsoft.com/office/drawing/2014/chart" uri="{C3380CC4-5D6E-409C-BE32-E72D297353CC}">
              <c16:uniqueId val="{00000001-BB95-4FB2-ADB0-E5D624A4C9EE}"/>
            </c:ext>
          </c:extLst>
        </c:ser>
        <c:ser>
          <c:idx val="2"/>
          <c:order val="2"/>
          <c:tx>
            <c:strRef>
              <c:f>Sheet1!$D$1</c:f>
              <c:strCache>
                <c:ptCount val="1"/>
                <c:pt idx="0">
                  <c:v>7.70%</c:v>
                </c:pt>
              </c:strCache>
            </c:strRef>
          </c:tx>
          <c:spPr>
            <a:ln w="50800" cap="rnd">
              <a:solidFill>
                <a:srgbClr val="FF0000"/>
              </a:solidFill>
              <a:prstDash val="sysDot"/>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Sheet1!$D$2:$D$11</c:f>
              <c:numCache>
                <c:formatCode>0.00</c:formatCode>
                <c:ptCount val="10"/>
                <c:pt idx="0" formatCode="General">
                  <c:v>105</c:v>
                </c:pt>
                <c:pt idx="1">
                  <c:v>105.66360586598198</c:v>
                </c:pt>
                <c:pt idx="2">
                  <c:v>106.30979809170708</c:v>
                </c:pt>
                <c:pt idx="3">
                  <c:v>106.98168195480248</c:v>
                </c:pt>
                <c:pt idx="4">
                  <c:v>107.63593495523359</c:v>
                </c:pt>
                <c:pt idx="5">
                  <c:v>108.31620007739311</c:v>
                </c:pt>
                <c:pt idx="6">
                  <c:v>109.00076451312869</c:v>
                </c:pt>
                <c:pt idx="7">
                  <c:v>109.64507976740542</c:v>
                </c:pt>
                <c:pt idx="8">
                  <c:v>110.33804279702173</c:v>
                </c:pt>
                <c:pt idx="9">
                  <c:v>111.01282182687608</c:v>
                </c:pt>
              </c:numCache>
            </c:numRef>
          </c:val>
          <c:smooth val="0"/>
          <c:extLst>
            <c:ext xmlns:c16="http://schemas.microsoft.com/office/drawing/2014/chart" uri="{C3380CC4-5D6E-409C-BE32-E72D297353CC}">
              <c16:uniqueId val="{00000002-BB95-4FB2-ADB0-E5D624A4C9EE}"/>
            </c:ext>
          </c:extLst>
        </c:ser>
        <c:ser>
          <c:idx val="4"/>
          <c:order val="3"/>
          <c:tx>
            <c:strRef>
              <c:f>Sheet1!$F$1</c:f>
              <c:strCache>
                <c:ptCount val="1"/>
                <c:pt idx="0">
                  <c:v>5%</c:v>
                </c:pt>
              </c:strCache>
            </c:strRef>
          </c:tx>
          <c:spPr>
            <a:ln w="28575" cap="rnd">
              <a:solidFill>
                <a:schemeClr val="accent5"/>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Sheet1!$F$2:$F$11</c:f>
              <c:numCache>
                <c:formatCode>0.00</c:formatCode>
                <c:ptCount val="10"/>
                <c:pt idx="0" formatCode="General">
                  <c:v>97.2</c:v>
                </c:pt>
                <c:pt idx="1">
                  <c:v>97.740000000000009</c:v>
                </c:pt>
                <c:pt idx="2">
                  <c:v>98.280000000000015</c:v>
                </c:pt>
                <c:pt idx="3">
                  <c:v>98.820000000000022</c:v>
                </c:pt>
                <c:pt idx="4">
                  <c:v>99.360000000000028</c:v>
                </c:pt>
                <c:pt idx="5">
                  <c:v>99.900000000000034</c:v>
                </c:pt>
                <c:pt idx="6">
                  <c:v>100.44000000000004</c:v>
                </c:pt>
                <c:pt idx="7">
                  <c:v>100.98000000000005</c:v>
                </c:pt>
                <c:pt idx="8">
                  <c:v>101.52000000000005</c:v>
                </c:pt>
                <c:pt idx="9">
                  <c:v>102.06</c:v>
                </c:pt>
              </c:numCache>
            </c:numRef>
          </c:val>
          <c:smooth val="0"/>
          <c:extLst>
            <c:ext xmlns:c16="http://schemas.microsoft.com/office/drawing/2014/chart" uri="{C3380CC4-5D6E-409C-BE32-E72D297353CC}">
              <c16:uniqueId val="{00000004-BB95-4FB2-ADB0-E5D624A4C9EE}"/>
            </c:ext>
          </c:extLst>
        </c:ser>
        <c:ser>
          <c:idx val="6"/>
          <c:order val="4"/>
          <c:tx>
            <c:strRef>
              <c:f>Sheet1!$H$1</c:f>
              <c:strCache>
                <c:ptCount val="1"/>
                <c:pt idx="0">
                  <c:v>7%</c:v>
                </c:pt>
              </c:strCache>
            </c:strRef>
          </c:tx>
          <c:spPr>
            <a:ln w="28575" cap="rnd">
              <a:solidFill>
                <a:schemeClr val="accent1">
                  <a:lumMod val="60000"/>
                </a:schemeClr>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Sheet1!$H$2:$H$11</c:f>
              <c:numCache>
                <c:formatCode>0.00</c:formatCode>
                <c:ptCount val="10"/>
                <c:pt idx="0" formatCode="General">
                  <c:v>97.2</c:v>
                </c:pt>
                <c:pt idx="1">
                  <c:v>97.956000000000003</c:v>
                </c:pt>
                <c:pt idx="2">
                  <c:v>98.712000000000003</c:v>
                </c:pt>
                <c:pt idx="3">
                  <c:v>99.468000000000004</c:v>
                </c:pt>
                <c:pt idx="4">
                  <c:v>100.224</c:v>
                </c:pt>
                <c:pt idx="5">
                  <c:v>100.98</c:v>
                </c:pt>
                <c:pt idx="6">
                  <c:v>101.736</c:v>
                </c:pt>
                <c:pt idx="7">
                  <c:v>102.492</c:v>
                </c:pt>
                <c:pt idx="8">
                  <c:v>103.248</c:v>
                </c:pt>
                <c:pt idx="9">
                  <c:v>104.004</c:v>
                </c:pt>
              </c:numCache>
            </c:numRef>
          </c:val>
          <c:smooth val="0"/>
          <c:extLst>
            <c:ext xmlns:c16="http://schemas.microsoft.com/office/drawing/2014/chart" uri="{C3380CC4-5D6E-409C-BE32-E72D297353CC}">
              <c16:uniqueId val="{00000006-BB95-4FB2-ADB0-E5D624A4C9EE}"/>
            </c:ext>
          </c:extLst>
        </c:ser>
        <c:ser>
          <c:idx val="8"/>
          <c:order val="5"/>
          <c:tx>
            <c:strRef>
              <c:f>Sheet1!$J$1</c:f>
              <c:strCache>
                <c:ptCount val="1"/>
                <c:pt idx="0">
                  <c:v>9%</c:v>
                </c:pt>
              </c:strCache>
            </c:strRef>
          </c:tx>
          <c:spPr>
            <a:ln w="28575" cap="rnd">
              <a:solidFill>
                <a:schemeClr val="accent3">
                  <a:lumMod val="60000"/>
                </a:schemeClr>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Sheet1!$J$2:$J$11</c:f>
              <c:numCache>
                <c:formatCode>0.00</c:formatCode>
                <c:ptCount val="10"/>
                <c:pt idx="0" formatCode="General">
                  <c:v>97.2</c:v>
                </c:pt>
                <c:pt idx="1">
                  <c:v>98.171999999999997</c:v>
                </c:pt>
                <c:pt idx="2">
                  <c:v>99.143999999999991</c:v>
                </c:pt>
                <c:pt idx="3">
                  <c:v>100.11599999999999</c:v>
                </c:pt>
                <c:pt idx="4">
                  <c:v>101.08799999999998</c:v>
                </c:pt>
                <c:pt idx="5">
                  <c:v>102.05999999999997</c:v>
                </c:pt>
                <c:pt idx="6">
                  <c:v>103.03199999999997</c:v>
                </c:pt>
                <c:pt idx="7">
                  <c:v>104.00399999999996</c:v>
                </c:pt>
                <c:pt idx="8">
                  <c:v>104.97599999999996</c:v>
                </c:pt>
                <c:pt idx="9">
                  <c:v>105.94800000000001</c:v>
                </c:pt>
              </c:numCache>
            </c:numRef>
          </c:val>
          <c:smooth val="0"/>
          <c:extLst>
            <c:ext xmlns:c16="http://schemas.microsoft.com/office/drawing/2014/chart" uri="{C3380CC4-5D6E-409C-BE32-E72D297353CC}">
              <c16:uniqueId val="{00000008-BB95-4FB2-ADB0-E5D624A4C9EE}"/>
            </c:ext>
          </c:extLst>
        </c:ser>
        <c:ser>
          <c:idx val="10"/>
          <c:order val="6"/>
          <c:tx>
            <c:strRef>
              <c:f>Sheet1!$L$1</c:f>
              <c:strCache>
                <c:ptCount val="1"/>
                <c:pt idx="0">
                  <c:v>11%</c:v>
                </c:pt>
              </c:strCache>
            </c:strRef>
          </c:tx>
          <c:spPr>
            <a:ln w="28575" cap="rnd">
              <a:solidFill>
                <a:schemeClr val="accent5">
                  <a:lumMod val="60000"/>
                </a:schemeClr>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Sheet1!$L$2:$L$11</c:f>
              <c:numCache>
                <c:formatCode>0.00</c:formatCode>
                <c:ptCount val="10"/>
                <c:pt idx="0" formatCode="General">
                  <c:v>97.2</c:v>
                </c:pt>
                <c:pt idx="1">
                  <c:v>98.388000000000005</c:v>
                </c:pt>
                <c:pt idx="2">
                  <c:v>99.576000000000008</c:v>
                </c:pt>
                <c:pt idx="3">
                  <c:v>100.76400000000001</c:v>
                </c:pt>
                <c:pt idx="4">
                  <c:v>101.95200000000001</c:v>
                </c:pt>
                <c:pt idx="5">
                  <c:v>103.14000000000001</c:v>
                </c:pt>
                <c:pt idx="6">
                  <c:v>104.32800000000002</c:v>
                </c:pt>
                <c:pt idx="7">
                  <c:v>105.51600000000002</c:v>
                </c:pt>
                <c:pt idx="8">
                  <c:v>106.70400000000002</c:v>
                </c:pt>
                <c:pt idx="9">
                  <c:v>107.89200000000001</c:v>
                </c:pt>
              </c:numCache>
            </c:numRef>
          </c:val>
          <c:smooth val="0"/>
          <c:extLst>
            <c:ext xmlns:c16="http://schemas.microsoft.com/office/drawing/2014/chart" uri="{C3380CC4-5D6E-409C-BE32-E72D297353CC}">
              <c16:uniqueId val="{0000000A-BB95-4FB2-ADB0-E5D624A4C9EE}"/>
            </c:ext>
          </c:extLst>
        </c:ser>
        <c:ser>
          <c:idx val="12"/>
          <c:order val="7"/>
          <c:tx>
            <c:strRef>
              <c:f>Sheet1!$N$1</c:f>
              <c:strCache>
                <c:ptCount val="1"/>
                <c:pt idx="0">
                  <c:v>13%</c:v>
                </c:pt>
              </c:strCache>
            </c:strRef>
          </c:tx>
          <c:spPr>
            <a:ln w="28575" cap="rnd">
              <a:solidFill>
                <a:schemeClr val="accent1">
                  <a:lumMod val="80000"/>
                  <a:lumOff val="20000"/>
                </a:schemeClr>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Sheet1!$N$2:$N$11</c:f>
              <c:numCache>
                <c:formatCode>0.00</c:formatCode>
                <c:ptCount val="10"/>
                <c:pt idx="0" formatCode="General">
                  <c:v>97.2</c:v>
                </c:pt>
                <c:pt idx="1">
                  <c:v>98.603999999999999</c:v>
                </c:pt>
                <c:pt idx="2">
                  <c:v>100.008</c:v>
                </c:pt>
                <c:pt idx="3">
                  <c:v>101.41199999999999</c:v>
                </c:pt>
                <c:pt idx="4">
                  <c:v>102.81599999999999</c:v>
                </c:pt>
                <c:pt idx="5">
                  <c:v>104.21999999999998</c:v>
                </c:pt>
                <c:pt idx="6">
                  <c:v>105.62399999999998</c:v>
                </c:pt>
                <c:pt idx="7">
                  <c:v>107.02799999999998</c:v>
                </c:pt>
                <c:pt idx="8">
                  <c:v>108.43199999999997</c:v>
                </c:pt>
                <c:pt idx="9">
                  <c:v>109.836</c:v>
                </c:pt>
              </c:numCache>
            </c:numRef>
          </c:val>
          <c:smooth val="0"/>
          <c:extLst>
            <c:ext xmlns:c16="http://schemas.microsoft.com/office/drawing/2014/chart" uri="{C3380CC4-5D6E-409C-BE32-E72D297353CC}">
              <c16:uniqueId val="{0000000C-BB95-4FB2-ADB0-E5D624A4C9EE}"/>
            </c:ext>
          </c:extLst>
        </c:ser>
        <c:ser>
          <c:idx val="14"/>
          <c:order val="8"/>
          <c:tx>
            <c:strRef>
              <c:f>Sheet1!$P$1</c:f>
              <c:strCache>
                <c:ptCount val="1"/>
                <c:pt idx="0">
                  <c:v>15%</c:v>
                </c:pt>
              </c:strCache>
            </c:strRef>
          </c:tx>
          <c:spPr>
            <a:ln w="28575" cap="rnd">
              <a:solidFill>
                <a:schemeClr val="accent3">
                  <a:lumMod val="80000"/>
                  <a:lumOff val="20000"/>
                </a:schemeClr>
              </a:solidFill>
              <a:round/>
            </a:ln>
            <a:effectLst/>
          </c:spPr>
          <c:marker>
            <c:symbol val="none"/>
          </c:marker>
          <c:cat>
            <c:numRef>
              <c:f>Sheet1!$A$2:$A$11</c:f>
              <c:numCache>
                <c:formatCode>m/d/yyyy</c:formatCode>
                <c:ptCount val="10"/>
                <c:pt idx="0">
                  <c:v>45163</c:v>
                </c:pt>
                <c:pt idx="1">
                  <c:v>45194</c:v>
                </c:pt>
                <c:pt idx="2">
                  <c:v>45224</c:v>
                </c:pt>
                <c:pt idx="3">
                  <c:v>45255</c:v>
                </c:pt>
                <c:pt idx="4">
                  <c:v>45285</c:v>
                </c:pt>
                <c:pt idx="5">
                  <c:v>45316</c:v>
                </c:pt>
                <c:pt idx="6">
                  <c:v>45347</c:v>
                </c:pt>
                <c:pt idx="7">
                  <c:v>45376</c:v>
                </c:pt>
                <c:pt idx="8">
                  <c:v>45407</c:v>
                </c:pt>
                <c:pt idx="9">
                  <c:v>45437</c:v>
                </c:pt>
              </c:numCache>
            </c:numRef>
          </c:cat>
          <c:val>
            <c:numRef>
              <c:f>Sheet1!$P$2:$P$11</c:f>
              <c:numCache>
                <c:formatCode>0.00</c:formatCode>
                <c:ptCount val="10"/>
                <c:pt idx="0" formatCode="General">
                  <c:v>97.2</c:v>
                </c:pt>
                <c:pt idx="1">
                  <c:v>98.820000000000007</c:v>
                </c:pt>
                <c:pt idx="2">
                  <c:v>100.44000000000001</c:v>
                </c:pt>
                <c:pt idx="3">
                  <c:v>102.06000000000002</c:v>
                </c:pt>
                <c:pt idx="4">
                  <c:v>103.68000000000002</c:v>
                </c:pt>
                <c:pt idx="5">
                  <c:v>105.30000000000003</c:v>
                </c:pt>
                <c:pt idx="6">
                  <c:v>106.92000000000003</c:v>
                </c:pt>
                <c:pt idx="7">
                  <c:v>108.54000000000003</c:v>
                </c:pt>
                <c:pt idx="8">
                  <c:v>110.16000000000004</c:v>
                </c:pt>
                <c:pt idx="9">
                  <c:v>111.78</c:v>
                </c:pt>
              </c:numCache>
            </c:numRef>
          </c:val>
          <c:smooth val="0"/>
          <c:extLst>
            <c:ext xmlns:c16="http://schemas.microsoft.com/office/drawing/2014/chart" uri="{C3380CC4-5D6E-409C-BE32-E72D297353CC}">
              <c16:uniqueId val="{0000000E-BB95-4FB2-ADB0-E5D624A4C9EE}"/>
            </c:ext>
          </c:extLst>
        </c:ser>
        <c:dLbls>
          <c:showLegendKey val="0"/>
          <c:showVal val="0"/>
          <c:showCatName val="0"/>
          <c:showSerName val="0"/>
          <c:showPercent val="0"/>
          <c:showBubbleSize val="0"/>
        </c:dLbls>
        <c:smooth val="0"/>
        <c:axId val="690963328"/>
        <c:axId val="690954328"/>
      </c:lineChart>
      <c:dateAx>
        <c:axId val="690963328"/>
        <c:scaling>
          <c:orientation val="minMax"/>
        </c:scaling>
        <c:delete val="1"/>
        <c:axPos val="b"/>
        <c:numFmt formatCode="m/d/yyyy" sourceLinked="1"/>
        <c:majorTickMark val="none"/>
        <c:minorTickMark val="none"/>
        <c:tickLblPos val="nextTo"/>
        <c:crossAx val="690954328"/>
        <c:crosses val="autoZero"/>
        <c:auto val="1"/>
        <c:lblOffset val="100"/>
        <c:baseTimeUnit val="months"/>
      </c:dateAx>
      <c:valAx>
        <c:axId val="690954328"/>
        <c:scaling>
          <c:orientation val="minMax"/>
          <c:min val="9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096332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'chartdata_1692f824-b0b4-42b0-be'!$B$1</c:f>
              <c:strCache>
                <c:ptCount val="1"/>
                <c:pt idx="0">
                  <c:v>PruFund Growth Fund S2 (0.76% pa charge) TR in GB</c:v>
                </c:pt>
              </c:strCache>
            </c:strRef>
          </c:tx>
          <c:spPr>
            <a:ln w="28575" cap="rnd">
              <a:solidFill>
                <a:schemeClr val="accent1"/>
              </a:solidFill>
              <a:round/>
            </a:ln>
            <a:effectLst/>
          </c:spPr>
          <c:marker>
            <c:symbol val="none"/>
          </c:marker>
          <c:cat>
            <c:numRef>
              <c:f>'chartdata_1692f824-b0b4-42b0-be'!$A$2:$A$1299</c:f>
              <c:numCache>
                <c:formatCode>m/d/yyyy</c:formatCode>
                <c:ptCount val="1298"/>
                <c:pt idx="0">
                  <c:v>43609</c:v>
                </c:pt>
                <c:pt idx="1">
                  <c:v>43612</c:v>
                </c:pt>
                <c:pt idx="2">
                  <c:v>43613</c:v>
                </c:pt>
                <c:pt idx="3">
                  <c:v>43614</c:v>
                </c:pt>
                <c:pt idx="4">
                  <c:v>43615</c:v>
                </c:pt>
                <c:pt idx="5">
                  <c:v>43616</c:v>
                </c:pt>
                <c:pt idx="6">
                  <c:v>43619</c:v>
                </c:pt>
                <c:pt idx="7">
                  <c:v>43620</c:v>
                </c:pt>
                <c:pt idx="8">
                  <c:v>43621</c:v>
                </c:pt>
                <c:pt idx="9">
                  <c:v>43622</c:v>
                </c:pt>
                <c:pt idx="10">
                  <c:v>43623</c:v>
                </c:pt>
                <c:pt idx="11">
                  <c:v>43626</c:v>
                </c:pt>
                <c:pt idx="12">
                  <c:v>43627</c:v>
                </c:pt>
                <c:pt idx="13">
                  <c:v>43628</c:v>
                </c:pt>
                <c:pt idx="14">
                  <c:v>43629</c:v>
                </c:pt>
                <c:pt idx="15">
                  <c:v>43630</c:v>
                </c:pt>
                <c:pt idx="16">
                  <c:v>43633</c:v>
                </c:pt>
                <c:pt idx="17">
                  <c:v>43634</c:v>
                </c:pt>
                <c:pt idx="18">
                  <c:v>43635</c:v>
                </c:pt>
                <c:pt idx="19">
                  <c:v>43636</c:v>
                </c:pt>
                <c:pt idx="20">
                  <c:v>43637</c:v>
                </c:pt>
                <c:pt idx="21">
                  <c:v>43640</c:v>
                </c:pt>
                <c:pt idx="22">
                  <c:v>43641</c:v>
                </c:pt>
                <c:pt idx="23">
                  <c:v>43642</c:v>
                </c:pt>
                <c:pt idx="24">
                  <c:v>43643</c:v>
                </c:pt>
                <c:pt idx="25">
                  <c:v>43644</c:v>
                </c:pt>
                <c:pt idx="26">
                  <c:v>43647</c:v>
                </c:pt>
                <c:pt idx="27">
                  <c:v>43648</c:v>
                </c:pt>
                <c:pt idx="28">
                  <c:v>43649</c:v>
                </c:pt>
                <c:pt idx="29">
                  <c:v>43650</c:v>
                </c:pt>
                <c:pt idx="30">
                  <c:v>43651</c:v>
                </c:pt>
                <c:pt idx="31">
                  <c:v>43654</c:v>
                </c:pt>
                <c:pt idx="32">
                  <c:v>43655</c:v>
                </c:pt>
                <c:pt idx="33">
                  <c:v>43656</c:v>
                </c:pt>
                <c:pt idx="34">
                  <c:v>43657</c:v>
                </c:pt>
                <c:pt idx="35">
                  <c:v>43658</c:v>
                </c:pt>
                <c:pt idx="36">
                  <c:v>43661</c:v>
                </c:pt>
                <c:pt idx="37">
                  <c:v>43662</c:v>
                </c:pt>
                <c:pt idx="38">
                  <c:v>43663</c:v>
                </c:pt>
                <c:pt idx="39">
                  <c:v>43664</c:v>
                </c:pt>
                <c:pt idx="40">
                  <c:v>43665</c:v>
                </c:pt>
                <c:pt idx="41">
                  <c:v>43668</c:v>
                </c:pt>
                <c:pt idx="42">
                  <c:v>43669</c:v>
                </c:pt>
                <c:pt idx="43">
                  <c:v>43670</c:v>
                </c:pt>
                <c:pt idx="44">
                  <c:v>43671</c:v>
                </c:pt>
                <c:pt idx="45">
                  <c:v>43672</c:v>
                </c:pt>
                <c:pt idx="46">
                  <c:v>43675</c:v>
                </c:pt>
                <c:pt idx="47">
                  <c:v>43676</c:v>
                </c:pt>
                <c:pt idx="48">
                  <c:v>43677</c:v>
                </c:pt>
                <c:pt idx="49">
                  <c:v>43678</c:v>
                </c:pt>
                <c:pt idx="50">
                  <c:v>43679</c:v>
                </c:pt>
                <c:pt idx="51">
                  <c:v>43682</c:v>
                </c:pt>
                <c:pt idx="52">
                  <c:v>43683</c:v>
                </c:pt>
                <c:pt idx="53">
                  <c:v>43684</c:v>
                </c:pt>
                <c:pt idx="54">
                  <c:v>43685</c:v>
                </c:pt>
                <c:pt idx="55">
                  <c:v>43686</c:v>
                </c:pt>
                <c:pt idx="56">
                  <c:v>43689</c:v>
                </c:pt>
                <c:pt idx="57">
                  <c:v>43690</c:v>
                </c:pt>
                <c:pt idx="58">
                  <c:v>43691</c:v>
                </c:pt>
                <c:pt idx="59">
                  <c:v>43692</c:v>
                </c:pt>
                <c:pt idx="60">
                  <c:v>43693</c:v>
                </c:pt>
                <c:pt idx="61">
                  <c:v>43696</c:v>
                </c:pt>
                <c:pt idx="62">
                  <c:v>43697</c:v>
                </c:pt>
                <c:pt idx="63">
                  <c:v>43698</c:v>
                </c:pt>
                <c:pt idx="64">
                  <c:v>43699</c:v>
                </c:pt>
                <c:pt idx="65">
                  <c:v>43700</c:v>
                </c:pt>
                <c:pt idx="66">
                  <c:v>43703</c:v>
                </c:pt>
                <c:pt idx="67">
                  <c:v>43704</c:v>
                </c:pt>
                <c:pt idx="68">
                  <c:v>43705</c:v>
                </c:pt>
                <c:pt idx="69">
                  <c:v>43706</c:v>
                </c:pt>
                <c:pt idx="70">
                  <c:v>43707</c:v>
                </c:pt>
                <c:pt idx="71">
                  <c:v>43710</c:v>
                </c:pt>
                <c:pt idx="72">
                  <c:v>43711</c:v>
                </c:pt>
                <c:pt idx="73">
                  <c:v>43712</c:v>
                </c:pt>
                <c:pt idx="74">
                  <c:v>43713</c:v>
                </c:pt>
                <c:pt idx="75">
                  <c:v>43714</c:v>
                </c:pt>
                <c:pt idx="76">
                  <c:v>43717</c:v>
                </c:pt>
                <c:pt idx="77">
                  <c:v>43718</c:v>
                </c:pt>
                <c:pt idx="78">
                  <c:v>43719</c:v>
                </c:pt>
                <c:pt idx="79">
                  <c:v>43720</c:v>
                </c:pt>
                <c:pt idx="80">
                  <c:v>43721</c:v>
                </c:pt>
                <c:pt idx="81">
                  <c:v>43724</c:v>
                </c:pt>
                <c:pt idx="82">
                  <c:v>43725</c:v>
                </c:pt>
                <c:pt idx="83">
                  <c:v>43726</c:v>
                </c:pt>
                <c:pt idx="84">
                  <c:v>43727</c:v>
                </c:pt>
                <c:pt idx="85">
                  <c:v>43728</c:v>
                </c:pt>
                <c:pt idx="86">
                  <c:v>43731</c:v>
                </c:pt>
                <c:pt idx="87">
                  <c:v>43732</c:v>
                </c:pt>
                <c:pt idx="88">
                  <c:v>43733</c:v>
                </c:pt>
                <c:pt idx="89">
                  <c:v>43734</c:v>
                </c:pt>
                <c:pt idx="90">
                  <c:v>43735</c:v>
                </c:pt>
                <c:pt idx="91">
                  <c:v>43738</c:v>
                </c:pt>
                <c:pt idx="92">
                  <c:v>43739</c:v>
                </c:pt>
                <c:pt idx="93">
                  <c:v>43740</c:v>
                </c:pt>
                <c:pt idx="94">
                  <c:v>43741</c:v>
                </c:pt>
                <c:pt idx="95">
                  <c:v>43742</c:v>
                </c:pt>
                <c:pt idx="96">
                  <c:v>43745</c:v>
                </c:pt>
                <c:pt idx="97">
                  <c:v>43746</c:v>
                </c:pt>
                <c:pt idx="98">
                  <c:v>43747</c:v>
                </c:pt>
                <c:pt idx="99">
                  <c:v>43748</c:v>
                </c:pt>
                <c:pt idx="100">
                  <c:v>43749</c:v>
                </c:pt>
                <c:pt idx="101">
                  <c:v>43752</c:v>
                </c:pt>
                <c:pt idx="102">
                  <c:v>43753</c:v>
                </c:pt>
                <c:pt idx="103">
                  <c:v>43754</c:v>
                </c:pt>
                <c:pt idx="104">
                  <c:v>43755</c:v>
                </c:pt>
                <c:pt idx="105">
                  <c:v>43756</c:v>
                </c:pt>
                <c:pt idx="106">
                  <c:v>43759</c:v>
                </c:pt>
                <c:pt idx="107">
                  <c:v>43760</c:v>
                </c:pt>
                <c:pt idx="108">
                  <c:v>43761</c:v>
                </c:pt>
                <c:pt idx="109">
                  <c:v>43762</c:v>
                </c:pt>
                <c:pt idx="110">
                  <c:v>43763</c:v>
                </c:pt>
                <c:pt idx="111">
                  <c:v>43766</c:v>
                </c:pt>
                <c:pt idx="112">
                  <c:v>43767</c:v>
                </c:pt>
                <c:pt idx="113">
                  <c:v>43768</c:v>
                </c:pt>
                <c:pt idx="114">
                  <c:v>43769</c:v>
                </c:pt>
                <c:pt idx="115">
                  <c:v>43770</c:v>
                </c:pt>
                <c:pt idx="116">
                  <c:v>43773</c:v>
                </c:pt>
                <c:pt idx="117">
                  <c:v>43774</c:v>
                </c:pt>
                <c:pt idx="118">
                  <c:v>43775</c:v>
                </c:pt>
                <c:pt idx="119">
                  <c:v>43776</c:v>
                </c:pt>
                <c:pt idx="120">
                  <c:v>43777</c:v>
                </c:pt>
                <c:pt idx="121">
                  <c:v>43780</c:v>
                </c:pt>
                <c:pt idx="122">
                  <c:v>43781</c:v>
                </c:pt>
                <c:pt idx="123">
                  <c:v>43782</c:v>
                </c:pt>
                <c:pt idx="124">
                  <c:v>43783</c:v>
                </c:pt>
                <c:pt idx="125">
                  <c:v>43784</c:v>
                </c:pt>
                <c:pt idx="126">
                  <c:v>43787</c:v>
                </c:pt>
                <c:pt idx="127">
                  <c:v>43788</c:v>
                </c:pt>
                <c:pt idx="128">
                  <c:v>43789</c:v>
                </c:pt>
                <c:pt idx="129">
                  <c:v>43790</c:v>
                </c:pt>
                <c:pt idx="130">
                  <c:v>43791</c:v>
                </c:pt>
                <c:pt idx="131">
                  <c:v>43794</c:v>
                </c:pt>
                <c:pt idx="132">
                  <c:v>43795</c:v>
                </c:pt>
                <c:pt idx="133">
                  <c:v>43796</c:v>
                </c:pt>
                <c:pt idx="134">
                  <c:v>43797</c:v>
                </c:pt>
                <c:pt idx="135">
                  <c:v>43798</c:v>
                </c:pt>
                <c:pt idx="136">
                  <c:v>43801</c:v>
                </c:pt>
                <c:pt idx="137">
                  <c:v>43802</c:v>
                </c:pt>
                <c:pt idx="138">
                  <c:v>43803</c:v>
                </c:pt>
                <c:pt idx="139">
                  <c:v>43804</c:v>
                </c:pt>
                <c:pt idx="140">
                  <c:v>43805</c:v>
                </c:pt>
                <c:pt idx="141">
                  <c:v>43808</c:v>
                </c:pt>
                <c:pt idx="142">
                  <c:v>43809</c:v>
                </c:pt>
                <c:pt idx="143">
                  <c:v>43810</c:v>
                </c:pt>
                <c:pt idx="144">
                  <c:v>43811</c:v>
                </c:pt>
                <c:pt idx="145">
                  <c:v>43812</c:v>
                </c:pt>
                <c:pt idx="146">
                  <c:v>43815</c:v>
                </c:pt>
                <c:pt idx="147">
                  <c:v>43816</c:v>
                </c:pt>
                <c:pt idx="148">
                  <c:v>43817</c:v>
                </c:pt>
                <c:pt idx="149">
                  <c:v>43818</c:v>
                </c:pt>
                <c:pt idx="150">
                  <c:v>43819</c:v>
                </c:pt>
                <c:pt idx="151">
                  <c:v>43822</c:v>
                </c:pt>
                <c:pt idx="152">
                  <c:v>43823</c:v>
                </c:pt>
                <c:pt idx="153">
                  <c:v>43825</c:v>
                </c:pt>
                <c:pt idx="154">
                  <c:v>43826</c:v>
                </c:pt>
                <c:pt idx="155">
                  <c:v>43829</c:v>
                </c:pt>
                <c:pt idx="156">
                  <c:v>43830</c:v>
                </c:pt>
                <c:pt idx="157">
                  <c:v>43831</c:v>
                </c:pt>
                <c:pt idx="158">
                  <c:v>43832</c:v>
                </c:pt>
                <c:pt idx="159">
                  <c:v>43833</c:v>
                </c:pt>
                <c:pt idx="160">
                  <c:v>43836</c:v>
                </c:pt>
                <c:pt idx="161">
                  <c:v>43837</c:v>
                </c:pt>
                <c:pt idx="162">
                  <c:v>43838</c:v>
                </c:pt>
                <c:pt idx="163">
                  <c:v>43839</c:v>
                </c:pt>
                <c:pt idx="164">
                  <c:v>43840</c:v>
                </c:pt>
                <c:pt idx="165">
                  <c:v>43843</c:v>
                </c:pt>
                <c:pt idx="166">
                  <c:v>43844</c:v>
                </c:pt>
                <c:pt idx="167">
                  <c:v>43845</c:v>
                </c:pt>
                <c:pt idx="168">
                  <c:v>43846</c:v>
                </c:pt>
                <c:pt idx="169">
                  <c:v>43847</c:v>
                </c:pt>
                <c:pt idx="170">
                  <c:v>43850</c:v>
                </c:pt>
                <c:pt idx="171">
                  <c:v>43851</c:v>
                </c:pt>
                <c:pt idx="172">
                  <c:v>43852</c:v>
                </c:pt>
                <c:pt idx="173">
                  <c:v>43853</c:v>
                </c:pt>
                <c:pt idx="174">
                  <c:v>43854</c:v>
                </c:pt>
                <c:pt idx="175">
                  <c:v>43857</c:v>
                </c:pt>
                <c:pt idx="176">
                  <c:v>43858</c:v>
                </c:pt>
                <c:pt idx="177">
                  <c:v>43859</c:v>
                </c:pt>
                <c:pt idx="178">
                  <c:v>43860</c:v>
                </c:pt>
                <c:pt idx="179">
                  <c:v>43861</c:v>
                </c:pt>
                <c:pt idx="180">
                  <c:v>43864</c:v>
                </c:pt>
                <c:pt idx="181">
                  <c:v>43865</c:v>
                </c:pt>
                <c:pt idx="182">
                  <c:v>43866</c:v>
                </c:pt>
                <c:pt idx="183">
                  <c:v>43867</c:v>
                </c:pt>
                <c:pt idx="184">
                  <c:v>43868</c:v>
                </c:pt>
                <c:pt idx="185">
                  <c:v>43871</c:v>
                </c:pt>
                <c:pt idx="186">
                  <c:v>43872</c:v>
                </c:pt>
                <c:pt idx="187">
                  <c:v>43873</c:v>
                </c:pt>
                <c:pt idx="188">
                  <c:v>43874</c:v>
                </c:pt>
                <c:pt idx="189">
                  <c:v>43875</c:v>
                </c:pt>
                <c:pt idx="190">
                  <c:v>43878</c:v>
                </c:pt>
                <c:pt idx="191">
                  <c:v>43879</c:v>
                </c:pt>
                <c:pt idx="192">
                  <c:v>43880</c:v>
                </c:pt>
                <c:pt idx="193">
                  <c:v>43881</c:v>
                </c:pt>
                <c:pt idx="194">
                  <c:v>43882</c:v>
                </c:pt>
                <c:pt idx="195">
                  <c:v>43885</c:v>
                </c:pt>
                <c:pt idx="196">
                  <c:v>43886</c:v>
                </c:pt>
                <c:pt idx="197">
                  <c:v>43887</c:v>
                </c:pt>
                <c:pt idx="198">
                  <c:v>43888</c:v>
                </c:pt>
                <c:pt idx="199">
                  <c:v>43889</c:v>
                </c:pt>
                <c:pt idx="200">
                  <c:v>43892</c:v>
                </c:pt>
                <c:pt idx="201">
                  <c:v>43893</c:v>
                </c:pt>
                <c:pt idx="202">
                  <c:v>43894</c:v>
                </c:pt>
                <c:pt idx="203">
                  <c:v>43895</c:v>
                </c:pt>
                <c:pt idx="204">
                  <c:v>43896</c:v>
                </c:pt>
                <c:pt idx="205">
                  <c:v>43899</c:v>
                </c:pt>
                <c:pt idx="206">
                  <c:v>43900</c:v>
                </c:pt>
                <c:pt idx="207">
                  <c:v>43901</c:v>
                </c:pt>
                <c:pt idx="208">
                  <c:v>43902</c:v>
                </c:pt>
                <c:pt idx="209">
                  <c:v>43903</c:v>
                </c:pt>
                <c:pt idx="210">
                  <c:v>43906</c:v>
                </c:pt>
                <c:pt idx="211">
                  <c:v>43907</c:v>
                </c:pt>
                <c:pt idx="212">
                  <c:v>43908</c:v>
                </c:pt>
                <c:pt idx="213">
                  <c:v>43909</c:v>
                </c:pt>
                <c:pt idx="214">
                  <c:v>43910</c:v>
                </c:pt>
                <c:pt idx="215">
                  <c:v>43913</c:v>
                </c:pt>
                <c:pt idx="216">
                  <c:v>43914</c:v>
                </c:pt>
                <c:pt idx="217">
                  <c:v>43915</c:v>
                </c:pt>
                <c:pt idx="218">
                  <c:v>43916</c:v>
                </c:pt>
                <c:pt idx="219">
                  <c:v>43917</c:v>
                </c:pt>
                <c:pt idx="220">
                  <c:v>43920</c:v>
                </c:pt>
                <c:pt idx="221">
                  <c:v>43921</c:v>
                </c:pt>
                <c:pt idx="222">
                  <c:v>43922</c:v>
                </c:pt>
                <c:pt idx="223">
                  <c:v>43923</c:v>
                </c:pt>
                <c:pt idx="224">
                  <c:v>43924</c:v>
                </c:pt>
                <c:pt idx="225">
                  <c:v>43927</c:v>
                </c:pt>
                <c:pt idx="226">
                  <c:v>43928</c:v>
                </c:pt>
                <c:pt idx="227">
                  <c:v>43929</c:v>
                </c:pt>
                <c:pt idx="228">
                  <c:v>43930</c:v>
                </c:pt>
                <c:pt idx="229">
                  <c:v>43931</c:v>
                </c:pt>
                <c:pt idx="230">
                  <c:v>43934</c:v>
                </c:pt>
                <c:pt idx="231">
                  <c:v>43935</c:v>
                </c:pt>
                <c:pt idx="232">
                  <c:v>43936</c:v>
                </c:pt>
                <c:pt idx="233">
                  <c:v>43937</c:v>
                </c:pt>
                <c:pt idx="234">
                  <c:v>43938</c:v>
                </c:pt>
                <c:pt idx="235">
                  <c:v>43941</c:v>
                </c:pt>
                <c:pt idx="236">
                  <c:v>43942</c:v>
                </c:pt>
                <c:pt idx="237">
                  <c:v>43943</c:v>
                </c:pt>
                <c:pt idx="238">
                  <c:v>43944</c:v>
                </c:pt>
                <c:pt idx="239">
                  <c:v>43945</c:v>
                </c:pt>
                <c:pt idx="240">
                  <c:v>43948</c:v>
                </c:pt>
                <c:pt idx="241">
                  <c:v>43949</c:v>
                </c:pt>
                <c:pt idx="242">
                  <c:v>43950</c:v>
                </c:pt>
                <c:pt idx="243">
                  <c:v>43951</c:v>
                </c:pt>
                <c:pt idx="244">
                  <c:v>43952</c:v>
                </c:pt>
                <c:pt idx="245">
                  <c:v>43955</c:v>
                </c:pt>
                <c:pt idx="246">
                  <c:v>43956</c:v>
                </c:pt>
                <c:pt idx="247">
                  <c:v>43957</c:v>
                </c:pt>
                <c:pt idx="248">
                  <c:v>43958</c:v>
                </c:pt>
                <c:pt idx="249">
                  <c:v>43959</c:v>
                </c:pt>
                <c:pt idx="250">
                  <c:v>43962</c:v>
                </c:pt>
                <c:pt idx="251">
                  <c:v>43963</c:v>
                </c:pt>
                <c:pt idx="252">
                  <c:v>43964</c:v>
                </c:pt>
                <c:pt idx="253">
                  <c:v>43965</c:v>
                </c:pt>
                <c:pt idx="254">
                  <c:v>43966</c:v>
                </c:pt>
                <c:pt idx="255">
                  <c:v>43969</c:v>
                </c:pt>
                <c:pt idx="256">
                  <c:v>43970</c:v>
                </c:pt>
                <c:pt idx="257">
                  <c:v>43971</c:v>
                </c:pt>
                <c:pt idx="258">
                  <c:v>43972</c:v>
                </c:pt>
                <c:pt idx="259">
                  <c:v>43973</c:v>
                </c:pt>
                <c:pt idx="260">
                  <c:v>43976</c:v>
                </c:pt>
                <c:pt idx="261">
                  <c:v>43977</c:v>
                </c:pt>
                <c:pt idx="262">
                  <c:v>43978</c:v>
                </c:pt>
                <c:pt idx="263">
                  <c:v>43979</c:v>
                </c:pt>
                <c:pt idx="264">
                  <c:v>43980</c:v>
                </c:pt>
                <c:pt idx="265">
                  <c:v>43983</c:v>
                </c:pt>
                <c:pt idx="266">
                  <c:v>43984</c:v>
                </c:pt>
                <c:pt idx="267">
                  <c:v>43985</c:v>
                </c:pt>
                <c:pt idx="268">
                  <c:v>43986</c:v>
                </c:pt>
                <c:pt idx="269">
                  <c:v>43987</c:v>
                </c:pt>
                <c:pt idx="270">
                  <c:v>43990</c:v>
                </c:pt>
                <c:pt idx="271">
                  <c:v>43991</c:v>
                </c:pt>
                <c:pt idx="272">
                  <c:v>43992</c:v>
                </c:pt>
                <c:pt idx="273">
                  <c:v>43993</c:v>
                </c:pt>
                <c:pt idx="274">
                  <c:v>43994</c:v>
                </c:pt>
                <c:pt idx="275">
                  <c:v>43997</c:v>
                </c:pt>
                <c:pt idx="276">
                  <c:v>43998</c:v>
                </c:pt>
                <c:pt idx="277">
                  <c:v>43999</c:v>
                </c:pt>
                <c:pt idx="278">
                  <c:v>44000</c:v>
                </c:pt>
                <c:pt idx="279">
                  <c:v>44001</c:v>
                </c:pt>
                <c:pt idx="280">
                  <c:v>44004</c:v>
                </c:pt>
                <c:pt idx="281">
                  <c:v>44005</c:v>
                </c:pt>
                <c:pt idx="282">
                  <c:v>44006</c:v>
                </c:pt>
                <c:pt idx="283">
                  <c:v>44007</c:v>
                </c:pt>
                <c:pt idx="284">
                  <c:v>44008</c:v>
                </c:pt>
                <c:pt idx="285">
                  <c:v>44011</c:v>
                </c:pt>
                <c:pt idx="286">
                  <c:v>44012</c:v>
                </c:pt>
                <c:pt idx="287">
                  <c:v>44013</c:v>
                </c:pt>
                <c:pt idx="288">
                  <c:v>44014</c:v>
                </c:pt>
                <c:pt idx="289">
                  <c:v>44015</c:v>
                </c:pt>
                <c:pt idx="290">
                  <c:v>44018</c:v>
                </c:pt>
                <c:pt idx="291">
                  <c:v>44019</c:v>
                </c:pt>
                <c:pt idx="292">
                  <c:v>44020</c:v>
                </c:pt>
                <c:pt idx="293">
                  <c:v>44021</c:v>
                </c:pt>
                <c:pt idx="294">
                  <c:v>44022</c:v>
                </c:pt>
                <c:pt idx="295">
                  <c:v>44025</c:v>
                </c:pt>
                <c:pt idx="296">
                  <c:v>44026</c:v>
                </c:pt>
                <c:pt idx="297">
                  <c:v>44027</c:v>
                </c:pt>
                <c:pt idx="298">
                  <c:v>44028</c:v>
                </c:pt>
                <c:pt idx="299">
                  <c:v>44029</c:v>
                </c:pt>
                <c:pt idx="300">
                  <c:v>44032</c:v>
                </c:pt>
                <c:pt idx="301">
                  <c:v>44033</c:v>
                </c:pt>
                <c:pt idx="302">
                  <c:v>44034</c:v>
                </c:pt>
                <c:pt idx="303">
                  <c:v>44035</c:v>
                </c:pt>
                <c:pt idx="304">
                  <c:v>44036</c:v>
                </c:pt>
                <c:pt idx="305">
                  <c:v>44039</c:v>
                </c:pt>
                <c:pt idx="306">
                  <c:v>44040</c:v>
                </c:pt>
                <c:pt idx="307">
                  <c:v>44041</c:v>
                </c:pt>
                <c:pt idx="308">
                  <c:v>44042</c:v>
                </c:pt>
                <c:pt idx="309">
                  <c:v>44043</c:v>
                </c:pt>
                <c:pt idx="310">
                  <c:v>44046</c:v>
                </c:pt>
                <c:pt idx="311">
                  <c:v>44047</c:v>
                </c:pt>
                <c:pt idx="312">
                  <c:v>44048</c:v>
                </c:pt>
                <c:pt idx="313">
                  <c:v>44049</c:v>
                </c:pt>
                <c:pt idx="314">
                  <c:v>44050</c:v>
                </c:pt>
                <c:pt idx="315">
                  <c:v>44053</c:v>
                </c:pt>
                <c:pt idx="316">
                  <c:v>44054</c:v>
                </c:pt>
                <c:pt idx="317">
                  <c:v>44055</c:v>
                </c:pt>
                <c:pt idx="318">
                  <c:v>44056</c:v>
                </c:pt>
                <c:pt idx="319">
                  <c:v>44057</c:v>
                </c:pt>
                <c:pt idx="320">
                  <c:v>44060</c:v>
                </c:pt>
                <c:pt idx="321">
                  <c:v>44061</c:v>
                </c:pt>
                <c:pt idx="322">
                  <c:v>44062</c:v>
                </c:pt>
                <c:pt idx="323">
                  <c:v>44063</c:v>
                </c:pt>
                <c:pt idx="324">
                  <c:v>44064</c:v>
                </c:pt>
                <c:pt idx="325">
                  <c:v>44067</c:v>
                </c:pt>
                <c:pt idx="326">
                  <c:v>44068</c:v>
                </c:pt>
                <c:pt idx="327">
                  <c:v>44069</c:v>
                </c:pt>
                <c:pt idx="328">
                  <c:v>44070</c:v>
                </c:pt>
                <c:pt idx="329">
                  <c:v>44071</c:v>
                </c:pt>
                <c:pt idx="330">
                  <c:v>44074</c:v>
                </c:pt>
                <c:pt idx="331">
                  <c:v>44075</c:v>
                </c:pt>
                <c:pt idx="332">
                  <c:v>44076</c:v>
                </c:pt>
                <c:pt idx="333">
                  <c:v>44077</c:v>
                </c:pt>
                <c:pt idx="334">
                  <c:v>44078</c:v>
                </c:pt>
                <c:pt idx="335">
                  <c:v>44081</c:v>
                </c:pt>
                <c:pt idx="336">
                  <c:v>44082</c:v>
                </c:pt>
                <c:pt idx="337">
                  <c:v>44083</c:v>
                </c:pt>
                <c:pt idx="338">
                  <c:v>44084</c:v>
                </c:pt>
                <c:pt idx="339">
                  <c:v>44085</c:v>
                </c:pt>
                <c:pt idx="340">
                  <c:v>44088</c:v>
                </c:pt>
                <c:pt idx="341">
                  <c:v>44089</c:v>
                </c:pt>
                <c:pt idx="342">
                  <c:v>44090</c:v>
                </c:pt>
                <c:pt idx="343">
                  <c:v>44091</c:v>
                </c:pt>
                <c:pt idx="344">
                  <c:v>44092</c:v>
                </c:pt>
                <c:pt idx="345">
                  <c:v>44095</c:v>
                </c:pt>
                <c:pt idx="346">
                  <c:v>44096</c:v>
                </c:pt>
                <c:pt idx="347">
                  <c:v>44097</c:v>
                </c:pt>
                <c:pt idx="348">
                  <c:v>44098</c:v>
                </c:pt>
                <c:pt idx="349">
                  <c:v>44099</c:v>
                </c:pt>
                <c:pt idx="350">
                  <c:v>44102</c:v>
                </c:pt>
                <c:pt idx="351">
                  <c:v>44103</c:v>
                </c:pt>
                <c:pt idx="352">
                  <c:v>44104</c:v>
                </c:pt>
                <c:pt idx="353">
                  <c:v>44105</c:v>
                </c:pt>
                <c:pt idx="354">
                  <c:v>44106</c:v>
                </c:pt>
                <c:pt idx="355">
                  <c:v>44109</c:v>
                </c:pt>
                <c:pt idx="356">
                  <c:v>44110</c:v>
                </c:pt>
                <c:pt idx="357">
                  <c:v>44111</c:v>
                </c:pt>
                <c:pt idx="358">
                  <c:v>44112</c:v>
                </c:pt>
                <c:pt idx="359">
                  <c:v>44113</c:v>
                </c:pt>
                <c:pt idx="360">
                  <c:v>44116</c:v>
                </c:pt>
                <c:pt idx="361">
                  <c:v>44117</c:v>
                </c:pt>
                <c:pt idx="362">
                  <c:v>44118</c:v>
                </c:pt>
                <c:pt idx="363">
                  <c:v>44119</c:v>
                </c:pt>
                <c:pt idx="364">
                  <c:v>44120</c:v>
                </c:pt>
                <c:pt idx="365">
                  <c:v>44123</c:v>
                </c:pt>
                <c:pt idx="366">
                  <c:v>44124</c:v>
                </c:pt>
                <c:pt idx="367">
                  <c:v>44125</c:v>
                </c:pt>
                <c:pt idx="368">
                  <c:v>44126</c:v>
                </c:pt>
                <c:pt idx="369">
                  <c:v>44127</c:v>
                </c:pt>
                <c:pt idx="370">
                  <c:v>44130</c:v>
                </c:pt>
                <c:pt idx="371">
                  <c:v>44131</c:v>
                </c:pt>
                <c:pt idx="372">
                  <c:v>44132</c:v>
                </c:pt>
                <c:pt idx="373">
                  <c:v>44133</c:v>
                </c:pt>
                <c:pt idx="374">
                  <c:v>44134</c:v>
                </c:pt>
                <c:pt idx="375">
                  <c:v>44137</c:v>
                </c:pt>
                <c:pt idx="376">
                  <c:v>44138</c:v>
                </c:pt>
                <c:pt idx="377">
                  <c:v>44139</c:v>
                </c:pt>
                <c:pt idx="378">
                  <c:v>44140</c:v>
                </c:pt>
                <c:pt idx="379">
                  <c:v>44141</c:v>
                </c:pt>
                <c:pt idx="380">
                  <c:v>44144</c:v>
                </c:pt>
                <c:pt idx="381">
                  <c:v>44145</c:v>
                </c:pt>
                <c:pt idx="382">
                  <c:v>44146</c:v>
                </c:pt>
                <c:pt idx="383">
                  <c:v>44147</c:v>
                </c:pt>
                <c:pt idx="384">
                  <c:v>44148</c:v>
                </c:pt>
                <c:pt idx="385">
                  <c:v>44151</c:v>
                </c:pt>
                <c:pt idx="386">
                  <c:v>44152</c:v>
                </c:pt>
                <c:pt idx="387">
                  <c:v>44153</c:v>
                </c:pt>
                <c:pt idx="388">
                  <c:v>44154</c:v>
                </c:pt>
                <c:pt idx="389">
                  <c:v>44155</c:v>
                </c:pt>
                <c:pt idx="390">
                  <c:v>44158</c:v>
                </c:pt>
                <c:pt idx="391">
                  <c:v>44159</c:v>
                </c:pt>
                <c:pt idx="392">
                  <c:v>44160</c:v>
                </c:pt>
                <c:pt idx="393">
                  <c:v>44161</c:v>
                </c:pt>
                <c:pt idx="394">
                  <c:v>44162</c:v>
                </c:pt>
                <c:pt idx="395">
                  <c:v>44165</c:v>
                </c:pt>
                <c:pt idx="396">
                  <c:v>44166</c:v>
                </c:pt>
                <c:pt idx="397">
                  <c:v>44167</c:v>
                </c:pt>
                <c:pt idx="398">
                  <c:v>44168</c:v>
                </c:pt>
                <c:pt idx="399">
                  <c:v>44169</c:v>
                </c:pt>
                <c:pt idx="400">
                  <c:v>44172</c:v>
                </c:pt>
                <c:pt idx="401">
                  <c:v>44173</c:v>
                </c:pt>
                <c:pt idx="402">
                  <c:v>44174</c:v>
                </c:pt>
                <c:pt idx="403">
                  <c:v>44175</c:v>
                </c:pt>
                <c:pt idx="404">
                  <c:v>44176</c:v>
                </c:pt>
                <c:pt idx="405">
                  <c:v>44179</c:v>
                </c:pt>
                <c:pt idx="406">
                  <c:v>44180</c:v>
                </c:pt>
                <c:pt idx="407">
                  <c:v>44181</c:v>
                </c:pt>
                <c:pt idx="408">
                  <c:v>44182</c:v>
                </c:pt>
                <c:pt idx="409">
                  <c:v>44183</c:v>
                </c:pt>
                <c:pt idx="410">
                  <c:v>44186</c:v>
                </c:pt>
                <c:pt idx="411">
                  <c:v>44187</c:v>
                </c:pt>
                <c:pt idx="412">
                  <c:v>44188</c:v>
                </c:pt>
                <c:pt idx="413">
                  <c:v>44189</c:v>
                </c:pt>
                <c:pt idx="414">
                  <c:v>44194</c:v>
                </c:pt>
                <c:pt idx="415">
                  <c:v>44195</c:v>
                </c:pt>
                <c:pt idx="416">
                  <c:v>44196</c:v>
                </c:pt>
                <c:pt idx="417">
                  <c:v>44200</c:v>
                </c:pt>
                <c:pt idx="418">
                  <c:v>44201</c:v>
                </c:pt>
                <c:pt idx="419">
                  <c:v>44202</c:v>
                </c:pt>
                <c:pt idx="420">
                  <c:v>44203</c:v>
                </c:pt>
                <c:pt idx="421">
                  <c:v>44204</c:v>
                </c:pt>
                <c:pt idx="422">
                  <c:v>44207</c:v>
                </c:pt>
                <c:pt idx="423">
                  <c:v>44208</c:v>
                </c:pt>
                <c:pt idx="424">
                  <c:v>44209</c:v>
                </c:pt>
                <c:pt idx="425">
                  <c:v>44210</c:v>
                </c:pt>
                <c:pt idx="426">
                  <c:v>44211</c:v>
                </c:pt>
                <c:pt idx="427">
                  <c:v>44214</c:v>
                </c:pt>
                <c:pt idx="428">
                  <c:v>44215</c:v>
                </c:pt>
                <c:pt idx="429">
                  <c:v>44216</c:v>
                </c:pt>
                <c:pt idx="430">
                  <c:v>44217</c:v>
                </c:pt>
                <c:pt idx="431">
                  <c:v>44218</c:v>
                </c:pt>
                <c:pt idx="432">
                  <c:v>44221</c:v>
                </c:pt>
                <c:pt idx="433">
                  <c:v>44222</c:v>
                </c:pt>
                <c:pt idx="434">
                  <c:v>44223</c:v>
                </c:pt>
                <c:pt idx="435">
                  <c:v>44224</c:v>
                </c:pt>
                <c:pt idx="436">
                  <c:v>44225</c:v>
                </c:pt>
                <c:pt idx="437">
                  <c:v>44228</c:v>
                </c:pt>
                <c:pt idx="438">
                  <c:v>44229</c:v>
                </c:pt>
                <c:pt idx="439">
                  <c:v>44230</c:v>
                </c:pt>
                <c:pt idx="440">
                  <c:v>44231</c:v>
                </c:pt>
                <c:pt idx="441">
                  <c:v>44232</c:v>
                </c:pt>
                <c:pt idx="442">
                  <c:v>44235</c:v>
                </c:pt>
                <c:pt idx="443">
                  <c:v>44236</c:v>
                </c:pt>
                <c:pt idx="444">
                  <c:v>44237</c:v>
                </c:pt>
                <c:pt idx="445">
                  <c:v>44238</c:v>
                </c:pt>
                <c:pt idx="446">
                  <c:v>44239</c:v>
                </c:pt>
                <c:pt idx="447">
                  <c:v>44242</c:v>
                </c:pt>
                <c:pt idx="448">
                  <c:v>44243</c:v>
                </c:pt>
                <c:pt idx="449">
                  <c:v>44244</c:v>
                </c:pt>
                <c:pt idx="450">
                  <c:v>44245</c:v>
                </c:pt>
                <c:pt idx="451">
                  <c:v>44246</c:v>
                </c:pt>
                <c:pt idx="452">
                  <c:v>44249</c:v>
                </c:pt>
                <c:pt idx="453">
                  <c:v>44250</c:v>
                </c:pt>
                <c:pt idx="454">
                  <c:v>44251</c:v>
                </c:pt>
                <c:pt idx="455">
                  <c:v>44252</c:v>
                </c:pt>
                <c:pt idx="456">
                  <c:v>44253</c:v>
                </c:pt>
                <c:pt idx="457">
                  <c:v>44256</c:v>
                </c:pt>
                <c:pt idx="458">
                  <c:v>44257</c:v>
                </c:pt>
                <c:pt idx="459">
                  <c:v>44258</c:v>
                </c:pt>
                <c:pt idx="460">
                  <c:v>44259</c:v>
                </c:pt>
                <c:pt idx="461">
                  <c:v>44260</c:v>
                </c:pt>
                <c:pt idx="462">
                  <c:v>44263</c:v>
                </c:pt>
                <c:pt idx="463">
                  <c:v>44264</c:v>
                </c:pt>
                <c:pt idx="464">
                  <c:v>44265</c:v>
                </c:pt>
                <c:pt idx="465">
                  <c:v>44266</c:v>
                </c:pt>
                <c:pt idx="466">
                  <c:v>44267</c:v>
                </c:pt>
                <c:pt idx="467">
                  <c:v>44270</c:v>
                </c:pt>
                <c:pt idx="468">
                  <c:v>44271</c:v>
                </c:pt>
                <c:pt idx="469">
                  <c:v>44272</c:v>
                </c:pt>
                <c:pt idx="470">
                  <c:v>44273</c:v>
                </c:pt>
                <c:pt idx="471">
                  <c:v>44274</c:v>
                </c:pt>
                <c:pt idx="472">
                  <c:v>44277</c:v>
                </c:pt>
                <c:pt idx="473">
                  <c:v>44278</c:v>
                </c:pt>
                <c:pt idx="474">
                  <c:v>44279</c:v>
                </c:pt>
                <c:pt idx="475">
                  <c:v>44280</c:v>
                </c:pt>
                <c:pt idx="476">
                  <c:v>44281</c:v>
                </c:pt>
                <c:pt idx="477">
                  <c:v>44284</c:v>
                </c:pt>
                <c:pt idx="478">
                  <c:v>44285</c:v>
                </c:pt>
                <c:pt idx="479">
                  <c:v>44286</c:v>
                </c:pt>
                <c:pt idx="480">
                  <c:v>44287</c:v>
                </c:pt>
                <c:pt idx="481">
                  <c:v>44288</c:v>
                </c:pt>
                <c:pt idx="482">
                  <c:v>44291</c:v>
                </c:pt>
                <c:pt idx="483">
                  <c:v>44292</c:v>
                </c:pt>
                <c:pt idx="484">
                  <c:v>44293</c:v>
                </c:pt>
                <c:pt idx="485">
                  <c:v>44294</c:v>
                </c:pt>
                <c:pt idx="486">
                  <c:v>44295</c:v>
                </c:pt>
                <c:pt idx="487">
                  <c:v>44298</c:v>
                </c:pt>
                <c:pt idx="488">
                  <c:v>44299</c:v>
                </c:pt>
                <c:pt idx="489">
                  <c:v>44300</c:v>
                </c:pt>
                <c:pt idx="490">
                  <c:v>44301</c:v>
                </c:pt>
                <c:pt idx="491">
                  <c:v>44302</c:v>
                </c:pt>
                <c:pt idx="492">
                  <c:v>44305</c:v>
                </c:pt>
                <c:pt idx="493">
                  <c:v>44306</c:v>
                </c:pt>
                <c:pt idx="494">
                  <c:v>44307</c:v>
                </c:pt>
                <c:pt idx="495">
                  <c:v>44308</c:v>
                </c:pt>
                <c:pt idx="496">
                  <c:v>44309</c:v>
                </c:pt>
                <c:pt idx="497">
                  <c:v>44312</c:v>
                </c:pt>
                <c:pt idx="498">
                  <c:v>44313</c:v>
                </c:pt>
                <c:pt idx="499">
                  <c:v>44314</c:v>
                </c:pt>
                <c:pt idx="500">
                  <c:v>44315</c:v>
                </c:pt>
                <c:pt idx="501">
                  <c:v>44316</c:v>
                </c:pt>
                <c:pt idx="502">
                  <c:v>44319</c:v>
                </c:pt>
                <c:pt idx="503">
                  <c:v>44320</c:v>
                </c:pt>
                <c:pt idx="504">
                  <c:v>44321</c:v>
                </c:pt>
                <c:pt idx="505">
                  <c:v>44322</c:v>
                </c:pt>
                <c:pt idx="506">
                  <c:v>44323</c:v>
                </c:pt>
                <c:pt idx="507">
                  <c:v>44326</c:v>
                </c:pt>
                <c:pt idx="508">
                  <c:v>44327</c:v>
                </c:pt>
                <c:pt idx="509">
                  <c:v>44328</c:v>
                </c:pt>
                <c:pt idx="510">
                  <c:v>44329</c:v>
                </c:pt>
                <c:pt idx="511">
                  <c:v>44330</c:v>
                </c:pt>
                <c:pt idx="512">
                  <c:v>44333</c:v>
                </c:pt>
                <c:pt idx="513">
                  <c:v>44334</c:v>
                </c:pt>
                <c:pt idx="514">
                  <c:v>44335</c:v>
                </c:pt>
                <c:pt idx="515">
                  <c:v>44336</c:v>
                </c:pt>
                <c:pt idx="516">
                  <c:v>44337</c:v>
                </c:pt>
                <c:pt idx="517">
                  <c:v>44340</c:v>
                </c:pt>
                <c:pt idx="518">
                  <c:v>44341</c:v>
                </c:pt>
                <c:pt idx="519">
                  <c:v>44342</c:v>
                </c:pt>
                <c:pt idx="520">
                  <c:v>44343</c:v>
                </c:pt>
                <c:pt idx="521">
                  <c:v>44344</c:v>
                </c:pt>
                <c:pt idx="522">
                  <c:v>44347</c:v>
                </c:pt>
                <c:pt idx="523">
                  <c:v>44348</c:v>
                </c:pt>
                <c:pt idx="524">
                  <c:v>44349</c:v>
                </c:pt>
                <c:pt idx="525">
                  <c:v>44350</c:v>
                </c:pt>
                <c:pt idx="526">
                  <c:v>44351</c:v>
                </c:pt>
                <c:pt idx="527">
                  <c:v>44354</c:v>
                </c:pt>
                <c:pt idx="528">
                  <c:v>44355</c:v>
                </c:pt>
                <c:pt idx="529">
                  <c:v>44356</c:v>
                </c:pt>
                <c:pt idx="530">
                  <c:v>44357</c:v>
                </c:pt>
                <c:pt idx="531">
                  <c:v>44358</c:v>
                </c:pt>
                <c:pt idx="532">
                  <c:v>44361</c:v>
                </c:pt>
                <c:pt idx="533">
                  <c:v>44362</c:v>
                </c:pt>
                <c:pt idx="534">
                  <c:v>44363</c:v>
                </c:pt>
                <c:pt idx="535">
                  <c:v>44364</c:v>
                </c:pt>
                <c:pt idx="536">
                  <c:v>44365</c:v>
                </c:pt>
                <c:pt idx="537">
                  <c:v>44368</c:v>
                </c:pt>
                <c:pt idx="538">
                  <c:v>44369</c:v>
                </c:pt>
                <c:pt idx="539">
                  <c:v>44370</c:v>
                </c:pt>
                <c:pt idx="540">
                  <c:v>44371</c:v>
                </c:pt>
                <c:pt idx="541">
                  <c:v>44372</c:v>
                </c:pt>
                <c:pt idx="542">
                  <c:v>44375</c:v>
                </c:pt>
                <c:pt idx="543">
                  <c:v>44376</c:v>
                </c:pt>
                <c:pt idx="544">
                  <c:v>44377</c:v>
                </c:pt>
                <c:pt idx="545">
                  <c:v>44378</c:v>
                </c:pt>
                <c:pt idx="546">
                  <c:v>44379</c:v>
                </c:pt>
                <c:pt idx="547">
                  <c:v>44382</c:v>
                </c:pt>
                <c:pt idx="548">
                  <c:v>44383</c:v>
                </c:pt>
                <c:pt idx="549">
                  <c:v>44384</c:v>
                </c:pt>
                <c:pt idx="550">
                  <c:v>44385</c:v>
                </c:pt>
                <c:pt idx="551">
                  <c:v>44386</c:v>
                </c:pt>
                <c:pt idx="552">
                  <c:v>44389</c:v>
                </c:pt>
                <c:pt idx="553">
                  <c:v>44390</c:v>
                </c:pt>
                <c:pt idx="554">
                  <c:v>44391</c:v>
                </c:pt>
                <c:pt idx="555">
                  <c:v>44392</c:v>
                </c:pt>
                <c:pt idx="556">
                  <c:v>44393</c:v>
                </c:pt>
                <c:pt idx="557">
                  <c:v>44396</c:v>
                </c:pt>
                <c:pt idx="558">
                  <c:v>44397</c:v>
                </c:pt>
                <c:pt idx="559">
                  <c:v>44398</c:v>
                </c:pt>
                <c:pt idx="560">
                  <c:v>44399</c:v>
                </c:pt>
                <c:pt idx="561">
                  <c:v>44400</c:v>
                </c:pt>
                <c:pt idx="562">
                  <c:v>44403</c:v>
                </c:pt>
                <c:pt idx="563">
                  <c:v>44404</c:v>
                </c:pt>
                <c:pt idx="564">
                  <c:v>44405</c:v>
                </c:pt>
                <c:pt idx="565">
                  <c:v>44406</c:v>
                </c:pt>
                <c:pt idx="566">
                  <c:v>44407</c:v>
                </c:pt>
                <c:pt idx="567">
                  <c:v>44410</c:v>
                </c:pt>
                <c:pt idx="568">
                  <c:v>44411</c:v>
                </c:pt>
                <c:pt idx="569">
                  <c:v>44412</c:v>
                </c:pt>
                <c:pt idx="570">
                  <c:v>44413</c:v>
                </c:pt>
                <c:pt idx="571">
                  <c:v>44414</c:v>
                </c:pt>
                <c:pt idx="572">
                  <c:v>44417</c:v>
                </c:pt>
                <c:pt idx="573">
                  <c:v>44418</c:v>
                </c:pt>
                <c:pt idx="574">
                  <c:v>44419</c:v>
                </c:pt>
                <c:pt idx="575">
                  <c:v>44420</c:v>
                </c:pt>
                <c:pt idx="576">
                  <c:v>44421</c:v>
                </c:pt>
                <c:pt idx="577">
                  <c:v>44424</c:v>
                </c:pt>
                <c:pt idx="578">
                  <c:v>44425</c:v>
                </c:pt>
                <c:pt idx="579">
                  <c:v>44426</c:v>
                </c:pt>
                <c:pt idx="580">
                  <c:v>44427</c:v>
                </c:pt>
                <c:pt idx="581">
                  <c:v>44428</c:v>
                </c:pt>
                <c:pt idx="582">
                  <c:v>44431</c:v>
                </c:pt>
                <c:pt idx="583">
                  <c:v>44432</c:v>
                </c:pt>
                <c:pt idx="584">
                  <c:v>44433</c:v>
                </c:pt>
                <c:pt idx="585">
                  <c:v>44434</c:v>
                </c:pt>
                <c:pt idx="586">
                  <c:v>44435</c:v>
                </c:pt>
                <c:pt idx="587">
                  <c:v>44438</c:v>
                </c:pt>
                <c:pt idx="588">
                  <c:v>44439</c:v>
                </c:pt>
                <c:pt idx="589">
                  <c:v>44440</c:v>
                </c:pt>
                <c:pt idx="590">
                  <c:v>44441</c:v>
                </c:pt>
                <c:pt idx="591">
                  <c:v>44442</c:v>
                </c:pt>
                <c:pt idx="592">
                  <c:v>44445</c:v>
                </c:pt>
                <c:pt idx="593">
                  <c:v>44446</c:v>
                </c:pt>
                <c:pt idx="594">
                  <c:v>44447</c:v>
                </c:pt>
                <c:pt idx="595">
                  <c:v>44448</c:v>
                </c:pt>
                <c:pt idx="596">
                  <c:v>44449</c:v>
                </c:pt>
                <c:pt idx="597">
                  <c:v>44452</c:v>
                </c:pt>
                <c:pt idx="598">
                  <c:v>44453</c:v>
                </c:pt>
                <c:pt idx="599">
                  <c:v>44454</c:v>
                </c:pt>
                <c:pt idx="600">
                  <c:v>44455</c:v>
                </c:pt>
                <c:pt idx="601">
                  <c:v>44456</c:v>
                </c:pt>
                <c:pt idx="602">
                  <c:v>44459</c:v>
                </c:pt>
                <c:pt idx="603">
                  <c:v>44460</c:v>
                </c:pt>
                <c:pt idx="604">
                  <c:v>44461</c:v>
                </c:pt>
                <c:pt idx="605">
                  <c:v>44462</c:v>
                </c:pt>
                <c:pt idx="606">
                  <c:v>44463</c:v>
                </c:pt>
                <c:pt idx="607">
                  <c:v>44466</c:v>
                </c:pt>
                <c:pt idx="608">
                  <c:v>44467</c:v>
                </c:pt>
                <c:pt idx="609">
                  <c:v>44468</c:v>
                </c:pt>
                <c:pt idx="610">
                  <c:v>44469</c:v>
                </c:pt>
                <c:pt idx="611">
                  <c:v>44470</c:v>
                </c:pt>
                <c:pt idx="612">
                  <c:v>44473</c:v>
                </c:pt>
                <c:pt idx="613">
                  <c:v>44474</c:v>
                </c:pt>
                <c:pt idx="614">
                  <c:v>44475</c:v>
                </c:pt>
                <c:pt idx="615">
                  <c:v>44476</c:v>
                </c:pt>
                <c:pt idx="616">
                  <c:v>44477</c:v>
                </c:pt>
                <c:pt idx="617">
                  <c:v>44480</c:v>
                </c:pt>
                <c:pt idx="618">
                  <c:v>44481</c:v>
                </c:pt>
                <c:pt idx="619">
                  <c:v>44482</c:v>
                </c:pt>
                <c:pt idx="620">
                  <c:v>44483</c:v>
                </c:pt>
                <c:pt idx="621">
                  <c:v>44484</c:v>
                </c:pt>
                <c:pt idx="622">
                  <c:v>44487</c:v>
                </c:pt>
                <c:pt idx="623">
                  <c:v>44488</c:v>
                </c:pt>
                <c:pt idx="624">
                  <c:v>44489</c:v>
                </c:pt>
                <c:pt idx="625">
                  <c:v>44490</c:v>
                </c:pt>
                <c:pt idx="626">
                  <c:v>44491</c:v>
                </c:pt>
                <c:pt idx="627">
                  <c:v>44494</c:v>
                </c:pt>
                <c:pt idx="628">
                  <c:v>44495</c:v>
                </c:pt>
                <c:pt idx="629">
                  <c:v>44496</c:v>
                </c:pt>
                <c:pt idx="630">
                  <c:v>44497</c:v>
                </c:pt>
                <c:pt idx="631">
                  <c:v>44498</c:v>
                </c:pt>
                <c:pt idx="632">
                  <c:v>44501</c:v>
                </c:pt>
                <c:pt idx="633">
                  <c:v>44502</c:v>
                </c:pt>
                <c:pt idx="634">
                  <c:v>44503</c:v>
                </c:pt>
                <c:pt idx="635">
                  <c:v>44504</c:v>
                </c:pt>
                <c:pt idx="636">
                  <c:v>44505</c:v>
                </c:pt>
                <c:pt idx="637">
                  <c:v>44508</c:v>
                </c:pt>
                <c:pt idx="638">
                  <c:v>44509</c:v>
                </c:pt>
                <c:pt idx="639">
                  <c:v>44510</c:v>
                </c:pt>
                <c:pt idx="640">
                  <c:v>44511</c:v>
                </c:pt>
                <c:pt idx="641">
                  <c:v>44512</c:v>
                </c:pt>
                <c:pt idx="642">
                  <c:v>44515</c:v>
                </c:pt>
                <c:pt idx="643">
                  <c:v>44516</c:v>
                </c:pt>
                <c:pt idx="644">
                  <c:v>44517</c:v>
                </c:pt>
                <c:pt idx="645">
                  <c:v>44518</c:v>
                </c:pt>
                <c:pt idx="646">
                  <c:v>44519</c:v>
                </c:pt>
                <c:pt idx="647">
                  <c:v>44522</c:v>
                </c:pt>
                <c:pt idx="648">
                  <c:v>44523</c:v>
                </c:pt>
                <c:pt idx="649">
                  <c:v>44524</c:v>
                </c:pt>
                <c:pt idx="650">
                  <c:v>44525</c:v>
                </c:pt>
                <c:pt idx="651">
                  <c:v>44526</c:v>
                </c:pt>
                <c:pt idx="652">
                  <c:v>44529</c:v>
                </c:pt>
                <c:pt idx="653">
                  <c:v>44530</c:v>
                </c:pt>
                <c:pt idx="654">
                  <c:v>44531</c:v>
                </c:pt>
                <c:pt idx="655">
                  <c:v>44532</c:v>
                </c:pt>
                <c:pt idx="656">
                  <c:v>44533</c:v>
                </c:pt>
                <c:pt idx="657">
                  <c:v>44536</c:v>
                </c:pt>
                <c:pt idx="658">
                  <c:v>44537</c:v>
                </c:pt>
                <c:pt idx="659">
                  <c:v>44538</c:v>
                </c:pt>
                <c:pt idx="660">
                  <c:v>44539</c:v>
                </c:pt>
                <c:pt idx="661">
                  <c:v>44540</c:v>
                </c:pt>
                <c:pt idx="662">
                  <c:v>44543</c:v>
                </c:pt>
                <c:pt idx="663">
                  <c:v>44544</c:v>
                </c:pt>
                <c:pt idx="664">
                  <c:v>44545</c:v>
                </c:pt>
                <c:pt idx="665">
                  <c:v>44546</c:v>
                </c:pt>
                <c:pt idx="666">
                  <c:v>44547</c:v>
                </c:pt>
                <c:pt idx="667">
                  <c:v>44550</c:v>
                </c:pt>
                <c:pt idx="668">
                  <c:v>44551</c:v>
                </c:pt>
                <c:pt idx="669">
                  <c:v>44552</c:v>
                </c:pt>
                <c:pt idx="670">
                  <c:v>44553</c:v>
                </c:pt>
                <c:pt idx="671">
                  <c:v>44554</c:v>
                </c:pt>
                <c:pt idx="672">
                  <c:v>44557</c:v>
                </c:pt>
                <c:pt idx="673">
                  <c:v>44558</c:v>
                </c:pt>
                <c:pt idx="674">
                  <c:v>44559</c:v>
                </c:pt>
                <c:pt idx="675">
                  <c:v>44560</c:v>
                </c:pt>
                <c:pt idx="676">
                  <c:v>44561</c:v>
                </c:pt>
                <c:pt idx="677">
                  <c:v>44564</c:v>
                </c:pt>
                <c:pt idx="678">
                  <c:v>44565</c:v>
                </c:pt>
                <c:pt idx="679">
                  <c:v>44566</c:v>
                </c:pt>
                <c:pt idx="680">
                  <c:v>44567</c:v>
                </c:pt>
                <c:pt idx="681">
                  <c:v>44568</c:v>
                </c:pt>
                <c:pt idx="682">
                  <c:v>44571</c:v>
                </c:pt>
                <c:pt idx="683">
                  <c:v>44572</c:v>
                </c:pt>
                <c:pt idx="684">
                  <c:v>44573</c:v>
                </c:pt>
                <c:pt idx="685">
                  <c:v>44574</c:v>
                </c:pt>
                <c:pt idx="686">
                  <c:v>44575</c:v>
                </c:pt>
                <c:pt idx="687">
                  <c:v>44578</c:v>
                </c:pt>
                <c:pt idx="688">
                  <c:v>44579</c:v>
                </c:pt>
                <c:pt idx="689">
                  <c:v>44580</c:v>
                </c:pt>
                <c:pt idx="690">
                  <c:v>44581</c:v>
                </c:pt>
                <c:pt idx="691">
                  <c:v>44582</c:v>
                </c:pt>
                <c:pt idx="692">
                  <c:v>44585</c:v>
                </c:pt>
                <c:pt idx="693">
                  <c:v>44586</c:v>
                </c:pt>
                <c:pt idx="694">
                  <c:v>44587</c:v>
                </c:pt>
                <c:pt idx="695">
                  <c:v>44588</c:v>
                </c:pt>
                <c:pt idx="696">
                  <c:v>44589</c:v>
                </c:pt>
                <c:pt idx="697">
                  <c:v>44592</c:v>
                </c:pt>
                <c:pt idx="698">
                  <c:v>44593</c:v>
                </c:pt>
                <c:pt idx="699">
                  <c:v>44594</c:v>
                </c:pt>
                <c:pt idx="700">
                  <c:v>44595</c:v>
                </c:pt>
                <c:pt idx="701">
                  <c:v>44596</c:v>
                </c:pt>
                <c:pt idx="702">
                  <c:v>44599</c:v>
                </c:pt>
                <c:pt idx="703">
                  <c:v>44600</c:v>
                </c:pt>
                <c:pt idx="704">
                  <c:v>44601</c:v>
                </c:pt>
                <c:pt idx="705">
                  <c:v>44602</c:v>
                </c:pt>
                <c:pt idx="706">
                  <c:v>44603</c:v>
                </c:pt>
                <c:pt idx="707">
                  <c:v>44606</c:v>
                </c:pt>
                <c:pt idx="708">
                  <c:v>44607</c:v>
                </c:pt>
                <c:pt idx="709">
                  <c:v>44608</c:v>
                </c:pt>
                <c:pt idx="710">
                  <c:v>44609</c:v>
                </c:pt>
                <c:pt idx="711">
                  <c:v>44610</c:v>
                </c:pt>
                <c:pt idx="712">
                  <c:v>44613</c:v>
                </c:pt>
                <c:pt idx="713">
                  <c:v>44614</c:v>
                </c:pt>
                <c:pt idx="714">
                  <c:v>44615</c:v>
                </c:pt>
                <c:pt idx="715">
                  <c:v>44616</c:v>
                </c:pt>
                <c:pt idx="716">
                  <c:v>44617</c:v>
                </c:pt>
                <c:pt idx="717">
                  <c:v>44620</c:v>
                </c:pt>
                <c:pt idx="718">
                  <c:v>44621</c:v>
                </c:pt>
                <c:pt idx="719">
                  <c:v>44622</c:v>
                </c:pt>
                <c:pt idx="720">
                  <c:v>44623</c:v>
                </c:pt>
                <c:pt idx="721">
                  <c:v>44624</c:v>
                </c:pt>
                <c:pt idx="722">
                  <c:v>44627</c:v>
                </c:pt>
                <c:pt idx="723">
                  <c:v>44628</c:v>
                </c:pt>
                <c:pt idx="724">
                  <c:v>44629</c:v>
                </c:pt>
                <c:pt idx="725">
                  <c:v>44630</c:v>
                </c:pt>
                <c:pt idx="726">
                  <c:v>44631</c:v>
                </c:pt>
                <c:pt idx="727">
                  <c:v>44634</c:v>
                </c:pt>
                <c:pt idx="728">
                  <c:v>44635</c:v>
                </c:pt>
                <c:pt idx="729">
                  <c:v>44636</c:v>
                </c:pt>
                <c:pt idx="730">
                  <c:v>44637</c:v>
                </c:pt>
                <c:pt idx="731">
                  <c:v>44638</c:v>
                </c:pt>
                <c:pt idx="732">
                  <c:v>44641</c:v>
                </c:pt>
                <c:pt idx="733">
                  <c:v>44642</c:v>
                </c:pt>
                <c:pt idx="734">
                  <c:v>44643</c:v>
                </c:pt>
                <c:pt idx="735">
                  <c:v>44644</c:v>
                </c:pt>
                <c:pt idx="736">
                  <c:v>44645</c:v>
                </c:pt>
                <c:pt idx="737">
                  <c:v>44648</c:v>
                </c:pt>
                <c:pt idx="738">
                  <c:v>44649</c:v>
                </c:pt>
                <c:pt idx="739">
                  <c:v>44650</c:v>
                </c:pt>
                <c:pt idx="740">
                  <c:v>44651</c:v>
                </c:pt>
                <c:pt idx="741">
                  <c:v>44652</c:v>
                </c:pt>
                <c:pt idx="742">
                  <c:v>44655</c:v>
                </c:pt>
                <c:pt idx="743">
                  <c:v>44656</c:v>
                </c:pt>
                <c:pt idx="744">
                  <c:v>44657</c:v>
                </c:pt>
                <c:pt idx="745">
                  <c:v>44658</c:v>
                </c:pt>
                <c:pt idx="746">
                  <c:v>44659</c:v>
                </c:pt>
                <c:pt idx="747">
                  <c:v>44662</c:v>
                </c:pt>
                <c:pt idx="748">
                  <c:v>44663</c:v>
                </c:pt>
                <c:pt idx="749">
                  <c:v>44664</c:v>
                </c:pt>
                <c:pt idx="750">
                  <c:v>44665</c:v>
                </c:pt>
                <c:pt idx="751">
                  <c:v>44669</c:v>
                </c:pt>
                <c:pt idx="752">
                  <c:v>44670</c:v>
                </c:pt>
                <c:pt idx="753">
                  <c:v>44671</c:v>
                </c:pt>
                <c:pt idx="754">
                  <c:v>44672</c:v>
                </c:pt>
                <c:pt idx="755">
                  <c:v>44673</c:v>
                </c:pt>
                <c:pt idx="756">
                  <c:v>44676</c:v>
                </c:pt>
                <c:pt idx="757">
                  <c:v>44677</c:v>
                </c:pt>
                <c:pt idx="758">
                  <c:v>44678</c:v>
                </c:pt>
                <c:pt idx="759">
                  <c:v>44679</c:v>
                </c:pt>
                <c:pt idx="760">
                  <c:v>44680</c:v>
                </c:pt>
                <c:pt idx="761">
                  <c:v>44683</c:v>
                </c:pt>
                <c:pt idx="762">
                  <c:v>44684</c:v>
                </c:pt>
                <c:pt idx="763">
                  <c:v>44685</c:v>
                </c:pt>
                <c:pt idx="764">
                  <c:v>44686</c:v>
                </c:pt>
                <c:pt idx="765">
                  <c:v>44687</c:v>
                </c:pt>
                <c:pt idx="766">
                  <c:v>44690</c:v>
                </c:pt>
                <c:pt idx="767">
                  <c:v>44691</c:v>
                </c:pt>
                <c:pt idx="768">
                  <c:v>44692</c:v>
                </c:pt>
                <c:pt idx="769">
                  <c:v>44693</c:v>
                </c:pt>
                <c:pt idx="770">
                  <c:v>44694</c:v>
                </c:pt>
                <c:pt idx="771">
                  <c:v>44697</c:v>
                </c:pt>
                <c:pt idx="772">
                  <c:v>44698</c:v>
                </c:pt>
                <c:pt idx="773">
                  <c:v>44699</c:v>
                </c:pt>
                <c:pt idx="774">
                  <c:v>44700</c:v>
                </c:pt>
                <c:pt idx="775">
                  <c:v>44701</c:v>
                </c:pt>
                <c:pt idx="776">
                  <c:v>44704</c:v>
                </c:pt>
                <c:pt idx="777">
                  <c:v>44705</c:v>
                </c:pt>
                <c:pt idx="778">
                  <c:v>44706</c:v>
                </c:pt>
                <c:pt idx="779">
                  <c:v>44707</c:v>
                </c:pt>
                <c:pt idx="780">
                  <c:v>44708</c:v>
                </c:pt>
                <c:pt idx="781">
                  <c:v>44711</c:v>
                </c:pt>
                <c:pt idx="782">
                  <c:v>44712</c:v>
                </c:pt>
                <c:pt idx="783">
                  <c:v>44713</c:v>
                </c:pt>
                <c:pt idx="784">
                  <c:v>44714</c:v>
                </c:pt>
                <c:pt idx="785">
                  <c:v>44715</c:v>
                </c:pt>
                <c:pt idx="786">
                  <c:v>44718</c:v>
                </c:pt>
                <c:pt idx="787">
                  <c:v>44719</c:v>
                </c:pt>
                <c:pt idx="788">
                  <c:v>44720</c:v>
                </c:pt>
                <c:pt idx="789">
                  <c:v>44721</c:v>
                </c:pt>
                <c:pt idx="790">
                  <c:v>44722</c:v>
                </c:pt>
                <c:pt idx="791">
                  <c:v>44725</c:v>
                </c:pt>
                <c:pt idx="792">
                  <c:v>44726</c:v>
                </c:pt>
                <c:pt idx="793">
                  <c:v>44727</c:v>
                </c:pt>
                <c:pt idx="794">
                  <c:v>44728</c:v>
                </c:pt>
                <c:pt idx="795">
                  <c:v>44729</c:v>
                </c:pt>
                <c:pt idx="796">
                  <c:v>44732</c:v>
                </c:pt>
                <c:pt idx="797">
                  <c:v>44733</c:v>
                </c:pt>
                <c:pt idx="798">
                  <c:v>44734</c:v>
                </c:pt>
                <c:pt idx="799">
                  <c:v>44735</c:v>
                </c:pt>
                <c:pt idx="800">
                  <c:v>44736</c:v>
                </c:pt>
                <c:pt idx="801">
                  <c:v>44739</c:v>
                </c:pt>
                <c:pt idx="802">
                  <c:v>44740</c:v>
                </c:pt>
                <c:pt idx="803">
                  <c:v>44741</c:v>
                </c:pt>
                <c:pt idx="804">
                  <c:v>44742</c:v>
                </c:pt>
                <c:pt idx="805">
                  <c:v>44743</c:v>
                </c:pt>
                <c:pt idx="806">
                  <c:v>44746</c:v>
                </c:pt>
                <c:pt idx="807">
                  <c:v>44747</c:v>
                </c:pt>
                <c:pt idx="808">
                  <c:v>44748</c:v>
                </c:pt>
                <c:pt idx="809">
                  <c:v>44749</c:v>
                </c:pt>
                <c:pt idx="810">
                  <c:v>44750</c:v>
                </c:pt>
                <c:pt idx="811">
                  <c:v>44753</c:v>
                </c:pt>
                <c:pt idx="812">
                  <c:v>44754</c:v>
                </c:pt>
                <c:pt idx="813">
                  <c:v>44755</c:v>
                </c:pt>
                <c:pt idx="814">
                  <c:v>44756</c:v>
                </c:pt>
                <c:pt idx="815">
                  <c:v>44757</c:v>
                </c:pt>
                <c:pt idx="816">
                  <c:v>44760</c:v>
                </c:pt>
                <c:pt idx="817">
                  <c:v>44761</c:v>
                </c:pt>
                <c:pt idx="818">
                  <c:v>44762</c:v>
                </c:pt>
                <c:pt idx="819">
                  <c:v>44763</c:v>
                </c:pt>
                <c:pt idx="820">
                  <c:v>44764</c:v>
                </c:pt>
                <c:pt idx="821">
                  <c:v>44767</c:v>
                </c:pt>
                <c:pt idx="822">
                  <c:v>44768</c:v>
                </c:pt>
                <c:pt idx="823">
                  <c:v>44769</c:v>
                </c:pt>
                <c:pt idx="824">
                  <c:v>44770</c:v>
                </c:pt>
                <c:pt idx="825">
                  <c:v>44771</c:v>
                </c:pt>
                <c:pt idx="826">
                  <c:v>44774</c:v>
                </c:pt>
                <c:pt idx="827">
                  <c:v>44775</c:v>
                </c:pt>
                <c:pt idx="828">
                  <c:v>44776</c:v>
                </c:pt>
                <c:pt idx="829">
                  <c:v>44777</c:v>
                </c:pt>
                <c:pt idx="830">
                  <c:v>44778</c:v>
                </c:pt>
                <c:pt idx="831">
                  <c:v>44781</c:v>
                </c:pt>
                <c:pt idx="832">
                  <c:v>44782</c:v>
                </c:pt>
                <c:pt idx="833">
                  <c:v>44783</c:v>
                </c:pt>
                <c:pt idx="834">
                  <c:v>44784</c:v>
                </c:pt>
                <c:pt idx="835">
                  <c:v>44785</c:v>
                </c:pt>
                <c:pt idx="836">
                  <c:v>44788</c:v>
                </c:pt>
                <c:pt idx="837">
                  <c:v>44789</c:v>
                </c:pt>
                <c:pt idx="838">
                  <c:v>44790</c:v>
                </c:pt>
                <c:pt idx="839">
                  <c:v>44791</c:v>
                </c:pt>
                <c:pt idx="840">
                  <c:v>44792</c:v>
                </c:pt>
                <c:pt idx="841">
                  <c:v>44795</c:v>
                </c:pt>
                <c:pt idx="842">
                  <c:v>44796</c:v>
                </c:pt>
                <c:pt idx="843">
                  <c:v>44797</c:v>
                </c:pt>
                <c:pt idx="844">
                  <c:v>44798</c:v>
                </c:pt>
                <c:pt idx="845">
                  <c:v>44799</c:v>
                </c:pt>
                <c:pt idx="846">
                  <c:v>44802</c:v>
                </c:pt>
                <c:pt idx="847">
                  <c:v>44803</c:v>
                </c:pt>
                <c:pt idx="848">
                  <c:v>44804</c:v>
                </c:pt>
                <c:pt idx="849">
                  <c:v>44805</c:v>
                </c:pt>
                <c:pt idx="850">
                  <c:v>44806</c:v>
                </c:pt>
                <c:pt idx="851">
                  <c:v>44809</c:v>
                </c:pt>
                <c:pt idx="852">
                  <c:v>44810</c:v>
                </c:pt>
                <c:pt idx="853">
                  <c:v>44811</c:v>
                </c:pt>
                <c:pt idx="854">
                  <c:v>44812</c:v>
                </c:pt>
                <c:pt idx="855">
                  <c:v>44813</c:v>
                </c:pt>
                <c:pt idx="856">
                  <c:v>44816</c:v>
                </c:pt>
                <c:pt idx="857">
                  <c:v>44817</c:v>
                </c:pt>
                <c:pt idx="858">
                  <c:v>44818</c:v>
                </c:pt>
                <c:pt idx="859">
                  <c:v>44819</c:v>
                </c:pt>
                <c:pt idx="860">
                  <c:v>44820</c:v>
                </c:pt>
                <c:pt idx="861">
                  <c:v>44823</c:v>
                </c:pt>
                <c:pt idx="862">
                  <c:v>44824</c:v>
                </c:pt>
                <c:pt idx="863">
                  <c:v>44825</c:v>
                </c:pt>
                <c:pt idx="864">
                  <c:v>44826</c:v>
                </c:pt>
                <c:pt idx="865">
                  <c:v>44827</c:v>
                </c:pt>
                <c:pt idx="866">
                  <c:v>44830</c:v>
                </c:pt>
                <c:pt idx="867">
                  <c:v>44831</c:v>
                </c:pt>
                <c:pt idx="868">
                  <c:v>44832</c:v>
                </c:pt>
                <c:pt idx="869">
                  <c:v>44833</c:v>
                </c:pt>
                <c:pt idx="870">
                  <c:v>44834</c:v>
                </c:pt>
                <c:pt idx="871">
                  <c:v>44837</c:v>
                </c:pt>
                <c:pt idx="872">
                  <c:v>44838</c:v>
                </c:pt>
                <c:pt idx="873">
                  <c:v>44839</c:v>
                </c:pt>
                <c:pt idx="874">
                  <c:v>44840</c:v>
                </c:pt>
                <c:pt idx="875">
                  <c:v>44841</c:v>
                </c:pt>
                <c:pt idx="876">
                  <c:v>44844</c:v>
                </c:pt>
                <c:pt idx="877">
                  <c:v>44845</c:v>
                </c:pt>
                <c:pt idx="878">
                  <c:v>44846</c:v>
                </c:pt>
                <c:pt idx="879">
                  <c:v>44847</c:v>
                </c:pt>
                <c:pt idx="880">
                  <c:v>44848</c:v>
                </c:pt>
                <c:pt idx="881">
                  <c:v>44851</c:v>
                </c:pt>
                <c:pt idx="882">
                  <c:v>44852</c:v>
                </c:pt>
                <c:pt idx="883">
                  <c:v>44853</c:v>
                </c:pt>
                <c:pt idx="884">
                  <c:v>44854</c:v>
                </c:pt>
                <c:pt idx="885">
                  <c:v>44855</c:v>
                </c:pt>
                <c:pt idx="886">
                  <c:v>44858</c:v>
                </c:pt>
                <c:pt idx="887">
                  <c:v>44859</c:v>
                </c:pt>
                <c:pt idx="888">
                  <c:v>44860</c:v>
                </c:pt>
                <c:pt idx="889">
                  <c:v>44861</c:v>
                </c:pt>
                <c:pt idx="890">
                  <c:v>44862</c:v>
                </c:pt>
                <c:pt idx="891">
                  <c:v>44865</c:v>
                </c:pt>
                <c:pt idx="892">
                  <c:v>44866</c:v>
                </c:pt>
                <c:pt idx="893">
                  <c:v>44867</c:v>
                </c:pt>
                <c:pt idx="894">
                  <c:v>44868</c:v>
                </c:pt>
                <c:pt idx="895">
                  <c:v>44869</c:v>
                </c:pt>
                <c:pt idx="896">
                  <c:v>44872</c:v>
                </c:pt>
                <c:pt idx="897">
                  <c:v>44873</c:v>
                </c:pt>
                <c:pt idx="898">
                  <c:v>44874</c:v>
                </c:pt>
                <c:pt idx="899">
                  <c:v>44875</c:v>
                </c:pt>
                <c:pt idx="900">
                  <c:v>44876</c:v>
                </c:pt>
                <c:pt idx="901">
                  <c:v>44879</c:v>
                </c:pt>
                <c:pt idx="902">
                  <c:v>44880</c:v>
                </c:pt>
                <c:pt idx="903">
                  <c:v>44881</c:v>
                </c:pt>
                <c:pt idx="904">
                  <c:v>44882</c:v>
                </c:pt>
                <c:pt idx="905">
                  <c:v>44883</c:v>
                </c:pt>
                <c:pt idx="906">
                  <c:v>44886</c:v>
                </c:pt>
                <c:pt idx="907">
                  <c:v>44887</c:v>
                </c:pt>
                <c:pt idx="908">
                  <c:v>44888</c:v>
                </c:pt>
                <c:pt idx="909">
                  <c:v>44889</c:v>
                </c:pt>
                <c:pt idx="910">
                  <c:v>44890</c:v>
                </c:pt>
                <c:pt idx="911">
                  <c:v>44893</c:v>
                </c:pt>
                <c:pt idx="912">
                  <c:v>44894</c:v>
                </c:pt>
                <c:pt idx="913">
                  <c:v>44895</c:v>
                </c:pt>
                <c:pt idx="914">
                  <c:v>44896</c:v>
                </c:pt>
                <c:pt idx="915">
                  <c:v>44897</c:v>
                </c:pt>
                <c:pt idx="916">
                  <c:v>44900</c:v>
                </c:pt>
                <c:pt idx="917">
                  <c:v>44901</c:v>
                </c:pt>
                <c:pt idx="918">
                  <c:v>44902</c:v>
                </c:pt>
                <c:pt idx="919">
                  <c:v>44903</c:v>
                </c:pt>
                <c:pt idx="920">
                  <c:v>44904</c:v>
                </c:pt>
                <c:pt idx="921">
                  <c:v>44907</c:v>
                </c:pt>
                <c:pt idx="922">
                  <c:v>44908</c:v>
                </c:pt>
                <c:pt idx="923">
                  <c:v>44909</c:v>
                </c:pt>
                <c:pt idx="924">
                  <c:v>44910</c:v>
                </c:pt>
                <c:pt idx="925">
                  <c:v>44911</c:v>
                </c:pt>
                <c:pt idx="926">
                  <c:v>44914</c:v>
                </c:pt>
                <c:pt idx="927">
                  <c:v>44915</c:v>
                </c:pt>
                <c:pt idx="928">
                  <c:v>44916</c:v>
                </c:pt>
                <c:pt idx="929">
                  <c:v>44917</c:v>
                </c:pt>
                <c:pt idx="930">
                  <c:v>44918</c:v>
                </c:pt>
                <c:pt idx="931">
                  <c:v>44922</c:v>
                </c:pt>
                <c:pt idx="932">
                  <c:v>44923</c:v>
                </c:pt>
                <c:pt idx="933">
                  <c:v>44924</c:v>
                </c:pt>
                <c:pt idx="934">
                  <c:v>44925</c:v>
                </c:pt>
                <c:pt idx="935">
                  <c:v>44928</c:v>
                </c:pt>
                <c:pt idx="936">
                  <c:v>44929</c:v>
                </c:pt>
                <c:pt idx="937">
                  <c:v>44930</c:v>
                </c:pt>
                <c:pt idx="938">
                  <c:v>44931</c:v>
                </c:pt>
                <c:pt idx="939">
                  <c:v>44932</c:v>
                </c:pt>
                <c:pt idx="940">
                  <c:v>44935</c:v>
                </c:pt>
                <c:pt idx="941">
                  <c:v>44936</c:v>
                </c:pt>
                <c:pt idx="942">
                  <c:v>44937</c:v>
                </c:pt>
                <c:pt idx="943">
                  <c:v>44938</c:v>
                </c:pt>
                <c:pt idx="944">
                  <c:v>44939</c:v>
                </c:pt>
                <c:pt idx="945">
                  <c:v>44942</c:v>
                </c:pt>
                <c:pt idx="946">
                  <c:v>44943</c:v>
                </c:pt>
                <c:pt idx="947">
                  <c:v>44944</c:v>
                </c:pt>
                <c:pt idx="948">
                  <c:v>44945</c:v>
                </c:pt>
                <c:pt idx="949">
                  <c:v>44946</c:v>
                </c:pt>
                <c:pt idx="950">
                  <c:v>44949</c:v>
                </c:pt>
                <c:pt idx="951">
                  <c:v>44950</c:v>
                </c:pt>
                <c:pt idx="952">
                  <c:v>44951</c:v>
                </c:pt>
                <c:pt idx="953">
                  <c:v>44952</c:v>
                </c:pt>
                <c:pt idx="954">
                  <c:v>44953</c:v>
                </c:pt>
                <c:pt idx="955">
                  <c:v>44956</c:v>
                </c:pt>
                <c:pt idx="956">
                  <c:v>44957</c:v>
                </c:pt>
                <c:pt idx="957">
                  <c:v>44958</c:v>
                </c:pt>
                <c:pt idx="958">
                  <c:v>44959</c:v>
                </c:pt>
                <c:pt idx="959">
                  <c:v>44960</c:v>
                </c:pt>
                <c:pt idx="960">
                  <c:v>44963</c:v>
                </c:pt>
                <c:pt idx="961">
                  <c:v>44964</c:v>
                </c:pt>
                <c:pt idx="962">
                  <c:v>44965</c:v>
                </c:pt>
                <c:pt idx="963">
                  <c:v>44966</c:v>
                </c:pt>
                <c:pt idx="964">
                  <c:v>44967</c:v>
                </c:pt>
                <c:pt idx="965">
                  <c:v>44970</c:v>
                </c:pt>
                <c:pt idx="966">
                  <c:v>44971</c:v>
                </c:pt>
                <c:pt idx="967">
                  <c:v>44972</c:v>
                </c:pt>
                <c:pt idx="968">
                  <c:v>44973</c:v>
                </c:pt>
                <c:pt idx="969">
                  <c:v>44974</c:v>
                </c:pt>
                <c:pt idx="970">
                  <c:v>44977</c:v>
                </c:pt>
                <c:pt idx="971">
                  <c:v>44978</c:v>
                </c:pt>
                <c:pt idx="972">
                  <c:v>44979</c:v>
                </c:pt>
                <c:pt idx="973">
                  <c:v>44980</c:v>
                </c:pt>
                <c:pt idx="974">
                  <c:v>44981</c:v>
                </c:pt>
                <c:pt idx="975">
                  <c:v>44984</c:v>
                </c:pt>
                <c:pt idx="976">
                  <c:v>44985</c:v>
                </c:pt>
                <c:pt idx="977">
                  <c:v>44986</c:v>
                </c:pt>
                <c:pt idx="978">
                  <c:v>44987</c:v>
                </c:pt>
                <c:pt idx="979">
                  <c:v>44988</c:v>
                </c:pt>
                <c:pt idx="980">
                  <c:v>44991</c:v>
                </c:pt>
                <c:pt idx="981">
                  <c:v>44992</c:v>
                </c:pt>
                <c:pt idx="982">
                  <c:v>44993</c:v>
                </c:pt>
                <c:pt idx="983">
                  <c:v>44994</c:v>
                </c:pt>
                <c:pt idx="984">
                  <c:v>44995</c:v>
                </c:pt>
                <c:pt idx="985">
                  <c:v>44998</c:v>
                </c:pt>
                <c:pt idx="986">
                  <c:v>44999</c:v>
                </c:pt>
                <c:pt idx="987">
                  <c:v>45000</c:v>
                </c:pt>
                <c:pt idx="988">
                  <c:v>45001</c:v>
                </c:pt>
                <c:pt idx="989">
                  <c:v>45002</c:v>
                </c:pt>
                <c:pt idx="990">
                  <c:v>45005</c:v>
                </c:pt>
                <c:pt idx="991">
                  <c:v>45006</c:v>
                </c:pt>
                <c:pt idx="992">
                  <c:v>45007</c:v>
                </c:pt>
                <c:pt idx="993">
                  <c:v>45008</c:v>
                </c:pt>
                <c:pt idx="994">
                  <c:v>45009</c:v>
                </c:pt>
                <c:pt idx="995">
                  <c:v>45012</c:v>
                </c:pt>
                <c:pt idx="996">
                  <c:v>45013</c:v>
                </c:pt>
                <c:pt idx="997">
                  <c:v>45014</c:v>
                </c:pt>
                <c:pt idx="998">
                  <c:v>45015</c:v>
                </c:pt>
                <c:pt idx="999">
                  <c:v>45016</c:v>
                </c:pt>
                <c:pt idx="1000">
                  <c:v>45019</c:v>
                </c:pt>
                <c:pt idx="1001">
                  <c:v>45020</c:v>
                </c:pt>
                <c:pt idx="1002">
                  <c:v>45021</c:v>
                </c:pt>
                <c:pt idx="1003">
                  <c:v>45022</c:v>
                </c:pt>
                <c:pt idx="1004">
                  <c:v>45023</c:v>
                </c:pt>
                <c:pt idx="1005">
                  <c:v>45026</c:v>
                </c:pt>
                <c:pt idx="1006">
                  <c:v>45027</c:v>
                </c:pt>
                <c:pt idx="1007">
                  <c:v>45028</c:v>
                </c:pt>
                <c:pt idx="1008">
                  <c:v>45029</c:v>
                </c:pt>
                <c:pt idx="1009">
                  <c:v>45030</c:v>
                </c:pt>
                <c:pt idx="1010">
                  <c:v>45033</c:v>
                </c:pt>
                <c:pt idx="1011">
                  <c:v>45034</c:v>
                </c:pt>
                <c:pt idx="1012">
                  <c:v>45035</c:v>
                </c:pt>
                <c:pt idx="1013">
                  <c:v>45036</c:v>
                </c:pt>
                <c:pt idx="1014">
                  <c:v>45037</c:v>
                </c:pt>
                <c:pt idx="1015">
                  <c:v>45040</c:v>
                </c:pt>
                <c:pt idx="1016">
                  <c:v>45041</c:v>
                </c:pt>
                <c:pt idx="1017">
                  <c:v>45042</c:v>
                </c:pt>
                <c:pt idx="1018">
                  <c:v>45043</c:v>
                </c:pt>
                <c:pt idx="1019">
                  <c:v>45044</c:v>
                </c:pt>
                <c:pt idx="1020">
                  <c:v>45047</c:v>
                </c:pt>
                <c:pt idx="1021">
                  <c:v>45048</c:v>
                </c:pt>
                <c:pt idx="1022">
                  <c:v>45049</c:v>
                </c:pt>
                <c:pt idx="1023">
                  <c:v>45050</c:v>
                </c:pt>
                <c:pt idx="1024">
                  <c:v>45051</c:v>
                </c:pt>
                <c:pt idx="1025">
                  <c:v>45054</c:v>
                </c:pt>
                <c:pt idx="1026">
                  <c:v>45055</c:v>
                </c:pt>
                <c:pt idx="1027">
                  <c:v>45056</c:v>
                </c:pt>
                <c:pt idx="1028">
                  <c:v>45057</c:v>
                </c:pt>
                <c:pt idx="1029">
                  <c:v>45058</c:v>
                </c:pt>
                <c:pt idx="1030">
                  <c:v>45061</c:v>
                </c:pt>
                <c:pt idx="1031">
                  <c:v>45062</c:v>
                </c:pt>
                <c:pt idx="1032">
                  <c:v>45063</c:v>
                </c:pt>
                <c:pt idx="1033">
                  <c:v>45064</c:v>
                </c:pt>
                <c:pt idx="1034">
                  <c:v>45065</c:v>
                </c:pt>
                <c:pt idx="1035">
                  <c:v>45068</c:v>
                </c:pt>
                <c:pt idx="1036">
                  <c:v>45069</c:v>
                </c:pt>
                <c:pt idx="1037">
                  <c:v>45070</c:v>
                </c:pt>
                <c:pt idx="1038">
                  <c:v>45071</c:v>
                </c:pt>
                <c:pt idx="1039">
                  <c:v>45072</c:v>
                </c:pt>
                <c:pt idx="1040">
                  <c:v>45075</c:v>
                </c:pt>
                <c:pt idx="1041">
                  <c:v>45076</c:v>
                </c:pt>
                <c:pt idx="1042">
                  <c:v>45077</c:v>
                </c:pt>
                <c:pt idx="1043">
                  <c:v>45078</c:v>
                </c:pt>
                <c:pt idx="1044">
                  <c:v>45079</c:v>
                </c:pt>
                <c:pt idx="1045">
                  <c:v>45082</c:v>
                </c:pt>
                <c:pt idx="1046">
                  <c:v>45083</c:v>
                </c:pt>
                <c:pt idx="1047">
                  <c:v>45084</c:v>
                </c:pt>
                <c:pt idx="1048">
                  <c:v>45085</c:v>
                </c:pt>
                <c:pt idx="1049">
                  <c:v>45086</c:v>
                </c:pt>
                <c:pt idx="1050">
                  <c:v>45089</c:v>
                </c:pt>
                <c:pt idx="1051">
                  <c:v>45090</c:v>
                </c:pt>
                <c:pt idx="1052">
                  <c:v>45091</c:v>
                </c:pt>
                <c:pt idx="1053">
                  <c:v>45092</c:v>
                </c:pt>
                <c:pt idx="1054">
                  <c:v>45093</c:v>
                </c:pt>
                <c:pt idx="1055">
                  <c:v>45096</c:v>
                </c:pt>
                <c:pt idx="1056">
                  <c:v>45097</c:v>
                </c:pt>
                <c:pt idx="1057">
                  <c:v>45098</c:v>
                </c:pt>
                <c:pt idx="1058">
                  <c:v>45099</c:v>
                </c:pt>
                <c:pt idx="1059">
                  <c:v>45100</c:v>
                </c:pt>
                <c:pt idx="1060">
                  <c:v>45103</c:v>
                </c:pt>
                <c:pt idx="1061">
                  <c:v>45104</c:v>
                </c:pt>
                <c:pt idx="1062">
                  <c:v>45105</c:v>
                </c:pt>
                <c:pt idx="1063">
                  <c:v>45106</c:v>
                </c:pt>
                <c:pt idx="1064">
                  <c:v>45107</c:v>
                </c:pt>
                <c:pt idx="1065">
                  <c:v>45110</c:v>
                </c:pt>
                <c:pt idx="1066">
                  <c:v>45111</c:v>
                </c:pt>
                <c:pt idx="1067">
                  <c:v>45112</c:v>
                </c:pt>
                <c:pt idx="1068">
                  <c:v>45113</c:v>
                </c:pt>
                <c:pt idx="1069">
                  <c:v>45114</c:v>
                </c:pt>
                <c:pt idx="1070">
                  <c:v>45117</c:v>
                </c:pt>
                <c:pt idx="1071">
                  <c:v>45118</c:v>
                </c:pt>
                <c:pt idx="1072">
                  <c:v>45119</c:v>
                </c:pt>
                <c:pt idx="1073">
                  <c:v>45120</c:v>
                </c:pt>
                <c:pt idx="1074">
                  <c:v>45121</c:v>
                </c:pt>
                <c:pt idx="1075">
                  <c:v>45124</c:v>
                </c:pt>
                <c:pt idx="1076">
                  <c:v>45125</c:v>
                </c:pt>
                <c:pt idx="1077">
                  <c:v>45126</c:v>
                </c:pt>
                <c:pt idx="1078">
                  <c:v>45127</c:v>
                </c:pt>
                <c:pt idx="1079">
                  <c:v>45128</c:v>
                </c:pt>
                <c:pt idx="1080">
                  <c:v>45131</c:v>
                </c:pt>
                <c:pt idx="1081">
                  <c:v>45132</c:v>
                </c:pt>
                <c:pt idx="1082">
                  <c:v>45133</c:v>
                </c:pt>
                <c:pt idx="1083">
                  <c:v>45134</c:v>
                </c:pt>
                <c:pt idx="1084">
                  <c:v>45135</c:v>
                </c:pt>
                <c:pt idx="1085">
                  <c:v>45138</c:v>
                </c:pt>
                <c:pt idx="1086">
                  <c:v>45139</c:v>
                </c:pt>
                <c:pt idx="1087">
                  <c:v>45140</c:v>
                </c:pt>
                <c:pt idx="1088">
                  <c:v>45141</c:v>
                </c:pt>
                <c:pt idx="1089">
                  <c:v>45142</c:v>
                </c:pt>
                <c:pt idx="1090">
                  <c:v>45145</c:v>
                </c:pt>
                <c:pt idx="1091">
                  <c:v>45146</c:v>
                </c:pt>
                <c:pt idx="1092">
                  <c:v>45147</c:v>
                </c:pt>
                <c:pt idx="1093">
                  <c:v>45148</c:v>
                </c:pt>
                <c:pt idx="1094">
                  <c:v>45149</c:v>
                </c:pt>
                <c:pt idx="1095">
                  <c:v>45152</c:v>
                </c:pt>
                <c:pt idx="1096">
                  <c:v>45153</c:v>
                </c:pt>
                <c:pt idx="1097">
                  <c:v>45154</c:v>
                </c:pt>
                <c:pt idx="1098">
                  <c:v>45155</c:v>
                </c:pt>
                <c:pt idx="1099">
                  <c:v>45156</c:v>
                </c:pt>
                <c:pt idx="1100">
                  <c:v>45159</c:v>
                </c:pt>
                <c:pt idx="1101">
                  <c:v>45160</c:v>
                </c:pt>
                <c:pt idx="1102">
                  <c:v>45161</c:v>
                </c:pt>
                <c:pt idx="1103">
                  <c:v>45162</c:v>
                </c:pt>
                <c:pt idx="1104">
                  <c:v>45163</c:v>
                </c:pt>
                <c:pt idx="1105">
                  <c:v>45166</c:v>
                </c:pt>
                <c:pt idx="1106">
                  <c:v>45167</c:v>
                </c:pt>
                <c:pt idx="1107">
                  <c:v>45168</c:v>
                </c:pt>
                <c:pt idx="1108">
                  <c:v>45169</c:v>
                </c:pt>
                <c:pt idx="1109">
                  <c:v>45170</c:v>
                </c:pt>
                <c:pt idx="1110">
                  <c:v>45173</c:v>
                </c:pt>
                <c:pt idx="1111">
                  <c:v>45174</c:v>
                </c:pt>
                <c:pt idx="1112">
                  <c:v>45175</c:v>
                </c:pt>
                <c:pt idx="1113">
                  <c:v>45176</c:v>
                </c:pt>
                <c:pt idx="1114">
                  <c:v>45177</c:v>
                </c:pt>
                <c:pt idx="1115">
                  <c:v>45180</c:v>
                </c:pt>
                <c:pt idx="1116">
                  <c:v>45181</c:v>
                </c:pt>
                <c:pt idx="1117">
                  <c:v>45182</c:v>
                </c:pt>
                <c:pt idx="1118">
                  <c:v>45183</c:v>
                </c:pt>
                <c:pt idx="1119">
                  <c:v>45184</c:v>
                </c:pt>
                <c:pt idx="1120">
                  <c:v>45187</c:v>
                </c:pt>
                <c:pt idx="1121">
                  <c:v>45188</c:v>
                </c:pt>
                <c:pt idx="1122">
                  <c:v>45189</c:v>
                </c:pt>
                <c:pt idx="1123">
                  <c:v>45190</c:v>
                </c:pt>
                <c:pt idx="1124">
                  <c:v>45191</c:v>
                </c:pt>
                <c:pt idx="1125">
                  <c:v>45194</c:v>
                </c:pt>
                <c:pt idx="1126">
                  <c:v>45195</c:v>
                </c:pt>
                <c:pt idx="1127">
                  <c:v>45196</c:v>
                </c:pt>
                <c:pt idx="1128">
                  <c:v>45197</c:v>
                </c:pt>
                <c:pt idx="1129">
                  <c:v>45198</c:v>
                </c:pt>
                <c:pt idx="1130">
                  <c:v>45201</c:v>
                </c:pt>
                <c:pt idx="1131">
                  <c:v>45202</c:v>
                </c:pt>
                <c:pt idx="1132">
                  <c:v>45203</c:v>
                </c:pt>
                <c:pt idx="1133">
                  <c:v>45204</c:v>
                </c:pt>
                <c:pt idx="1134">
                  <c:v>45205</c:v>
                </c:pt>
                <c:pt idx="1135">
                  <c:v>45208</c:v>
                </c:pt>
                <c:pt idx="1136">
                  <c:v>45209</c:v>
                </c:pt>
                <c:pt idx="1137">
                  <c:v>45210</c:v>
                </c:pt>
                <c:pt idx="1138">
                  <c:v>45211</c:v>
                </c:pt>
                <c:pt idx="1139">
                  <c:v>45212</c:v>
                </c:pt>
                <c:pt idx="1140">
                  <c:v>45215</c:v>
                </c:pt>
                <c:pt idx="1141">
                  <c:v>45216</c:v>
                </c:pt>
                <c:pt idx="1142">
                  <c:v>45217</c:v>
                </c:pt>
                <c:pt idx="1143">
                  <c:v>45218</c:v>
                </c:pt>
                <c:pt idx="1144">
                  <c:v>45219</c:v>
                </c:pt>
                <c:pt idx="1145">
                  <c:v>45222</c:v>
                </c:pt>
                <c:pt idx="1146">
                  <c:v>45223</c:v>
                </c:pt>
                <c:pt idx="1147">
                  <c:v>45224</c:v>
                </c:pt>
                <c:pt idx="1148">
                  <c:v>45225</c:v>
                </c:pt>
                <c:pt idx="1149">
                  <c:v>45226</c:v>
                </c:pt>
                <c:pt idx="1150">
                  <c:v>45229</c:v>
                </c:pt>
                <c:pt idx="1151">
                  <c:v>45230</c:v>
                </c:pt>
                <c:pt idx="1152">
                  <c:v>45231</c:v>
                </c:pt>
                <c:pt idx="1153">
                  <c:v>45232</c:v>
                </c:pt>
                <c:pt idx="1154">
                  <c:v>45233</c:v>
                </c:pt>
                <c:pt idx="1155">
                  <c:v>45236</c:v>
                </c:pt>
                <c:pt idx="1156">
                  <c:v>45237</c:v>
                </c:pt>
                <c:pt idx="1157">
                  <c:v>45238</c:v>
                </c:pt>
                <c:pt idx="1158">
                  <c:v>45239</c:v>
                </c:pt>
                <c:pt idx="1159">
                  <c:v>45240</c:v>
                </c:pt>
                <c:pt idx="1160">
                  <c:v>45243</c:v>
                </c:pt>
                <c:pt idx="1161">
                  <c:v>45244</c:v>
                </c:pt>
                <c:pt idx="1162">
                  <c:v>45245</c:v>
                </c:pt>
                <c:pt idx="1163">
                  <c:v>45246</c:v>
                </c:pt>
                <c:pt idx="1164">
                  <c:v>45247</c:v>
                </c:pt>
                <c:pt idx="1165">
                  <c:v>45250</c:v>
                </c:pt>
                <c:pt idx="1166">
                  <c:v>45251</c:v>
                </c:pt>
                <c:pt idx="1167">
                  <c:v>45252</c:v>
                </c:pt>
                <c:pt idx="1168">
                  <c:v>45253</c:v>
                </c:pt>
                <c:pt idx="1169">
                  <c:v>45254</c:v>
                </c:pt>
                <c:pt idx="1170">
                  <c:v>45257</c:v>
                </c:pt>
                <c:pt idx="1171">
                  <c:v>45258</c:v>
                </c:pt>
                <c:pt idx="1172">
                  <c:v>45259</c:v>
                </c:pt>
                <c:pt idx="1173">
                  <c:v>45260</c:v>
                </c:pt>
                <c:pt idx="1174">
                  <c:v>45261</c:v>
                </c:pt>
                <c:pt idx="1175">
                  <c:v>45264</c:v>
                </c:pt>
                <c:pt idx="1176">
                  <c:v>45265</c:v>
                </c:pt>
                <c:pt idx="1177">
                  <c:v>45266</c:v>
                </c:pt>
                <c:pt idx="1178">
                  <c:v>45267</c:v>
                </c:pt>
                <c:pt idx="1179">
                  <c:v>45268</c:v>
                </c:pt>
                <c:pt idx="1180">
                  <c:v>45271</c:v>
                </c:pt>
                <c:pt idx="1181">
                  <c:v>45272</c:v>
                </c:pt>
                <c:pt idx="1182">
                  <c:v>45273</c:v>
                </c:pt>
                <c:pt idx="1183">
                  <c:v>45274</c:v>
                </c:pt>
                <c:pt idx="1184">
                  <c:v>45275</c:v>
                </c:pt>
                <c:pt idx="1185">
                  <c:v>45278</c:v>
                </c:pt>
                <c:pt idx="1186">
                  <c:v>45279</c:v>
                </c:pt>
                <c:pt idx="1187">
                  <c:v>45280</c:v>
                </c:pt>
                <c:pt idx="1188">
                  <c:v>45281</c:v>
                </c:pt>
                <c:pt idx="1189">
                  <c:v>45282</c:v>
                </c:pt>
                <c:pt idx="1190">
                  <c:v>45286</c:v>
                </c:pt>
                <c:pt idx="1191">
                  <c:v>45287</c:v>
                </c:pt>
                <c:pt idx="1192">
                  <c:v>45288</c:v>
                </c:pt>
                <c:pt idx="1193">
                  <c:v>45289</c:v>
                </c:pt>
                <c:pt idx="1194">
                  <c:v>45293</c:v>
                </c:pt>
                <c:pt idx="1195">
                  <c:v>45294</c:v>
                </c:pt>
                <c:pt idx="1196">
                  <c:v>45295</c:v>
                </c:pt>
                <c:pt idx="1197">
                  <c:v>45296</c:v>
                </c:pt>
                <c:pt idx="1198">
                  <c:v>45299</c:v>
                </c:pt>
                <c:pt idx="1199">
                  <c:v>45300</c:v>
                </c:pt>
                <c:pt idx="1200">
                  <c:v>45301</c:v>
                </c:pt>
                <c:pt idx="1201">
                  <c:v>45302</c:v>
                </c:pt>
                <c:pt idx="1202">
                  <c:v>45303</c:v>
                </c:pt>
                <c:pt idx="1203">
                  <c:v>45306</c:v>
                </c:pt>
                <c:pt idx="1204">
                  <c:v>45307</c:v>
                </c:pt>
                <c:pt idx="1205">
                  <c:v>45308</c:v>
                </c:pt>
                <c:pt idx="1206">
                  <c:v>45309</c:v>
                </c:pt>
                <c:pt idx="1207">
                  <c:v>45310</c:v>
                </c:pt>
                <c:pt idx="1208">
                  <c:v>45313</c:v>
                </c:pt>
                <c:pt idx="1209">
                  <c:v>45314</c:v>
                </c:pt>
                <c:pt idx="1210">
                  <c:v>45315</c:v>
                </c:pt>
                <c:pt idx="1211">
                  <c:v>45316</c:v>
                </c:pt>
                <c:pt idx="1212">
                  <c:v>45317</c:v>
                </c:pt>
                <c:pt idx="1213">
                  <c:v>45320</c:v>
                </c:pt>
                <c:pt idx="1214">
                  <c:v>45321</c:v>
                </c:pt>
                <c:pt idx="1215">
                  <c:v>45322</c:v>
                </c:pt>
                <c:pt idx="1216">
                  <c:v>45323</c:v>
                </c:pt>
                <c:pt idx="1217">
                  <c:v>45324</c:v>
                </c:pt>
                <c:pt idx="1218">
                  <c:v>45327</c:v>
                </c:pt>
                <c:pt idx="1219">
                  <c:v>45328</c:v>
                </c:pt>
                <c:pt idx="1220">
                  <c:v>45329</c:v>
                </c:pt>
                <c:pt idx="1221">
                  <c:v>45330</c:v>
                </c:pt>
                <c:pt idx="1222">
                  <c:v>45331</c:v>
                </c:pt>
                <c:pt idx="1223">
                  <c:v>45334</c:v>
                </c:pt>
                <c:pt idx="1224">
                  <c:v>45335</c:v>
                </c:pt>
                <c:pt idx="1225">
                  <c:v>45336</c:v>
                </c:pt>
                <c:pt idx="1226">
                  <c:v>45337</c:v>
                </c:pt>
                <c:pt idx="1227">
                  <c:v>45338</c:v>
                </c:pt>
                <c:pt idx="1228">
                  <c:v>45341</c:v>
                </c:pt>
                <c:pt idx="1229">
                  <c:v>45342</c:v>
                </c:pt>
                <c:pt idx="1230">
                  <c:v>45343</c:v>
                </c:pt>
                <c:pt idx="1231">
                  <c:v>45344</c:v>
                </c:pt>
                <c:pt idx="1232">
                  <c:v>45345</c:v>
                </c:pt>
                <c:pt idx="1233">
                  <c:v>45348</c:v>
                </c:pt>
                <c:pt idx="1234">
                  <c:v>45349</c:v>
                </c:pt>
                <c:pt idx="1235">
                  <c:v>45350</c:v>
                </c:pt>
                <c:pt idx="1236">
                  <c:v>45351</c:v>
                </c:pt>
                <c:pt idx="1237">
                  <c:v>45352</c:v>
                </c:pt>
                <c:pt idx="1238">
                  <c:v>45355</c:v>
                </c:pt>
                <c:pt idx="1239">
                  <c:v>45356</c:v>
                </c:pt>
                <c:pt idx="1240">
                  <c:v>45357</c:v>
                </c:pt>
                <c:pt idx="1241">
                  <c:v>45358</c:v>
                </c:pt>
                <c:pt idx="1242">
                  <c:v>45359</c:v>
                </c:pt>
                <c:pt idx="1243">
                  <c:v>45362</c:v>
                </c:pt>
                <c:pt idx="1244">
                  <c:v>45363</c:v>
                </c:pt>
                <c:pt idx="1245">
                  <c:v>45364</c:v>
                </c:pt>
                <c:pt idx="1246">
                  <c:v>45365</c:v>
                </c:pt>
                <c:pt idx="1247">
                  <c:v>45366</c:v>
                </c:pt>
                <c:pt idx="1248">
                  <c:v>45369</c:v>
                </c:pt>
                <c:pt idx="1249">
                  <c:v>45370</c:v>
                </c:pt>
                <c:pt idx="1250">
                  <c:v>45371</c:v>
                </c:pt>
                <c:pt idx="1251">
                  <c:v>45372</c:v>
                </c:pt>
                <c:pt idx="1252">
                  <c:v>45373</c:v>
                </c:pt>
                <c:pt idx="1253">
                  <c:v>45376</c:v>
                </c:pt>
                <c:pt idx="1254">
                  <c:v>45377</c:v>
                </c:pt>
                <c:pt idx="1255">
                  <c:v>45378</c:v>
                </c:pt>
                <c:pt idx="1256">
                  <c:v>45379</c:v>
                </c:pt>
                <c:pt idx="1257">
                  <c:v>45380</c:v>
                </c:pt>
                <c:pt idx="1258">
                  <c:v>45383</c:v>
                </c:pt>
                <c:pt idx="1259">
                  <c:v>45384</c:v>
                </c:pt>
                <c:pt idx="1260">
                  <c:v>45385</c:v>
                </c:pt>
                <c:pt idx="1261">
                  <c:v>45386</c:v>
                </c:pt>
                <c:pt idx="1262">
                  <c:v>45387</c:v>
                </c:pt>
                <c:pt idx="1263">
                  <c:v>45390</c:v>
                </c:pt>
                <c:pt idx="1264">
                  <c:v>45391</c:v>
                </c:pt>
                <c:pt idx="1265">
                  <c:v>45392</c:v>
                </c:pt>
                <c:pt idx="1266">
                  <c:v>45393</c:v>
                </c:pt>
                <c:pt idx="1267">
                  <c:v>45394</c:v>
                </c:pt>
                <c:pt idx="1268">
                  <c:v>45397</c:v>
                </c:pt>
                <c:pt idx="1269">
                  <c:v>45398</c:v>
                </c:pt>
                <c:pt idx="1270">
                  <c:v>45399</c:v>
                </c:pt>
                <c:pt idx="1271">
                  <c:v>45400</c:v>
                </c:pt>
                <c:pt idx="1272">
                  <c:v>45401</c:v>
                </c:pt>
                <c:pt idx="1273">
                  <c:v>45404</c:v>
                </c:pt>
                <c:pt idx="1274">
                  <c:v>45405</c:v>
                </c:pt>
                <c:pt idx="1275">
                  <c:v>45406</c:v>
                </c:pt>
                <c:pt idx="1276">
                  <c:v>45407</c:v>
                </c:pt>
                <c:pt idx="1277">
                  <c:v>45408</c:v>
                </c:pt>
                <c:pt idx="1278">
                  <c:v>45411</c:v>
                </c:pt>
                <c:pt idx="1279">
                  <c:v>45412</c:v>
                </c:pt>
                <c:pt idx="1280">
                  <c:v>45413</c:v>
                </c:pt>
                <c:pt idx="1281">
                  <c:v>45414</c:v>
                </c:pt>
                <c:pt idx="1282">
                  <c:v>45415</c:v>
                </c:pt>
                <c:pt idx="1283">
                  <c:v>45418</c:v>
                </c:pt>
                <c:pt idx="1284">
                  <c:v>45419</c:v>
                </c:pt>
                <c:pt idx="1285">
                  <c:v>45420</c:v>
                </c:pt>
                <c:pt idx="1286">
                  <c:v>45421</c:v>
                </c:pt>
                <c:pt idx="1287">
                  <c:v>45422</c:v>
                </c:pt>
                <c:pt idx="1288">
                  <c:v>45425</c:v>
                </c:pt>
                <c:pt idx="1289">
                  <c:v>45426</c:v>
                </c:pt>
                <c:pt idx="1290">
                  <c:v>45427</c:v>
                </c:pt>
                <c:pt idx="1291">
                  <c:v>45428</c:v>
                </c:pt>
                <c:pt idx="1292">
                  <c:v>45429</c:v>
                </c:pt>
                <c:pt idx="1293">
                  <c:v>45432</c:v>
                </c:pt>
                <c:pt idx="1294">
                  <c:v>45433</c:v>
                </c:pt>
                <c:pt idx="1295">
                  <c:v>45434</c:v>
                </c:pt>
                <c:pt idx="1296">
                  <c:v>45435</c:v>
                </c:pt>
                <c:pt idx="1297">
                  <c:v>45436</c:v>
                </c:pt>
              </c:numCache>
            </c:numRef>
          </c:cat>
          <c:val>
            <c:numRef>
              <c:f>'chartdata_1692f824-b0b4-42b0-be'!$B$2:$B$1299</c:f>
              <c:numCache>
                <c:formatCode>General</c:formatCode>
                <c:ptCount val="1298"/>
                <c:pt idx="0">
                  <c:v>0</c:v>
                </c:pt>
                <c:pt idx="1">
                  <c:v>0</c:v>
                </c:pt>
                <c:pt idx="2">
                  <c:v>4.6399999999999997E-2</c:v>
                </c:pt>
                <c:pt idx="3">
                  <c:v>0.06</c:v>
                </c:pt>
                <c:pt idx="4">
                  <c:v>6.9699999999999998E-2</c:v>
                </c:pt>
                <c:pt idx="5">
                  <c:v>8.3299999999999999E-2</c:v>
                </c:pt>
                <c:pt idx="6">
                  <c:v>0.11609999999999999</c:v>
                </c:pt>
                <c:pt idx="7">
                  <c:v>0.12970000000000001</c:v>
                </c:pt>
                <c:pt idx="8">
                  <c:v>0.13930000000000001</c:v>
                </c:pt>
                <c:pt idx="9">
                  <c:v>0.15290000000000001</c:v>
                </c:pt>
                <c:pt idx="10">
                  <c:v>0.16250000000000001</c:v>
                </c:pt>
                <c:pt idx="11">
                  <c:v>0.1993</c:v>
                </c:pt>
                <c:pt idx="12">
                  <c:v>0.2089</c:v>
                </c:pt>
                <c:pt idx="13">
                  <c:v>0.21859999999999999</c:v>
                </c:pt>
                <c:pt idx="14">
                  <c:v>0.2321</c:v>
                </c:pt>
                <c:pt idx="15">
                  <c:v>0.24179999999999999</c:v>
                </c:pt>
                <c:pt idx="16">
                  <c:v>0.27850000000000003</c:v>
                </c:pt>
                <c:pt idx="17">
                  <c:v>0.28820000000000001</c:v>
                </c:pt>
                <c:pt idx="18">
                  <c:v>0.30170000000000002</c:v>
                </c:pt>
                <c:pt idx="19">
                  <c:v>0.31140000000000001</c:v>
                </c:pt>
                <c:pt idx="20">
                  <c:v>0.32490000000000002</c:v>
                </c:pt>
                <c:pt idx="21">
                  <c:v>0.35770000000000002</c:v>
                </c:pt>
                <c:pt idx="22">
                  <c:v>0.37130000000000002</c:v>
                </c:pt>
                <c:pt idx="23">
                  <c:v>0.38090000000000002</c:v>
                </c:pt>
                <c:pt idx="24">
                  <c:v>0.39450000000000002</c:v>
                </c:pt>
                <c:pt idx="25">
                  <c:v>0.40410000000000001</c:v>
                </c:pt>
                <c:pt idx="26">
                  <c:v>0.44080000000000003</c:v>
                </c:pt>
                <c:pt idx="27">
                  <c:v>0.45050000000000001</c:v>
                </c:pt>
                <c:pt idx="28">
                  <c:v>0.46400000000000002</c:v>
                </c:pt>
                <c:pt idx="29">
                  <c:v>0.47370000000000001</c:v>
                </c:pt>
                <c:pt idx="30">
                  <c:v>0.48720000000000002</c:v>
                </c:pt>
                <c:pt idx="31">
                  <c:v>0.52</c:v>
                </c:pt>
                <c:pt idx="32">
                  <c:v>0.53359999999999996</c:v>
                </c:pt>
                <c:pt idx="33">
                  <c:v>0.54320000000000002</c:v>
                </c:pt>
                <c:pt idx="34">
                  <c:v>0.55679999999999996</c:v>
                </c:pt>
                <c:pt idx="35">
                  <c:v>0.56640000000000001</c:v>
                </c:pt>
                <c:pt idx="36">
                  <c:v>0.60309999999999997</c:v>
                </c:pt>
                <c:pt idx="37">
                  <c:v>0.61270000000000002</c:v>
                </c:pt>
                <c:pt idx="38">
                  <c:v>0.62619999999999998</c:v>
                </c:pt>
                <c:pt idx="39">
                  <c:v>0.63590000000000002</c:v>
                </c:pt>
                <c:pt idx="40">
                  <c:v>0.64939999999999998</c:v>
                </c:pt>
                <c:pt idx="41">
                  <c:v>0.68220000000000003</c:v>
                </c:pt>
                <c:pt idx="42">
                  <c:v>0.69569999999999999</c:v>
                </c:pt>
                <c:pt idx="43">
                  <c:v>0.70540000000000003</c:v>
                </c:pt>
                <c:pt idx="44">
                  <c:v>0.71889999999999998</c:v>
                </c:pt>
                <c:pt idx="45">
                  <c:v>0.72850000000000004</c:v>
                </c:pt>
                <c:pt idx="46">
                  <c:v>0.76519999999999999</c:v>
                </c:pt>
                <c:pt idx="47">
                  <c:v>0.77480000000000004</c:v>
                </c:pt>
                <c:pt idx="48">
                  <c:v>0.7883</c:v>
                </c:pt>
                <c:pt idx="49">
                  <c:v>0.79800000000000004</c:v>
                </c:pt>
                <c:pt idx="50">
                  <c:v>0.8115</c:v>
                </c:pt>
                <c:pt idx="51">
                  <c:v>0.84819999999999995</c:v>
                </c:pt>
                <c:pt idx="52">
                  <c:v>0.85780000000000001</c:v>
                </c:pt>
                <c:pt idx="53">
                  <c:v>0.87129999999999996</c:v>
                </c:pt>
                <c:pt idx="54">
                  <c:v>0.88100000000000001</c:v>
                </c:pt>
                <c:pt idx="55">
                  <c:v>0.89449999999999996</c:v>
                </c:pt>
                <c:pt idx="56">
                  <c:v>0.92720000000000002</c:v>
                </c:pt>
                <c:pt idx="57">
                  <c:v>0.94069999999999998</c:v>
                </c:pt>
                <c:pt idx="58">
                  <c:v>0.95030000000000003</c:v>
                </c:pt>
                <c:pt idx="59">
                  <c:v>0.96389999999999998</c:v>
                </c:pt>
                <c:pt idx="60">
                  <c:v>0.97350000000000003</c:v>
                </c:pt>
                <c:pt idx="61">
                  <c:v>1.0101</c:v>
                </c:pt>
                <c:pt idx="62">
                  <c:v>1.0197000000000001</c:v>
                </c:pt>
                <c:pt idx="63">
                  <c:v>1.0331999999999999</c:v>
                </c:pt>
                <c:pt idx="64">
                  <c:v>1.0428999999999999</c:v>
                </c:pt>
                <c:pt idx="65">
                  <c:v>1.0564</c:v>
                </c:pt>
                <c:pt idx="66">
                  <c:v>1.0564</c:v>
                </c:pt>
                <c:pt idx="67">
                  <c:v>1.1026</c:v>
                </c:pt>
                <c:pt idx="68">
                  <c:v>1.1122000000000001</c:v>
                </c:pt>
                <c:pt idx="69">
                  <c:v>1.1256999999999999</c:v>
                </c:pt>
                <c:pt idx="70">
                  <c:v>1.1354</c:v>
                </c:pt>
                <c:pt idx="71">
                  <c:v>1.1680999999999999</c:v>
                </c:pt>
                <c:pt idx="72">
                  <c:v>1.1816</c:v>
                </c:pt>
                <c:pt idx="73">
                  <c:v>1.1912</c:v>
                </c:pt>
                <c:pt idx="74">
                  <c:v>1.2008000000000001</c:v>
                </c:pt>
                <c:pt idx="75">
                  <c:v>1.2142999999999999</c:v>
                </c:pt>
                <c:pt idx="76">
                  <c:v>1.2470000000000001</c:v>
                </c:pt>
                <c:pt idx="77">
                  <c:v>1.2565999999999999</c:v>
                </c:pt>
                <c:pt idx="78">
                  <c:v>1.2701</c:v>
                </c:pt>
                <c:pt idx="79">
                  <c:v>1.2798</c:v>
                </c:pt>
                <c:pt idx="80">
                  <c:v>1.2932999999999999</c:v>
                </c:pt>
                <c:pt idx="81">
                  <c:v>1.3259000000000001</c:v>
                </c:pt>
                <c:pt idx="82">
                  <c:v>1.3354999999999999</c:v>
                </c:pt>
                <c:pt idx="83">
                  <c:v>1.349</c:v>
                </c:pt>
                <c:pt idx="84">
                  <c:v>1.3587</c:v>
                </c:pt>
                <c:pt idx="85">
                  <c:v>1.3682000000000001</c:v>
                </c:pt>
                <c:pt idx="86">
                  <c:v>1.4048</c:v>
                </c:pt>
                <c:pt idx="87">
                  <c:v>1.4144000000000001</c:v>
                </c:pt>
                <c:pt idx="88">
                  <c:v>1.4239999999999999</c:v>
                </c:pt>
                <c:pt idx="89">
                  <c:v>1.4375</c:v>
                </c:pt>
                <c:pt idx="90">
                  <c:v>1.4471000000000001</c:v>
                </c:pt>
                <c:pt idx="91">
                  <c:v>1.4798</c:v>
                </c:pt>
                <c:pt idx="92">
                  <c:v>1.4933000000000001</c:v>
                </c:pt>
                <c:pt idx="93">
                  <c:v>1.5028999999999999</c:v>
                </c:pt>
                <c:pt idx="94">
                  <c:v>1.5164</c:v>
                </c:pt>
                <c:pt idx="95">
                  <c:v>1.526</c:v>
                </c:pt>
                <c:pt idx="96">
                  <c:v>1.5586</c:v>
                </c:pt>
                <c:pt idx="97">
                  <c:v>1.5721000000000001</c:v>
                </c:pt>
                <c:pt idx="98">
                  <c:v>1.5817000000000001</c:v>
                </c:pt>
                <c:pt idx="99">
                  <c:v>1.5952</c:v>
                </c:pt>
                <c:pt idx="100">
                  <c:v>1.6048</c:v>
                </c:pt>
                <c:pt idx="101">
                  <c:v>1.6374</c:v>
                </c:pt>
                <c:pt idx="102">
                  <c:v>1.6509</c:v>
                </c:pt>
                <c:pt idx="103">
                  <c:v>1.6605000000000001</c:v>
                </c:pt>
                <c:pt idx="104">
                  <c:v>1.6700999999999999</c:v>
                </c:pt>
                <c:pt idx="105">
                  <c:v>1.6836</c:v>
                </c:pt>
                <c:pt idx="106">
                  <c:v>1.7161999999999999</c:v>
                </c:pt>
                <c:pt idx="107">
                  <c:v>1.7258</c:v>
                </c:pt>
                <c:pt idx="108">
                  <c:v>1.7393000000000001</c:v>
                </c:pt>
                <c:pt idx="109">
                  <c:v>1.7488999999999999</c:v>
                </c:pt>
                <c:pt idx="110">
                  <c:v>1.7624</c:v>
                </c:pt>
                <c:pt idx="111">
                  <c:v>1.7949999999999999</c:v>
                </c:pt>
                <c:pt idx="112">
                  <c:v>1.8046</c:v>
                </c:pt>
                <c:pt idx="113">
                  <c:v>1.8181</c:v>
                </c:pt>
                <c:pt idx="114">
                  <c:v>1.8275999999999999</c:v>
                </c:pt>
                <c:pt idx="115">
                  <c:v>1.8411</c:v>
                </c:pt>
                <c:pt idx="116">
                  <c:v>1.8736999999999999</c:v>
                </c:pt>
                <c:pt idx="117">
                  <c:v>1.8833</c:v>
                </c:pt>
                <c:pt idx="118">
                  <c:v>1.8968</c:v>
                </c:pt>
                <c:pt idx="119">
                  <c:v>1.9064000000000001</c:v>
                </c:pt>
                <c:pt idx="120">
                  <c:v>1.9198</c:v>
                </c:pt>
                <c:pt idx="121">
                  <c:v>1.9523999999999999</c:v>
                </c:pt>
                <c:pt idx="122">
                  <c:v>1.962</c:v>
                </c:pt>
                <c:pt idx="123">
                  <c:v>1.9755</c:v>
                </c:pt>
                <c:pt idx="124">
                  <c:v>1.9851000000000001</c:v>
                </c:pt>
                <c:pt idx="125">
                  <c:v>1.9984999999999999</c:v>
                </c:pt>
                <c:pt idx="126">
                  <c:v>2.0310999999999999</c:v>
                </c:pt>
                <c:pt idx="127">
                  <c:v>2.0407000000000002</c:v>
                </c:pt>
                <c:pt idx="128">
                  <c:v>2.0541</c:v>
                </c:pt>
                <c:pt idx="129">
                  <c:v>2.0638000000000001</c:v>
                </c:pt>
                <c:pt idx="130">
                  <c:v>2.0771999999999999</c:v>
                </c:pt>
                <c:pt idx="131">
                  <c:v>2.1097999999999999</c:v>
                </c:pt>
                <c:pt idx="132">
                  <c:v>2.1194000000000002</c:v>
                </c:pt>
                <c:pt idx="133">
                  <c:v>2.1328</c:v>
                </c:pt>
                <c:pt idx="134">
                  <c:v>2.1423999999999999</c:v>
                </c:pt>
                <c:pt idx="135">
                  <c:v>2.1558999999999999</c:v>
                </c:pt>
                <c:pt idx="136">
                  <c:v>2.1884999999999999</c:v>
                </c:pt>
                <c:pt idx="137">
                  <c:v>2.198</c:v>
                </c:pt>
                <c:pt idx="138">
                  <c:v>2.2115</c:v>
                </c:pt>
                <c:pt idx="139">
                  <c:v>2.2210000000000001</c:v>
                </c:pt>
                <c:pt idx="140">
                  <c:v>2.2345999999999999</c:v>
                </c:pt>
                <c:pt idx="141">
                  <c:v>2.2671000000000001</c:v>
                </c:pt>
                <c:pt idx="142">
                  <c:v>2.2766999999999999</c:v>
                </c:pt>
                <c:pt idx="143">
                  <c:v>2.2900999999999998</c:v>
                </c:pt>
                <c:pt idx="144">
                  <c:v>2.2997000000000001</c:v>
                </c:pt>
                <c:pt idx="145">
                  <c:v>2.3132000000000001</c:v>
                </c:pt>
                <c:pt idx="146">
                  <c:v>2.3458000000000001</c:v>
                </c:pt>
                <c:pt idx="147">
                  <c:v>2.3553000000000002</c:v>
                </c:pt>
                <c:pt idx="148">
                  <c:v>2.3687999999999998</c:v>
                </c:pt>
                <c:pt idx="149">
                  <c:v>2.3782999999999999</c:v>
                </c:pt>
                <c:pt idx="150">
                  <c:v>2.3917999999999999</c:v>
                </c:pt>
                <c:pt idx="151">
                  <c:v>2.4243999999999999</c:v>
                </c:pt>
                <c:pt idx="152">
                  <c:v>2.4339</c:v>
                </c:pt>
                <c:pt idx="153">
                  <c:v>2.4339</c:v>
                </c:pt>
                <c:pt idx="154">
                  <c:v>2.4704000000000002</c:v>
                </c:pt>
                <c:pt idx="155">
                  <c:v>2.5028999999999999</c:v>
                </c:pt>
                <c:pt idx="156">
                  <c:v>2.5164</c:v>
                </c:pt>
                <c:pt idx="157">
                  <c:v>2.5164</c:v>
                </c:pt>
                <c:pt idx="158">
                  <c:v>2.5354999999999999</c:v>
                </c:pt>
                <c:pt idx="159">
                  <c:v>2.5489000000000002</c:v>
                </c:pt>
                <c:pt idx="160">
                  <c:v>2.5815000000000001</c:v>
                </c:pt>
                <c:pt idx="161">
                  <c:v>2.5949</c:v>
                </c:pt>
                <c:pt idx="162">
                  <c:v>2.6044999999999998</c:v>
                </c:pt>
                <c:pt idx="163">
                  <c:v>2.6179000000000001</c:v>
                </c:pt>
                <c:pt idx="164">
                  <c:v>2.6274999999999999</c:v>
                </c:pt>
                <c:pt idx="165">
                  <c:v>2.66</c:v>
                </c:pt>
                <c:pt idx="166">
                  <c:v>2.6735000000000002</c:v>
                </c:pt>
                <c:pt idx="167">
                  <c:v>2.6829999999999998</c:v>
                </c:pt>
                <c:pt idx="168">
                  <c:v>2.6964000000000001</c:v>
                </c:pt>
                <c:pt idx="169">
                  <c:v>2.706</c:v>
                </c:pt>
                <c:pt idx="170">
                  <c:v>2.7423999999999999</c:v>
                </c:pt>
                <c:pt idx="171">
                  <c:v>2.7519999999999998</c:v>
                </c:pt>
                <c:pt idx="172">
                  <c:v>2.7614999999999998</c:v>
                </c:pt>
                <c:pt idx="173">
                  <c:v>2.7749000000000001</c:v>
                </c:pt>
                <c:pt idx="174">
                  <c:v>2.7845</c:v>
                </c:pt>
                <c:pt idx="175">
                  <c:v>2.8209</c:v>
                </c:pt>
                <c:pt idx="176">
                  <c:v>2.8304</c:v>
                </c:pt>
                <c:pt idx="177">
                  <c:v>2.8439000000000001</c:v>
                </c:pt>
                <c:pt idx="178">
                  <c:v>2.8534000000000002</c:v>
                </c:pt>
                <c:pt idx="179">
                  <c:v>2.8668</c:v>
                </c:pt>
                <c:pt idx="180">
                  <c:v>2.8993000000000002</c:v>
                </c:pt>
                <c:pt idx="181">
                  <c:v>2.9089</c:v>
                </c:pt>
                <c:pt idx="182">
                  <c:v>2.9222999999999999</c:v>
                </c:pt>
                <c:pt idx="183">
                  <c:v>2.9319000000000002</c:v>
                </c:pt>
                <c:pt idx="184">
                  <c:v>2.9453</c:v>
                </c:pt>
                <c:pt idx="185">
                  <c:v>2.9777999999999998</c:v>
                </c:pt>
                <c:pt idx="186">
                  <c:v>2.9912000000000001</c:v>
                </c:pt>
                <c:pt idx="187">
                  <c:v>3.0007000000000001</c:v>
                </c:pt>
                <c:pt idx="188">
                  <c:v>3.0142000000000002</c:v>
                </c:pt>
                <c:pt idx="189">
                  <c:v>3.0236999999999998</c:v>
                </c:pt>
                <c:pt idx="190">
                  <c:v>3.0562</c:v>
                </c:pt>
                <c:pt idx="191">
                  <c:v>3.0695999999999999</c:v>
                </c:pt>
                <c:pt idx="192">
                  <c:v>3.0790999999999999</c:v>
                </c:pt>
                <c:pt idx="193">
                  <c:v>3.0924999999999998</c:v>
                </c:pt>
                <c:pt idx="194">
                  <c:v>3.1021000000000001</c:v>
                </c:pt>
                <c:pt idx="195">
                  <c:v>3.1383999999999999</c:v>
                </c:pt>
                <c:pt idx="196">
                  <c:v>3.1480000000000001</c:v>
                </c:pt>
                <c:pt idx="197">
                  <c:v>4.0876999999999999</c:v>
                </c:pt>
                <c:pt idx="198">
                  <c:v>4.1010999999999997</c:v>
                </c:pt>
                <c:pt idx="199">
                  <c:v>4.1105999999999998</c:v>
                </c:pt>
                <c:pt idx="200">
                  <c:v>4.1468999999999996</c:v>
                </c:pt>
                <c:pt idx="201">
                  <c:v>4.1563999999999997</c:v>
                </c:pt>
                <c:pt idx="202">
                  <c:v>4.1698000000000004</c:v>
                </c:pt>
                <c:pt idx="203">
                  <c:v>4.1792999999999996</c:v>
                </c:pt>
                <c:pt idx="204">
                  <c:v>4.1927000000000003</c:v>
                </c:pt>
                <c:pt idx="205">
                  <c:v>4.2251000000000003</c:v>
                </c:pt>
                <c:pt idx="206">
                  <c:v>4.2385000000000002</c:v>
                </c:pt>
                <c:pt idx="207">
                  <c:v>4.2478999999999996</c:v>
                </c:pt>
                <c:pt idx="208">
                  <c:v>4.2613000000000003</c:v>
                </c:pt>
                <c:pt idx="209">
                  <c:v>4.2708000000000004</c:v>
                </c:pt>
                <c:pt idx="210">
                  <c:v>4.3071000000000002</c:v>
                </c:pt>
                <c:pt idx="211">
                  <c:v>4.3166000000000002</c:v>
                </c:pt>
                <c:pt idx="212">
                  <c:v>4.33</c:v>
                </c:pt>
                <c:pt idx="213">
                  <c:v>-5.6154999999999999</c:v>
                </c:pt>
                <c:pt idx="214">
                  <c:v>-5.6059000000000001</c:v>
                </c:pt>
                <c:pt idx="215">
                  <c:v>-5.5768000000000004</c:v>
                </c:pt>
                <c:pt idx="216">
                  <c:v>-5.5631000000000004</c:v>
                </c:pt>
                <c:pt idx="217">
                  <c:v>-5.5534999999999997</c:v>
                </c:pt>
                <c:pt idx="218">
                  <c:v>-5.5438000000000001</c:v>
                </c:pt>
                <c:pt idx="219">
                  <c:v>-5.5340999999999996</c:v>
                </c:pt>
                <c:pt idx="220">
                  <c:v>-5.5011000000000001</c:v>
                </c:pt>
                <c:pt idx="221">
                  <c:v>-5.4913999999999996</c:v>
                </c:pt>
                <c:pt idx="222">
                  <c:v>-5.4817</c:v>
                </c:pt>
                <c:pt idx="223">
                  <c:v>-5.4720000000000004</c:v>
                </c:pt>
                <c:pt idx="224">
                  <c:v>-5.4622999999999999</c:v>
                </c:pt>
                <c:pt idx="225">
                  <c:v>-5.4292999999999996</c:v>
                </c:pt>
                <c:pt idx="226">
                  <c:v>-5.4196</c:v>
                </c:pt>
                <c:pt idx="227">
                  <c:v>-5.4099000000000004</c:v>
                </c:pt>
                <c:pt idx="228">
                  <c:v>-5.4001999999999999</c:v>
                </c:pt>
                <c:pt idx="229">
                  <c:v>-5.4001999999999999</c:v>
                </c:pt>
                <c:pt idx="230">
                  <c:v>-5.4001999999999999</c:v>
                </c:pt>
                <c:pt idx="231">
                  <c:v>-5.3479000000000001</c:v>
                </c:pt>
                <c:pt idx="232">
                  <c:v>-5.3342999999999998</c:v>
                </c:pt>
                <c:pt idx="233">
                  <c:v>-5.3246000000000002</c:v>
                </c:pt>
                <c:pt idx="234">
                  <c:v>-5.3148999999999997</c:v>
                </c:pt>
                <c:pt idx="235">
                  <c:v>-5.282</c:v>
                </c:pt>
                <c:pt idx="236">
                  <c:v>-5.2723000000000004</c:v>
                </c:pt>
                <c:pt idx="237">
                  <c:v>-5.2625999999999999</c:v>
                </c:pt>
                <c:pt idx="238">
                  <c:v>-5.2529000000000003</c:v>
                </c:pt>
                <c:pt idx="239">
                  <c:v>-5.2431999999999999</c:v>
                </c:pt>
                <c:pt idx="240">
                  <c:v>-5.2103000000000002</c:v>
                </c:pt>
                <c:pt idx="241">
                  <c:v>-5.2005999999999997</c:v>
                </c:pt>
                <c:pt idx="242">
                  <c:v>-5.1909000000000001</c:v>
                </c:pt>
                <c:pt idx="243">
                  <c:v>-5.1811999999999996</c:v>
                </c:pt>
                <c:pt idx="244">
                  <c:v>-5.1676000000000002</c:v>
                </c:pt>
                <c:pt idx="245">
                  <c:v>-5.1386000000000003</c:v>
                </c:pt>
                <c:pt idx="246">
                  <c:v>-5.1288999999999998</c:v>
                </c:pt>
                <c:pt idx="247">
                  <c:v>-5.1153000000000004</c:v>
                </c:pt>
                <c:pt idx="248">
                  <c:v>-5.1056999999999997</c:v>
                </c:pt>
                <c:pt idx="249">
                  <c:v>-5.1056999999999997</c:v>
                </c:pt>
                <c:pt idx="250">
                  <c:v>-5.0629999999999997</c:v>
                </c:pt>
                <c:pt idx="251">
                  <c:v>-5.0533999999999999</c:v>
                </c:pt>
                <c:pt idx="252">
                  <c:v>-5.0437000000000003</c:v>
                </c:pt>
                <c:pt idx="253">
                  <c:v>-5.0339999999999998</c:v>
                </c:pt>
                <c:pt idx="254">
                  <c:v>-5.0243000000000002</c:v>
                </c:pt>
                <c:pt idx="255">
                  <c:v>-4.9913999999999996</c:v>
                </c:pt>
                <c:pt idx="256">
                  <c:v>-4.9817999999999998</c:v>
                </c:pt>
                <c:pt idx="257">
                  <c:v>-4.9721000000000002</c:v>
                </c:pt>
                <c:pt idx="258">
                  <c:v>-4.9584999999999999</c:v>
                </c:pt>
                <c:pt idx="259">
                  <c:v>-4.9488000000000003</c:v>
                </c:pt>
                <c:pt idx="260">
                  <c:v>-4.9488000000000003</c:v>
                </c:pt>
                <c:pt idx="261">
                  <c:v>-4.9062000000000001</c:v>
                </c:pt>
                <c:pt idx="262">
                  <c:v>-4.8966000000000003</c:v>
                </c:pt>
                <c:pt idx="263">
                  <c:v>-4.8868999999999998</c:v>
                </c:pt>
                <c:pt idx="264">
                  <c:v>-4.8773</c:v>
                </c:pt>
                <c:pt idx="265">
                  <c:v>-4.8482000000000003</c:v>
                </c:pt>
                <c:pt idx="266">
                  <c:v>-4.8385999999999996</c:v>
                </c:pt>
                <c:pt idx="267">
                  <c:v>-4.8289</c:v>
                </c:pt>
                <c:pt idx="268">
                  <c:v>-4.8193000000000001</c:v>
                </c:pt>
                <c:pt idx="269">
                  <c:v>-4.8095999999999997</c:v>
                </c:pt>
                <c:pt idx="270">
                  <c:v>-4.7766999999999999</c:v>
                </c:pt>
                <c:pt idx="271">
                  <c:v>-4.7670000000000003</c:v>
                </c:pt>
                <c:pt idx="272">
                  <c:v>-4.7572999999999999</c:v>
                </c:pt>
                <c:pt idx="273">
                  <c:v>-4.7477</c:v>
                </c:pt>
                <c:pt idx="274">
                  <c:v>-4.7380000000000004</c:v>
                </c:pt>
                <c:pt idx="275">
                  <c:v>-4.7089999999999996</c:v>
                </c:pt>
                <c:pt idx="276">
                  <c:v>-4.6993999999999998</c:v>
                </c:pt>
                <c:pt idx="277">
                  <c:v>-4.6858000000000004</c:v>
                </c:pt>
                <c:pt idx="278">
                  <c:v>-4.6761999999999997</c:v>
                </c:pt>
                <c:pt idx="279">
                  <c:v>-4.6665000000000001</c:v>
                </c:pt>
                <c:pt idx="280">
                  <c:v>-4.6375000000000002</c:v>
                </c:pt>
                <c:pt idx="281">
                  <c:v>-4.6279000000000003</c:v>
                </c:pt>
                <c:pt idx="282">
                  <c:v>-4.6181999999999999</c:v>
                </c:pt>
                <c:pt idx="283">
                  <c:v>-4.6085000000000003</c:v>
                </c:pt>
                <c:pt idx="284">
                  <c:v>-4.5989000000000004</c:v>
                </c:pt>
                <c:pt idx="285">
                  <c:v>-4.5659999999999998</c:v>
                </c:pt>
                <c:pt idx="286">
                  <c:v>-4.5564</c:v>
                </c:pt>
                <c:pt idx="287">
                  <c:v>-4.5467000000000004</c:v>
                </c:pt>
                <c:pt idx="288">
                  <c:v>-4.5370999999999997</c:v>
                </c:pt>
                <c:pt idx="289">
                  <c:v>-4.5274000000000001</c:v>
                </c:pt>
                <c:pt idx="290">
                  <c:v>-4.4984000000000002</c:v>
                </c:pt>
                <c:pt idx="291">
                  <c:v>-4.4888000000000003</c:v>
                </c:pt>
                <c:pt idx="292">
                  <c:v>-4.4790999999999999</c:v>
                </c:pt>
                <c:pt idx="293">
                  <c:v>-4.4656000000000002</c:v>
                </c:pt>
                <c:pt idx="294">
                  <c:v>-4.4560000000000004</c:v>
                </c:pt>
                <c:pt idx="295">
                  <c:v>-4.4269999999999996</c:v>
                </c:pt>
                <c:pt idx="296">
                  <c:v>-4.4173999999999998</c:v>
                </c:pt>
                <c:pt idx="297">
                  <c:v>-4.4077000000000002</c:v>
                </c:pt>
                <c:pt idx="298">
                  <c:v>-4.3979999999999997</c:v>
                </c:pt>
                <c:pt idx="299">
                  <c:v>-4.3883999999999999</c:v>
                </c:pt>
                <c:pt idx="300">
                  <c:v>-4.3555999999999999</c:v>
                </c:pt>
                <c:pt idx="301">
                  <c:v>-4.3460000000000001</c:v>
                </c:pt>
                <c:pt idx="302">
                  <c:v>-4.3362999999999996</c:v>
                </c:pt>
                <c:pt idx="303">
                  <c:v>-4.3266</c:v>
                </c:pt>
                <c:pt idx="304">
                  <c:v>-4.3170000000000002</c:v>
                </c:pt>
                <c:pt idx="305">
                  <c:v>-4.2880000000000003</c:v>
                </c:pt>
                <c:pt idx="306">
                  <c:v>-4.2784000000000004</c:v>
                </c:pt>
                <c:pt idx="307">
                  <c:v>-4.2687999999999997</c:v>
                </c:pt>
                <c:pt idx="308">
                  <c:v>-4.2553000000000001</c:v>
                </c:pt>
                <c:pt idx="309">
                  <c:v>-4.2455999999999996</c:v>
                </c:pt>
                <c:pt idx="310">
                  <c:v>-4.2167000000000003</c:v>
                </c:pt>
                <c:pt idx="311">
                  <c:v>-4.2070999999999996</c:v>
                </c:pt>
                <c:pt idx="312">
                  <c:v>-4.1974</c:v>
                </c:pt>
                <c:pt idx="313">
                  <c:v>-4.1877000000000004</c:v>
                </c:pt>
                <c:pt idx="314">
                  <c:v>-4.1780999999999997</c:v>
                </c:pt>
                <c:pt idx="315">
                  <c:v>-4.1452999999999998</c:v>
                </c:pt>
                <c:pt idx="316">
                  <c:v>-4.1356999999999999</c:v>
                </c:pt>
                <c:pt idx="317">
                  <c:v>-4.1260000000000003</c:v>
                </c:pt>
                <c:pt idx="318">
                  <c:v>-4.1163999999999996</c:v>
                </c:pt>
                <c:pt idx="319">
                  <c:v>-4.1067999999999998</c:v>
                </c:pt>
                <c:pt idx="320">
                  <c:v>-4.0739999999999998</c:v>
                </c:pt>
                <c:pt idx="321">
                  <c:v>-4.0644</c:v>
                </c:pt>
                <c:pt idx="322">
                  <c:v>-4.0547000000000004</c:v>
                </c:pt>
                <c:pt idx="323">
                  <c:v>-4.0450999999999997</c:v>
                </c:pt>
                <c:pt idx="324">
                  <c:v>-4.0354999999999999</c:v>
                </c:pt>
                <c:pt idx="325">
                  <c:v>-4.0065999999999997</c:v>
                </c:pt>
                <c:pt idx="326">
                  <c:v>-1.4146000000000001</c:v>
                </c:pt>
                <c:pt idx="327">
                  <c:v>-1.405</c:v>
                </c:pt>
                <c:pt idx="328">
                  <c:v>-1.3915999999999999</c:v>
                </c:pt>
                <c:pt idx="329">
                  <c:v>-1.3819999999999999</c:v>
                </c:pt>
                <c:pt idx="330">
                  <c:v>-1.3819999999999999</c:v>
                </c:pt>
                <c:pt idx="331">
                  <c:v>-1.3398000000000001</c:v>
                </c:pt>
                <c:pt idx="332">
                  <c:v>-1.3303</c:v>
                </c:pt>
                <c:pt idx="333">
                  <c:v>-1.3207</c:v>
                </c:pt>
                <c:pt idx="334">
                  <c:v>-1.3110999999999999</c:v>
                </c:pt>
                <c:pt idx="335">
                  <c:v>-1.2785</c:v>
                </c:pt>
                <c:pt idx="336">
                  <c:v>-1.2689999999999999</c:v>
                </c:pt>
                <c:pt idx="337">
                  <c:v>-1.2594000000000001</c:v>
                </c:pt>
                <c:pt idx="338">
                  <c:v>-1.2498</c:v>
                </c:pt>
                <c:pt idx="339">
                  <c:v>-1.2363999999999999</c:v>
                </c:pt>
                <c:pt idx="340">
                  <c:v>-1.2077</c:v>
                </c:pt>
                <c:pt idx="341">
                  <c:v>-1.1980999999999999</c:v>
                </c:pt>
                <c:pt idx="342">
                  <c:v>-1.1847000000000001</c:v>
                </c:pt>
                <c:pt idx="343">
                  <c:v>-1.1751</c:v>
                </c:pt>
                <c:pt idx="344">
                  <c:v>-1.1656</c:v>
                </c:pt>
                <c:pt idx="345">
                  <c:v>-1.133</c:v>
                </c:pt>
                <c:pt idx="346">
                  <c:v>-1.1234</c:v>
                </c:pt>
                <c:pt idx="347">
                  <c:v>-1.1137999999999999</c:v>
                </c:pt>
                <c:pt idx="348">
                  <c:v>-1.1043000000000001</c:v>
                </c:pt>
                <c:pt idx="349">
                  <c:v>-1.0909</c:v>
                </c:pt>
                <c:pt idx="350">
                  <c:v>-1.0621</c:v>
                </c:pt>
                <c:pt idx="351">
                  <c:v>-1.0526</c:v>
                </c:pt>
                <c:pt idx="352">
                  <c:v>-1.0391999999999999</c:v>
                </c:pt>
                <c:pt idx="353">
                  <c:v>-1.0296000000000001</c:v>
                </c:pt>
                <c:pt idx="354">
                  <c:v>-1.02</c:v>
                </c:pt>
                <c:pt idx="355">
                  <c:v>-0.98750000000000004</c:v>
                </c:pt>
                <c:pt idx="356">
                  <c:v>-0.97789999999999999</c:v>
                </c:pt>
                <c:pt idx="357">
                  <c:v>-0.96840000000000004</c:v>
                </c:pt>
                <c:pt idx="358">
                  <c:v>-0.95879999999999999</c:v>
                </c:pt>
                <c:pt idx="359">
                  <c:v>-0.94540000000000002</c:v>
                </c:pt>
                <c:pt idx="360">
                  <c:v>-0.91669999999999996</c:v>
                </c:pt>
                <c:pt idx="361">
                  <c:v>-0.90720000000000001</c:v>
                </c:pt>
                <c:pt idx="362">
                  <c:v>-0.89370000000000005</c:v>
                </c:pt>
                <c:pt idx="363">
                  <c:v>-0.88419999999999999</c:v>
                </c:pt>
                <c:pt idx="364">
                  <c:v>-0.87460000000000004</c:v>
                </c:pt>
                <c:pt idx="365">
                  <c:v>-0.84209999999999996</c:v>
                </c:pt>
                <c:pt idx="366">
                  <c:v>-0.83260000000000001</c:v>
                </c:pt>
                <c:pt idx="367">
                  <c:v>-0.82299999999999995</c:v>
                </c:pt>
                <c:pt idx="368">
                  <c:v>-0.81340000000000001</c:v>
                </c:pt>
                <c:pt idx="369">
                  <c:v>-0.8</c:v>
                </c:pt>
                <c:pt idx="370">
                  <c:v>-0.77139999999999997</c:v>
                </c:pt>
                <c:pt idx="371">
                  <c:v>-0.76180000000000003</c:v>
                </c:pt>
                <c:pt idx="372">
                  <c:v>-0.74839999999999995</c:v>
                </c:pt>
                <c:pt idx="373">
                  <c:v>-0.73880000000000001</c:v>
                </c:pt>
                <c:pt idx="374">
                  <c:v>-0.72929999999999995</c:v>
                </c:pt>
                <c:pt idx="375">
                  <c:v>-0.69679999999999997</c:v>
                </c:pt>
                <c:pt idx="376">
                  <c:v>-0.68720000000000003</c:v>
                </c:pt>
                <c:pt idx="377">
                  <c:v>-0.67769999999999997</c:v>
                </c:pt>
                <c:pt idx="378">
                  <c:v>-0.66820000000000002</c:v>
                </c:pt>
                <c:pt idx="379">
                  <c:v>-0.65469999999999995</c:v>
                </c:pt>
                <c:pt idx="380">
                  <c:v>-0.62609999999999999</c:v>
                </c:pt>
                <c:pt idx="381">
                  <c:v>-0.61270000000000002</c:v>
                </c:pt>
                <c:pt idx="382">
                  <c:v>-0.60309999999999997</c:v>
                </c:pt>
                <c:pt idx="383">
                  <c:v>-0.59360000000000002</c:v>
                </c:pt>
                <c:pt idx="384">
                  <c:v>-0.58409999999999995</c:v>
                </c:pt>
                <c:pt idx="385">
                  <c:v>-0.55159999999999998</c:v>
                </c:pt>
                <c:pt idx="386">
                  <c:v>-0.54200000000000004</c:v>
                </c:pt>
                <c:pt idx="387">
                  <c:v>-0.53249999999999997</c:v>
                </c:pt>
                <c:pt idx="388">
                  <c:v>-0.51910000000000001</c:v>
                </c:pt>
                <c:pt idx="389">
                  <c:v>-0.50960000000000005</c:v>
                </c:pt>
                <c:pt idx="390">
                  <c:v>-0.47710000000000002</c:v>
                </c:pt>
                <c:pt idx="391">
                  <c:v>-0.46750000000000003</c:v>
                </c:pt>
                <c:pt idx="392">
                  <c:v>2.2469999999999999</c:v>
                </c:pt>
                <c:pt idx="393">
                  <c:v>2.2566000000000002</c:v>
                </c:pt>
                <c:pt idx="394">
                  <c:v>2.266</c:v>
                </c:pt>
                <c:pt idx="395">
                  <c:v>2.2982999999999998</c:v>
                </c:pt>
                <c:pt idx="396">
                  <c:v>2.3115999999999999</c:v>
                </c:pt>
                <c:pt idx="397">
                  <c:v>2.3210999999999999</c:v>
                </c:pt>
                <c:pt idx="398">
                  <c:v>2.3304999999999998</c:v>
                </c:pt>
                <c:pt idx="399">
                  <c:v>2.3439000000000001</c:v>
                </c:pt>
                <c:pt idx="400">
                  <c:v>2.3761999999999999</c:v>
                </c:pt>
                <c:pt idx="401">
                  <c:v>2.3856000000000002</c:v>
                </c:pt>
                <c:pt idx="402">
                  <c:v>2.3950999999999998</c:v>
                </c:pt>
                <c:pt idx="403">
                  <c:v>2.3950999999999998</c:v>
                </c:pt>
                <c:pt idx="404">
                  <c:v>2.4178999999999999</c:v>
                </c:pt>
                <c:pt idx="405">
                  <c:v>2.4502000000000002</c:v>
                </c:pt>
                <c:pt idx="406">
                  <c:v>2.4596</c:v>
                </c:pt>
                <c:pt idx="407">
                  <c:v>2.4729999999999999</c:v>
                </c:pt>
                <c:pt idx="408">
                  <c:v>2.4824000000000002</c:v>
                </c:pt>
                <c:pt idx="409">
                  <c:v>2.4918999999999998</c:v>
                </c:pt>
                <c:pt idx="410">
                  <c:v>2.5242</c:v>
                </c:pt>
                <c:pt idx="411">
                  <c:v>2.5375000000000001</c:v>
                </c:pt>
                <c:pt idx="412">
                  <c:v>2.5468999999999999</c:v>
                </c:pt>
                <c:pt idx="413">
                  <c:v>2.5564</c:v>
                </c:pt>
                <c:pt idx="414">
                  <c:v>2.6114000000000002</c:v>
                </c:pt>
                <c:pt idx="415">
                  <c:v>2.6208999999999998</c:v>
                </c:pt>
                <c:pt idx="416">
                  <c:v>2.6341999999999999</c:v>
                </c:pt>
                <c:pt idx="417">
                  <c:v>2.6758999999999999</c:v>
                </c:pt>
                <c:pt idx="418">
                  <c:v>2.6852999999999998</c:v>
                </c:pt>
                <c:pt idx="419">
                  <c:v>2.6987000000000001</c:v>
                </c:pt>
                <c:pt idx="420">
                  <c:v>2.7081</c:v>
                </c:pt>
                <c:pt idx="421">
                  <c:v>2.7176</c:v>
                </c:pt>
                <c:pt idx="422">
                  <c:v>2.7498</c:v>
                </c:pt>
                <c:pt idx="423">
                  <c:v>2.7631000000000001</c:v>
                </c:pt>
                <c:pt idx="424">
                  <c:v>2.7725</c:v>
                </c:pt>
                <c:pt idx="425">
                  <c:v>2.782</c:v>
                </c:pt>
                <c:pt idx="426">
                  <c:v>2.7953000000000001</c:v>
                </c:pt>
                <c:pt idx="427">
                  <c:v>2.8275000000000001</c:v>
                </c:pt>
                <c:pt idx="428">
                  <c:v>2.8370000000000002</c:v>
                </c:pt>
                <c:pt idx="429">
                  <c:v>2.8464</c:v>
                </c:pt>
                <c:pt idx="430">
                  <c:v>2.8597000000000001</c:v>
                </c:pt>
                <c:pt idx="431">
                  <c:v>2.8692000000000002</c:v>
                </c:pt>
                <c:pt idx="432">
                  <c:v>2.9014000000000002</c:v>
                </c:pt>
                <c:pt idx="433">
                  <c:v>2.9108000000000001</c:v>
                </c:pt>
                <c:pt idx="434">
                  <c:v>2.9241000000000001</c:v>
                </c:pt>
                <c:pt idx="435">
                  <c:v>2.9336000000000002</c:v>
                </c:pt>
                <c:pt idx="436">
                  <c:v>2.9468999999999999</c:v>
                </c:pt>
                <c:pt idx="437">
                  <c:v>2.9790999999999999</c:v>
                </c:pt>
                <c:pt idx="438">
                  <c:v>2.9885000000000002</c:v>
                </c:pt>
                <c:pt idx="439">
                  <c:v>2.9980000000000002</c:v>
                </c:pt>
                <c:pt idx="440">
                  <c:v>3.0112999999999999</c:v>
                </c:pt>
                <c:pt idx="441">
                  <c:v>3.0207000000000002</c:v>
                </c:pt>
                <c:pt idx="442">
                  <c:v>3.0529000000000002</c:v>
                </c:pt>
                <c:pt idx="443">
                  <c:v>3.0623</c:v>
                </c:pt>
                <c:pt idx="444">
                  <c:v>3.0756000000000001</c:v>
                </c:pt>
                <c:pt idx="445">
                  <c:v>3.0851000000000002</c:v>
                </c:pt>
                <c:pt idx="446">
                  <c:v>3.0945</c:v>
                </c:pt>
                <c:pt idx="447">
                  <c:v>3.1305000000000001</c:v>
                </c:pt>
                <c:pt idx="448">
                  <c:v>3.1398999999999999</c:v>
                </c:pt>
                <c:pt idx="449">
                  <c:v>3.1494</c:v>
                </c:pt>
                <c:pt idx="450">
                  <c:v>3.1627000000000001</c:v>
                </c:pt>
                <c:pt idx="451">
                  <c:v>3.1720999999999999</c:v>
                </c:pt>
                <c:pt idx="452">
                  <c:v>3.2042999999999999</c:v>
                </c:pt>
                <c:pt idx="453">
                  <c:v>3.2136999999999998</c:v>
                </c:pt>
                <c:pt idx="454">
                  <c:v>3.2269999999999999</c:v>
                </c:pt>
                <c:pt idx="455">
                  <c:v>3.2364000000000002</c:v>
                </c:pt>
                <c:pt idx="456">
                  <c:v>3.2458</c:v>
                </c:pt>
                <c:pt idx="457">
                  <c:v>3.2818999999999998</c:v>
                </c:pt>
                <c:pt idx="458">
                  <c:v>3.2913000000000001</c:v>
                </c:pt>
                <c:pt idx="459">
                  <c:v>3.3007</c:v>
                </c:pt>
                <c:pt idx="460">
                  <c:v>3.3140000000000001</c:v>
                </c:pt>
                <c:pt idx="461">
                  <c:v>3.3233999999999999</c:v>
                </c:pt>
                <c:pt idx="462">
                  <c:v>3.3555000000000001</c:v>
                </c:pt>
                <c:pt idx="463">
                  <c:v>3.3650000000000002</c:v>
                </c:pt>
                <c:pt idx="464">
                  <c:v>3.3782999999999999</c:v>
                </c:pt>
                <c:pt idx="465">
                  <c:v>3.3877000000000002</c:v>
                </c:pt>
                <c:pt idx="466">
                  <c:v>3.4009999999999998</c:v>
                </c:pt>
                <c:pt idx="467">
                  <c:v>3.4331</c:v>
                </c:pt>
                <c:pt idx="468">
                  <c:v>3.4424999999999999</c:v>
                </c:pt>
                <c:pt idx="469">
                  <c:v>3.4519000000000002</c:v>
                </c:pt>
                <c:pt idx="470">
                  <c:v>3.4653</c:v>
                </c:pt>
                <c:pt idx="471">
                  <c:v>3.4746999999999999</c:v>
                </c:pt>
                <c:pt idx="472">
                  <c:v>3.5068000000000001</c:v>
                </c:pt>
                <c:pt idx="473">
                  <c:v>3.52</c:v>
                </c:pt>
                <c:pt idx="474">
                  <c:v>3.5295000000000001</c:v>
                </c:pt>
                <c:pt idx="475">
                  <c:v>3.5388999999999999</c:v>
                </c:pt>
                <c:pt idx="476">
                  <c:v>3.5520999999999998</c:v>
                </c:pt>
                <c:pt idx="477">
                  <c:v>3.5842999999999998</c:v>
                </c:pt>
                <c:pt idx="478">
                  <c:v>3.5937000000000001</c:v>
                </c:pt>
                <c:pt idx="479">
                  <c:v>3.6070000000000002</c:v>
                </c:pt>
                <c:pt idx="480">
                  <c:v>3.6164000000000001</c:v>
                </c:pt>
                <c:pt idx="481">
                  <c:v>3.6164000000000001</c:v>
                </c:pt>
                <c:pt idx="482">
                  <c:v>3.6164000000000001</c:v>
                </c:pt>
                <c:pt idx="483">
                  <c:v>3.6711999999999998</c:v>
                </c:pt>
                <c:pt idx="484">
                  <c:v>3.6806000000000001</c:v>
                </c:pt>
                <c:pt idx="485">
                  <c:v>3.6938</c:v>
                </c:pt>
                <c:pt idx="486">
                  <c:v>3.7031999999999998</c:v>
                </c:pt>
                <c:pt idx="487">
                  <c:v>3.7353000000000001</c:v>
                </c:pt>
                <c:pt idx="488">
                  <c:v>3.7486000000000002</c:v>
                </c:pt>
                <c:pt idx="489">
                  <c:v>3.758</c:v>
                </c:pt>
                <c:pt idx="490">
                  <c:v>3.7673999999999999</c:v>
                </c:pt>
                <c:pt idx="491">
                  <c:v>3.7806999999999999</c:v>
                </c:pt>
                <c:pt idx="492">
                  <c:v>3.8127</c:v>
                </c:pt>
                <c:pt idx="493">
                  <c:v>3.8220999999999998</c:v>
                </c:pt>
                <c:pt idx="494">
                  <c:v>3.8353999999999999</c:v>
                </c:pt>
                <c:pt idx="495">
                  <c:v>3.8448000000000002</c:v>
                </c:pt>
                <c:pt idx="496">
                  <c:v>3.8542000000000001</c:v>
                </c:pt>
                <c:pt idx="497">
                  <c:v>3.8902000000000001</c:v>
                </c:pt>
                <c:pt idx="498">
                  <c:v>3.8996</c:v>
                </c:pt>
                <c:pt idx="499">
                  <c:v>3.9089</c:v>
                </c:pt>
                <c:pt idx="500">
                  <c:v>3.9222000000000001</c:v>
                </c:pt>
                <c:pt idx="501">
                  <c:v>3.9316</c:v>
                </c:pt>
                <c:pt idx="502">
                  <c:v>3.9316</c:v>
                </c:pt>
                <c:pt idx="503">
                  <c:v>3.9769000000000001</c:v>
                </c:pt>
                <c:pt idx="504">
                  <c:v>3.9863</c:v>
                </c:pt>
                <c:pt idx="505">
                  <c:v>3.9956999999999998</c:v>
                </c:pt>
                <c:pt idx="506">
                  <c:v>4.0090000000000003</c:v>
                </c:pt>
                <c:pt idx="507">
                  <c:v>4.0410000000000004</c:v>
                </c:pt>
                <c:pt idx="508">
                  <c:v>4.0503999999999998</c:v>
                </c:pt>
                <c:pt idx="509">
                  <c:v>4.0636000000000001</c:v>
                </c:pt>
                <c:pt idx="510">
                  <c:v>4.0730000000000004</c:v>
                </c:pt>
                <c:pt idx="511">
                  <c:v>4.0862999999999996</c:v>
                </c:pt>
                <c:pt idx="512">
                  <c:v>4.1182999999999996</c:v>
                </c:pt>
                <c:pt idx="513">
                  <c:v>4.1276999999999999</c:v>
                </c:pt>
                <c:pt idx="514">
                  <c:v>4.141</c:v>
                </c:pt>
                <c:pt idx="515">
                  <c:v>4.1504000000000003</c:v>
                </c:pt>
                <c:pt idx="516">
                  <c:v>4.1597</c:v>
                </c:pt>
                <c:pt idx="517">
                  <c:v>4.1955999999999998</c:v>
                </c:pt>
                <c:pt idx="518">
                  <c:v>7.9177</c:v>
                </c:pt>
                <c:pt idx="519">
                  <c:v>7.9307999999999996</c:v>
                </c:pt>
                <c:pt idx="520">
                  <c:v>7.9401000000000002</c:v>
                </c:pt>
                <c:pt idx="521">
                  <c:v>7.9532999999999996</c:v>
                </c:pt>
                <c:pt idx="522">
                  <c:v>7.9532999999999996</c:v>
                </c:pt>
                <c:pt idx="523">
                  <c:v>7.9981999999999998</c:v>
                </c:pt>
                <c:pt idx="524">
                  <c:v>8.0075000000000003</c:v>
                </c:pt>
                <c:pt idx="525">
                  <c:v>8.0206999999999997</c:v>
                </c:pt>
                <c:pt idx="526">
                  <c:v>8.0299999999999994</c:v>
                </c:pt>
                <c:pt idx="527">
                  <c:v>8.0656999999999996</c:v>
                </c:pt>
                <c:pt idx="528">
                  <c:v>8.0787999999999993</c:v>
                </c:pt>
                <c:pt idx="529">
                  <c:v>8.0881000000000007</c:v>
                </c:pt>
                <c:pt idx="530">
                  <c:v>8.1013000000000002</c:v>
                </c:pt>
                <c:pt idx="531">
                  <c:v>8.1105999999999998</c:v>
                </c:pt>
                <c:pt idx="532">
                  <c:v>8.1462000000000003</c:v>
                </c:pt>
                <c:pt idx="533">
                  <c:v>8.1555</c:v>
                </c:pt>
                <c:pt idx="534">
                  <c:v>8.1685999999999996</c:v>
                </c:pt>
                <c:pt idx="535">
                  <c:v>8.1778999999999993</c:v>
                </c:pt>
                <c:pt idx="536">
                  <c:v>8.1911000000000005</c:v>
                </c:pt>
                <c:pt idx="537">
                  <c:v>8.2227999999999994</c:v>
                </c:pt>
                <c:pt idx="538">
                  <c:v>8.2360000000000007</c:v>
                </c:pt>
                <c:pt idx="539">
                  <c:v>8.2453000000000003</c:v>
                </c:pt>
                <c:pt idx="540">
                  <c:v>8.2584</c:v>
                </c:pt>
                <c:pt idx="541">
                  <c:v>8.2715999999999994</c:v>
                </c:pt>
                <c:pt idx="542">
                  <c:v>8.3033000000000001</c:v>
                </c:pt>
                <c:pt idx="543">
                  <c:v>8.3164999999999996</c:v>
                </c:pt>
                <c:pt idx="544">
                  <c:v>8.3256999999999994</c:v>
                </c:pt>
                <c:pt idx="545">
                  <c:v>8.3389000000000006</c:v>
                </c:pt>
                <c:pt idx="546">
                  <c:v>8.3482000000000003</c:v>
                </c:pt>
                <c:pt idx="547">
                  <c:v>8.3836999999999993</c:v>
                </c:pt>
                <c:pt idx="548">
                  <c:v>8.3930000000000007</c:v>
                </c:pt>
                <c:pt idx="549">
                  <c:v>8.4062000000000001</c:v>
                </c:pt>
                <c:pt idx="550">
                  <c:v>8.4192999999999998</c:v>
                </c:pt>
                <c:pt idx="551">
                  <c:v>8.4285999999999994</c:v>
                </c:pt>
                <c:pt idx="552">
                  <c:v>8.4641999999999999</c:v>
                </c:pt>
                <c:pt idx="553">
                  <c:v>8.4734999999999996</c:v>
                </c:pt>
                <c:pt idx="554">
                  <c:v>8.4865999999999993</c:v>
                </c:pt>
                <c:pt idx="555">
                  <c:v>8.4959000000000007</c:v>
                </c:pt>
                <c:pt idx="556">
                  <c:v>8.5090000000000003</c:v>
                </c:pt>
                <c:pt idx="557">
                  <c:v>8.5406999999999993</c:v>
                </c:pt>
                <c:pt idx="558">
                  <c:v>8.5539000000000005</c:v>
                </c:pt>
                <c:pt idx="559">
                  <c:v>8.5670000000000002</c:v>
                </c:pt>
                <c:pt idx="560">
                  <c:v>8.5762999999999998</c:v>
                </c:pt>
                <c:pt idx="561">
                  <c:v>8.5893999999999995</c:v>
                </c:pt>
                <c:pt idx="562">
                  <c:v>8.6211000000000002</c:v>
                </c:pt>
                <c:pt idx="563">
                  <c:v>8.6341999999999999</c:v>
                </c:pt>
                <c:pt idx="564">
                  <c:v>8.6435999999999993</c:v>
                </c:pt>
                <c:pt idx="565">
                  <c:v>8.6567000000000007</c:v>
                </c:pt>
                <c:pt idx="566">
                  <c:v>8.6698000000000004</c:v>
                </c:pt>
                <c:pt idx="567">
                  <c:v>8.7014999999999993</c:v>
                </c:pt>
                <c:pt idx="568">
                  <c:v>8.7146000000000008</c:v>
                </c:pt>
                <c:pt idx="569">
                  <c:v>8.7239000000000004</c:v>
                </c:pt>
                <c:pt idx="570">
                  <c:v>8.7370000000000001</c:v>
                </c:pt>
                <c:pt idx="571">
                  <c:v>8.7462999999999997</c:v>
                </c:pt>
                <c:pt idx="572">
                  <c:v>8.7818000000000005</c:v>
                </c:pt>
                <c:pt idx="573">
                  <c:v>8.7949000000000002</c:v>
                </c:pt>
                <c:pt idx="574">
                  <c:v>8.8041999999999998</c:v>
                </c:pt>
                <c:pt idx="575">
                  <c:v>8.8172999999999995</c:v>
                </c:pt>
                <c:pt idx="576">
                  <c:v>8.8265999999999991</c:v>
                </c:pt>
                <c:pt idx="577">
                  <c:v>8.8620999999999999</c:v>
                </c:pt>
                <c:pt idx="578">
                  <c:v>8.8713999999999995</c:v>
                </c:pt>
                <c:pt idx="579">
                  <c:v>8.8844999999999992</c:v>
                </c:pt>
                <c:pt idx="580">
                  <c:v>8.8976000000000006</c:v>
                </c:pt>
                <c:pt idx="581">
                  <c:v>8.9069000000000003</c:v>
                </c:pt>
                <c:pt idx="582">
                  <c:v>8.9423999999999992</c:v>
                </c:pt>
                <c:pt idx="583">
                  <c:v>8.9515999999999991</c:v>
                </c:pt>
                <c:pt idx="584">
                  <c:v>14.475</c:v>
                </c:pt>
                <c:pt idx="585">
                  <c:v>14.4841</c:v>
                </c:pt>
                <c:pt idx="586">
                  <c:v>14.4971</c:v>
                </c:pt>
                <c:pt idx="587">
                  <c:v>14.4971</c:v>
                </c:pt>
                <c:pt idx="588">
                  <c:v>14.545199999999999</c:v>
                </c:pt>
                <c:pt idx="589">
                  <c:v>14.558199999999999</c:v>
                </c:pt>
                <c:pt idx="590">
                  <c:v>14.567399999999999</c:v>
                </c:pt>
                <c:pt idx="591">
                  <c:v>14.580399999999999</c:v>
                </c:pt>
                <c:pt idx="592">
                  <c:v>14.615500000000001</c:v>
                </c:pt>
                <c:pt idx="593">
                  <c:v>14.628500000000001</c:v>
                </c:pt>
                <c:pt idx="594">
                  <c:v>14.641500000000001</c:v>
                </c:pt>
                <c:pt idx="595">
                  <c:v>14.654500000000001</c:v>
                </c:pt>
                <c:pt idx="596">
                  <c:v>14.663600000000001</c:v>
                </c:pt>
                <c:pt idx="597">
                  <c:v>14.7026</c:v>
                </c:pt>
                <c:pt idx="598">
                  <c:v>14.7117</c:v>
                </c:pt>
                <c:pt idx="599">
                  <c:v>14.7247</c:v>
                </c:pt>
                <c:pt idx="600">
                  <c:v>14.7377</c:v>
                </c:pt>
                <c:pt idx="601">
                  <c:v>14.7507</c:v>
                </c:pt>
                <c:pt idx="602">
                  <c:v>14.7858</c:v>
                </c:pt>
                <c:pt idx="603">
                  <c:v>14.7988</c:v>
                </c:pt>
                <c:pt idx="604">
                  <c:v>14.8079</c:v>
                </c:pt>
                <c:pt idx="605">
                  <c:v>14.8209</c:v>
                </c:pt>
                <c:pt idx="606">
                  <c:v>14.8339</c:v>
                </c:pt>
                <c:pt idx="607">
                  <c:v>14.869</c:v>
                </c:pt>
                <c:pt idx="608">
                  <c:v>14.882</c:v>
                </c:pt>
                <c:pt idx="609">
                  <c:v>14.895</c:v>
                </c:pt>
                <c:pt idx="610">
                  <c:v>14.9079</c:v>
                </c:pt>
                <c:pt idx="611">
                  <c:v>14.9171</c:v>
                </c:pt>
                <c:pt idx="612">
                  <c:v>14.956</c:v>
                </c:pt>
                <c:pt idx="613">
                  <c:v>14.9651</c:v>
                </c:pt>
                <c:pt idx="614">
                  <c:v>14.9781</c:v>
                </c:pt>
                <c:pt idx="615">
                  <c:v>14.991099999999999</c:v>
                </c:pt>
                <c:pt idx="616">
                  <c:v>15.004</c:v>
                </c:pt>
                <c:pt idx="617">
                  <c:v>15.039099999999999</c:v>
                </c:pt>
                <c:pt idx="618">
                  <c:v>15.052099999999999</c:v>
                </c:pt>
                <c:pt idx="619">
                  <c:v>15.061199999999999</c:v>
                </c:pt>
                <c:pt idx="620">
                  <c:v>15.074199999999999</c:v>
                </c:pt>
                <c:pt idx="621">
                  <c:v>15.0871</c:v>
                </c:pt>
                <c:pt idx="622">
                  <c:v>15.122199999999999</c:v>
                </c:pt>
                <c:pt idx="623">
                  <c:v>15.135199999999999</c:v>
                </c:pt>
                <c:pt idx="624">
                  <c:v>15.148099999999999</c:v>
                </c:pt>
                <c:pt idx="625">
                  <c:v>15.161099999999999</c:v>
                </c:pt>
                <c:pt idx="626">
                  <c:v>15.170199999999999</c:v>
                </c:pt>
                <c:pt idx="627">
                  <c:v>15.209099999999999</c:v>
                </c:pt>
                <c:pt idx="628">
                  <c:v>15.2182</c:v>
                </c:pt>
                <c:pt idx="629">
                  <c:v>15.231199999999999</c:v>
                </c:pt>
                <c:pt idx="630">
                  <c:v>15.244199999999999</c:v>
                </c:pt>
                <c:pt idx="631">
                  <c:v>15.257099999999999</c:v>
                </c:pt>
                <c:pt idx="632">
                  <c:v>15.292199999999999</c:v>
                </c:pt>
                <c:pt idx="633">
                  <c:v>15.305099999999999</c:v>
                </c:pt>
                <c:pt idx="634">
                  <c:v>15.318099999999999</c:v>
                </c:pt>
                <c:pt idx="635">
                  <c:v>15.327199999999999</c:v>
                </c:pt>
                <c:pt idx="636">
                  <c:v>15.340199999999999</c:v>
                </c:pt>
                <c:pt idx="637">
                  <c:v>15.3752</c:v>
                </c:pt>
                <c:pt idx="638">
                  <c:v>15.3881</c:v>
                </c:pt>
                <c:pt idx="639">
                  <c:v>15.4011</c:v>
                </c:pt>
                <c:pt idx="640">
                  <c:v>15.414099999999999</c:v>
                </c:pt>
                <c:pt idx="641">
                  <c:v>15.427</c:v>
                </c:pt>
                <c:pt idx="642">
                  <c:v>15.462</c:v>
                </c:pt>
                <c:pt idx="643">
                  <c:v>15.475</c:v>
                </c:pt>
                <c:pt idx="644">
                  <c:v>15.4841</c:v>
                </c:pt>
                <c:pt idx="645">
                  <c:v>15.497</c:v>
                </c:pt>
                <c:pt idx="646">
                  <c:v>15.51</c:v>
                </c:pt>
                <c:pt idx="647">
                  <c:v>15.545</c:v>
                </c:pt>
                <c:pt idx="648">
                  <c:v>15.558</c:v>
                </c:pt>
                <c:pt idx="649">
                  <c:v>15.5709</c:v>
                </c:pt>
                <c:pt idx="650">
                  <c:v>15.5839</c:v>
                </c:pt>
                <c:pt idx="651">
                  <c:v>15.5968</c:v>
                </c:pt>
                <c:pt idx="652">
                  <c:v>15.6318</c:v>
                </c:pt>
                <c:pt idx="653">
                  <c:v>15.6447</c:v>
                </c:pt>
                <c:pt idx="654">
                  <c:v>15.6538</c:v>
                </c:pt>
                <c:pt idx="655">
                  <c:v>15.6668</c:v>
                </c:pt>
                <c:pt idx="656">
                  <c:v>15.6797</c:v>
                </c:pt>
                <c:pt idx="657">
                  <c:v>15.714700000000001</c:v>
                </c:pt>
                <c:pt idx="658">
                  <c:v>15.7277</c:v>
                </c:pt>
                <c:pt idx="659">
                  <c:v>15.740600000000001</c:v>
                </c:pt>
                <c:pt idx="660">
                  <c:v>15.753500000000001</c:v>
                </c:pt>
                <c:pt idx="661">
                  <c:v>15.766500000000001</c:v>
                </c:pt>
                <c:pt idx="662">
                  <c:v>15.801399999999999</c:v>
                </c:pt>
                <c:pt idx="663">
                  <c:v>15.814299999999999</c:v>
                </c:pt>
                <c:pt idx="664">
                  <c:v>15.827299999999999</c:v>
                </c:pt>
                <c:pt idx="665">
                  <c:v>15.836399999999999</c:v>
                </c:pt>
                <c:pt idx="666">
                  <c:v>15.849299999999999</c:v>
                </c:pt>
                <c:pt idx="667">
                  <c:v>15.8843</c:v>
                </c:pt>
                <c:pt idx="668">
                  <c:v>15.8972</c:v>
                </c:pt>
                <c:pt idx="669">
                  <c:v>15.9101</c:v>
                </c:pt>
                <c:pt idx="670">
                  <c:v>15.9231</c:v>
                </c:pt>
                <c:pt idx="671">
                  <c:v>15.936</c:v>
                </c:pt>
                <c:pt idx="672">
                  <c:v>15.936</c:v>
                </c:pt>
                <c:pt idx="673">
                  <c:v>15.936</c:v>
                </c:pt>
                <c:pt idx="674">
                  <c:v>15.9968</c:v>
                </c:pt>
                <c:pt idx="675">
                  <c:v>16.0059</c:v>
                </c:pt>
                <c:pt idx="676">
                  <c:v>16.018799999999999</c:v>
                </c:pt>
                <c:pt idx="677">
                  <c:v>16.018799999999999</c:v>
                </c:pt>
                <c:pt idx="678">
                  <c:v>16.066700000000001</c:v>
                </c:pt>
                <c:pt idx="679">
                  <c:v>16.079599999999999</c:v>
                </c:pt>
                <c:pt idx="680">
                  <c:v>16.092500000000001</c:v>
                </c:pt>
                <c:pt idx="681">
                  <c:v>16.105499999999999</c:v>
                </c:pt>
                <c:pt idx="682">
                  <c:v>16.1404</c:v>
                </c:pt>
                <c:pt idx="683">
                  <c:v>16.153300000000002</c:v>
                </c:pt>
                <c:pt idx="684">
                  <c:v>16.1662</c:v>
                </c:pt>
                <c:pt idx="685">
                  <c:v>16.179099999999998</c:v>
                </c:pt>
                <c:pt idx="686">
                  <c:v>16.1921</c:v>
                </c:pt>
                <c:pt idx="687">
                  <c:v>16.227</c:v>
                </c:pt>
                <c:pt idx="688">
                  <c:v>16.239899999999999</c:v>
                </c:pt>
                <c:pt idx="689">
                  <c:v>16.252800000000001</c:v>
                </c:pt>
                <c:pt idx="690">
                  <c:v>16.261900000000001</c:v>
                </c:pt>
                <c:pt idx="691">
                  <c:v>16.274799999999999</c:v>
                </c:pt>
                <c:pt idx="692">
                  <c:v>16.313500000000001</c:v>
                </c:pt>
                <c:pt idx="693">
                  <c:v>16.322600000000001</c:v>
                </c:pt>
                <c:pt idx="694">
                  <c:v>16.3355</c:v>
                </c:pt>
                <c:pt idx="695">
                  <c:v>16.348400000000002</c:v>
                </c:pt>
                <c:pt idx="696">
                  <c:v>16.3613</c:v>
                </c:pt>
                <c:pt idx="697">
                  <c:v>16.3962</c:v>
                </c:pt>
                <c:pt idx="698">
                  <c:v>16.409099999999999</c:v>
                </c:pt>
                <c:pt idx="699">
                  <c:v>16.422000000000001</c:v>
                </c:pt>
                <c:pt idx="700">
                  <c:v>16.434899999999999</c:v>
                </c:pt>
                <c:pt idx="701">
                  <c:v>16.447800000000001</c:v>
                </c:pt>
                <c:pt idx="702">
                  <c:v>16.482700000000001</c:v>
                </c:pt>
                <c:pt idx="703">
                  <c:v>16.4956</c:v>
                </c:pt>
                <c:pt idx="704">
                  <c:v>16.508500000000002</c:v>
                </c:pt>
                <c:pt idx="705">
                  <c:v>16.5214</c:v>
                </c:pt>
                <c:pt idx="706">
                  <c:v>16.5305</c:v>
                </c:pt>
                <c:pt idx="707">
                  <c:v>16.569199999999999</c:v>
                </c:pt>
                <c:pt idx="708">
                  <c:v>16.582100000000001</c:v>
                </c:pt>
                <c:pt idx="709">
                  <c:v>16.591200000000001</c:v>
                </c:pt>
                <c:pt idx="710">
                  <c:v>16.604099999999999</c:v>
                </c:pt>
                <c:pt idx="711">
                  <c:v>16.617000000000001</c:v>
                </c:pt>
                <c:pt idx="712">
                  <c:v>16.6556</c:v>
                </c:pt>
                <c:pt idx="713">
                  <c:v>16.6647</c:v>
                </c:pt>
                <c:pt idx="714">
                  <c:v>16.677600000000002</c:v>
                </c:pt>
                <c:pt idx="715">
                  <c:v>16.6905</c:v>
                </c:pt>
                <c:pt idx="716">
                  <c:v>16.703399999999998</c:v>
                </c:pt>
                <c:pt idx="717">
                  <c:v>18.202400000000001</c:v>
                </c:pt>
                <c:pt idx="718">
                  <c:v>18.215199999999999</c:v>
                </c:pt>
                <c:pt idx="719">
                  <c:v>18.228100000000001</c:v>
                </c:pt>
                <c:pt idx="720">
                  <c:v>18.241</c:v>
                </c:pt>
                <c:pt idx="721">
                  <c:v>18.253799999999998</c:v>
                </c:pt>
                <c:pt idx="722">
                  <c:v>18.292400000000001</c:v>
                </c:pt>
                <c:pt idx="723">
                  <c:v>18.305299999999999</c:v>
                </c:pt>
                <c:pt idx="724">
                  <c:v>18.318100000000001</c:v>
                </c:pt>
                <c:pt idx="725">
                  <c:v>18.331</c:v>
                </c:pt>
                <c:pt idx="726">
                  <c:v>18.343800000000002</c:v>
                </c:pt>
                <c:pt idx="727">
                  <c:v>18.382400000000001</c:v>
                </c:pt>
                <c:pt idx="728">
                  <c:v>18.395299999999999</c:v>
                </c:pt>
                <c:pt idx="729">
                  <c:v>18.408100000000001</c:v>
                </c:pt>
                <c:pt idx="730">
                  <c:v>18.4209</c:v>
                </c:pt>
                <c:pt idx="731">
                  <c:v>18.433800000000002</c:v>
                </c:pt>
                <c:pt idx="732">
                  <c:v>18.476199999999999</c:v>
                </c:pt>
                <c:pt idx="733">
                  <c:v>18.489000000000001</c:v>
                </c:pt>
                <c:pt idx="734">
                  <c:v>18.501899999999999</c:v>
                </c:pt>
                <c:pt idx="735">
                  <c:v>18.514700000000001</c:v>
                </c:pt>
                <c:pt idx="736">
                  <c:v>18.5276</c:v>
                </c:pt>
                <c:pt idx="737">
                  <c:v>18.566099999999999</c:v>
                </c:pt>
                <c:pt idx="738">
                  <c:v>18.579000000000001</c:v>
                </c:pt>
                <c:pt idx="739">
                  <c:v>18.591799999999999</c:v>
                </c:pt>
                <c:pt idx="740">
                  <c:v>18.604600000000001</c:v>
                </c:pt>
                <c:pt idx="741">
                  <c:v>18.6175</c:v>
                </c:pt>
                <c:pt idx="742">
                  <c:v>18.655999999999999</c:v>
                </c:pt>
                <c:pt idx="743">
                  <c:v>18.668800000000001</c:v>
                </c:pt>
                <c:pt idx="744">
                  <c:v>18.681699999999999</c:v>
                </c:pt>
                <c:pt idx="745">
                  <c:v>18.694500000000001</c:v>
                </c:pt>
                <c:pt idx="746">
                  <c:v>18.711200000000002</c:v>
                </c:pt>
                <c:pt idx="747">
                  <c:v>18.749700000000001</c:v>
                </c:pt>
                <c:pt idx="748">
                  <c:v>18.762499999999999</c:v>
                </c:pt>
                <c:pt idx="749">
                  <c:v>18.775300000000001</c:v>
                </c:pt>
                <c:pt idx="750">
                  <c:v>18.7882</c:v>
                </c:pt>
                <c:pt idx="751">
                  <c:v>18.7882</c:v>
                </c:pt>
                <c:pt idx="752">
                  <c:v>18.852399999999999</c:v>
                </c:pt>
                <c:pt idx="753">
                  <c:v>18.865200000000002</c:v>
                </c:pt>
                <c:pt idx="754">
                  <c:v>18.878</c:v>
                </c:pt>
                <c:pt idx="755">
                  <c:v>18.890899999999998</c:v>
                </c:pt>
                <c:pt idx="756">
                  <c:v>18.933199999999999</c:v>
                </c:pt>
                <c:pt idx="757">
                  <c:v>18.946000000000002</c:v>
                </c:pt>
                <c:pt idx="758">
                  <c:v>18.9588</c:v>
                </c:pt>
                <c:pt idx="759">
                  <c:v>18.971599999999999</c:v>
                </c:pt>
                <c:pt idx="760">
                  <c:v>18.984500000000001</c:v>
                </c:pt>
                <c:pt idx="761">
                  <c:v>18.984500000000001</c:v>
                </c:pt>
                <c:pt idx="762">
                  <c:v>19.035799999999998</c:v>
                </c:pt>
                <c:pt idx="763">
                  <c:v>19.0486</c:v>
                </c:pt>
                <c:pt idx="764">
                  <c:v>19.061399999999999</c:v>
                </c:pt>
                <c:pt idx="765">
                  <c:v>19.074300000000001</c:v>
                </c:pt>
                <c:pt idx="766">
                  <c:v>19.116499999999998</c:v>
                </c:pt>
                <c:pt idx="767">
                  <c:v>19.129300000000001</c:v>
                </c:pt>
                <c:pt idx="768">
                  <c:v>19.142199999999999</c:v>
                </c:pt>
                <c:pt idx="769">
                  <c:v>19.155000000000001</c:v>
                </c:pt>
                <c:pt idx="770">
                  <c:v>19.1678</c:v>
                </c:pt>
                <c:pt idx="771">
                  <c:v>19.206299999999999</c:v>
                </c:pt>
                <c:pt idx="772">
                  <c:v>19.219100000000001</c:v>
                </c:pt>
                <c:pt idx="773">
                  <c:v>19.2319</c:v>
                </c:pt>
                <c:pt idx="774">
                  <c:v>19.244700000000002</c:v>
                </c:pt>
                <c:pt idx="775">
                  <c:v>19.261299999999999</c:v>
                </c:pt>
                <c:pt idx="776">
                  <c:v>19.299800000000001</c:v>
                </c:pt>
                <c:pt idx="777">
                  <c:v>19.3126</c:v>
                </c:pt>
                <c:pt idx="778">
                  <c:v>19.325399999999998</c:v>
                </c:pt>
                <c:pt idx="779">
                  <c:v>19.338200000000001</c:v>
                </c:pt>
                <c:pt idx="780">
                  <c:v>19.350999999999999</c:v>
                </c:pt>
                <c:pt idx="781">
                  <c:v>19.389500000000002</c:v>
                </c:pt>
                <c:pt idx="782">
                  <c:v>19.402200000000001</c:v>
                </c:pt>
                <c:pt idx="783">
                  <c:v>19.418900000000001</c:v>
                </c:pt>
                <c:pt idx="784">
                  <c:v>19.418900000000001</c:v>
                </c:pt>
                <c:pt idx="785">
                  <c:v>19.418900000000001</c:v>
                </c:pt>
                <c:pt idx="786">
                  <c:v>19.482900000000001</c:v>
                </c:pt>
                <c:pt idx="787">
                  <c:v>19.495699999999999</c:v>
                </c:pt>
                <c:pt idx="788">
                  <c:v>19.508500000000002</c:v>
                </c:pt>
                <c:pt idx="789">
                  <c:v>19.5213</c:v>
                </c:pt>
                <c:pt idx="790">
                  <c:v>19.534099999999999</c:v>
                </c:pt>
                <c:pt idx="791">
                  <c:v>19.5763</c:v>
                </c:pt>
                <c:pt idx="792">
                  <c:v>19.589099999999998</c:v>
                </c:pt>
                <c:pt idx="793">
                  <c:v>19.601900000000001</c:v>
                </c:pt>
                <c:pt idx="794">
                  <c:v>19.614699999999999</c:v>
                </c:pt>
                <c:pt idx="795">
                  <c:v>19.627500000000001</c:v>
                </c:pt>
                <c:pt idx="796">
                  <c:v>19.665900000000001</c:v>
                </c:pt>
                <c:pt idx="797">
                  <c:v>19.678699999999999</c:v>
                </c:pt>
                <c:pt idx="798">
                  <c:v>19.6953</c:v>
                </c:pt>
                <c:pt idx="799">
                  <c:v>19.708100000000002</c:v>
                </c:pt>
                <c:pt idx="800">
                  <c:v>19.7209</c:v>
                </c:pt>
                <c:pt idx="801">
                  <c:v>19.7593</c:v>
                </c:pt>
                <c:pt idx="802">
                  <c:v>19.772099999999998</c:v>
                </c:pt>
                <c:pt idx="803">
                  <c:v>19.7849</c:v>
                </c:pt>
                <c:pt idx="804">
                  <c:v>19.797699999999999</c:v>
                </c:pt>
                <c:pt idx="805">
                  <c:v>19.810400000000001</c:v>
                </c:pt>
                <c:pt idx="806">
                  <c:v>19.852599999999999</c:v>
                </c:pt>
                <c:pt idx="807">
                  <c:v>19.865400000000001</c:v>
                </c:pt>
                <c:pt idx="808">
                  <c:v>19.8782</c:v>
                </c:pt>
                <c:pt idx="809">
                  <c:v>19.890999999999998</c:v>
                </c:pt>
                <c:pt idx="810">
                  <c:v>19.9038</c:v>
                </c:pt>
                <c:pt idx="811">
                  <c:v>19.945900000000002</c:v>
                </c:pt>
                <c:pt idx="812">
                  <c:v>19.9587</c:v>
                </c:pt>
                <c:pt idx="813">
                  <c:v>19.971499999999999</c:v>
                </c:pt>
                <c:pt idx="814">
                  <c:v>19.984200000000001</c:v>
                </c:pt>
                <c:pt idx="815">
                  <c:v>19.997</c:v>
                </c:pt>
                <c:pt idx="816">
                  <c:v>20.035399999999999</c:v>
                </c:pt>
                <c:pt idx="817">
                  <c:v>20.048200000000001</c:v>
                </c:pt>
                <c:pt idx="818">
                  <c:v>20.064800000000002</c:v>
                </c:pt>
                <c:pt idx="819">
                  <c:v>20.0776</c:v>
                </c:pt>
                <c:pt idx="820">
                  <c:v>20.090299999999999</c:v>
                </c:pt>
                <c:pt idx="821">
                  <c:v>20.128599999999999</c:v>
                </c:pt>
                <c:pt idx="822">
                  <c:v>20.141400000000001</c:v>
                </c:pt>
                <c:pt idx="823">
                  <c:v>20.154199999999999</c:v>
                </c:pt>
                <c:pt idx="824">
                  <c:v>20.166899999999998</c:v>
                </c:pt>
                <c:pt idx="825">
                  <c:v>20.183599999999998</c:v>
                </c:pt>
                <c:pt idx="826">
                  <c:v>20.221900000000002</c:v>
                </c:pt>
                <c:pt idx="827">
                  <c:v>20.2346</c:v>
                </c:pt>
                <c:pt idx="828">
                  <c:v>20.247399999999999</c:v>
                </c:pt>
                <c:pt idx="829">
                  <c:v>20.260100000000001</c:v>
                </c:pt>
                <c:pt idx="830">
                  <c:v>20.2729</c:v>
                </c:pt>
                <c:pt idx="831">
                  <c:v>20.315100000000001</c:v>
                </c:pt>
                <c:pt idx="832">
                  <c:v>20.3278</c:v>
                </c:pt>
                <c:pt idx="833">
                  <c:v>20.340599999999998</c:v>
                </c:pt>
                <c:pt idx="834">
                  <c:v>20.353400000000001</c:v>
                </c:pt>
                <c:pt idx="835">
                  <c:v>20.366099999999999</c:v>
                </c:pt>
                <c:pt idx="836">
                  <c:v>20.408200000000001</c:v>
                </c:pt>
                <c:pt idx="837">
                  <c:v>20.420999999999999</c:v>
                </c:pt>
                <c:pt idx="838">
                  <c:v>20.433700000000002</c:v>
                </c:pt>
                <c:pt idx="839">
                  <c:v>20.4465</c:v>
                </c:pt>
                <c:pt idx="840">
                  <c:v>20.459299999999999</c:v>
                </c:pt>
                <c:pt idx="841">
                  <c:v>20.501300000000001</c:v>
                </c:pt>
                <c:pt idx="842">
                  <c:v>20.514099999999999</c:v>
                </c:pt>
                <c:pt idx="843">
                  <c:v>20.526800000000001</c:v>
                </c:pt>
                <c:pt idx="844">
                  <c:v>20.5396</c:v>
                </c:pt>
                <c:pt idx="845">
                  <c:v>20.5562</c:v>
                </c:pt>
                <c:pt idx="846">
                  <c:v>20.5562</c:v>
                </c:pt>
                <c:pt idx="847">
                  <c:v>20.614799999999999</c:v>
                </c:pt>
                <c:pt idx="848">
                  <c:v>20.627600000000001</c:v>
                </c:pt>
                <c:pt idx="849">
                  <c:v>20.644200000000001</c:v>
                </c:pt>
                <c:pt idx="850">
                  <c:v>20.6569</c:v>
                </c:pt>
                <c:pt idx="851">
                  <c:v>20.7028</c:v>
                </c:pt>
                <c:pt idx="852">
                  <c:v>20.7193</c:v>
                </c:pt>
                <c:pt idx="853">
                  <c:v>20.732099999999999</c:v>
                </c:pt>
                <c:pt idx="854">
                  <c:v>20.748699999999999</c:v>
                </c:pt>
                <c:pt idx="855">
                  <c:v>20.761399999999998</c:v>
                </c:pt>
                <c:pt idx="856">
                  <c:v>20.807300000000001</c:v>
                </c:pt>
                <c:pt idx="857">
                  <c:v>20.82</c:v>
                </c:pt>
                <c:pt idx="858">
                  <c:v>20.836600000000001</c:v>
                </c:pt>
                <c:pt idx="859">
                  <c:v>20.853200000000001</c:v>
                </c:pt>
                <c:pt idx="860">
                  <c:v>20.8659</c:v>
                </c:pt>
                <c:pt idx="861">
                  <c:v>20.8659</c:v>
                </c:pt>
                <c:pt idx="862">
                  <c:v>20.924499999999998</c:v>
                </c:pt>
                <c:pt idx="863">
                  <c:v>20.940999999999999</c:v>
                </c:pt>
                <c:pt idx="864">
                  <c:v>20.957599999999999</c:v>
                </c:pt>
                <c:pt idx="865">
                  <c:v>20.970300000000002</c:v>
                </c:pt>
                <c:pt idx="866">
                  <c:v>21.016200000000001</c:v>
                </c:pt>
                <c:pt idx="867">
                  <c:v>21.0289</c:v>
                </c:pt>
                <c:pt idx="868">
                  <c:v>21.045500000000001</c:v>
                </c:pt>
                <c:pt idx="869">
                  <c:v>21.058199999999999</c:v>
                </c:pt>
                <c:pt idx="870">
                  <c:v>21.0747</c:v>
                </c:pt>
                <c:pt idx="871">
                  <c:v>21.1206</c:v>
                </c:pt>
                <c:pt idx="872">
                  <c:v>21.133299999999998</c:v>
                </c:pt>
                <c:pt idx="873">
                  <c:v>21.149799999999999</c:v>
                </c:pt>
                <c:pt idx="874">
                  <c:v>21.162500000000001</c:v>
                </c:pt>
                <c:pt idx="875">
                  <c:v>21.179099999999998</c:v>
                </c:pt>
                <c:pt idx="876">
                  <c:v>21.224900000000002</c:v>
                </c:pt>
                <c:pt idx="877">
                  <c:v>21.2376</c:v>
                </c:pt>
                <c:pt idx="878">
                  <c:v>21.254200000000001</c:v>
                </c:pt>
                <c:pt idx="879">
                  <c:v>21.270700000000001</c:v>
                </c:pt>
                <c:pt idx="880">
                  <c:v>21.2835</c:v>
                </c:pt>
                <c:pt idx="881">
                  <c:v>21.3292</c:v>
                </c:pt>
                <c:pt idx="882">
                  <c:v>21.341999999999999</c:v>
                </c:pt>
                <c:pt idx="883">
                  <c:v>21.358499999999999</c:v>
                </c:pt>
                <c:pt idx="884">
                  <c:v>21.375</c:v>
                </c:pt>
                <c:pt idx="885">
                  <c:v>21.387799999999999</c:v>
                </c:pt>
                <c:pt idx="886">
                  <c:v>21.433499999999999</c:v>
                </c:pt>
                <c:pt idx="887">
                  <c:v>21.446300000000001</c:v>
                </c:pt>
                <c:pt idx="888">
                  <c:v>21.462800000000001</c:v>
                </c:pt>
                <c:pt idx="889">
                  <c:v>21.479299999999999</c:v>
                </c:pt>
                <c:pt idx="890">
                  <c:v>21.492000000000001</c:v>
                </c:pt>
                <c:pt idx="891">
                  <c:v>21.537800000000001</c:v>
                </c:pt>
                <c:pt idx="892">
                  <c:v>21.554300000000001</c:v>
                </c:pt>
                <c:pt idx="893">
                  <c:v>21.5671</c:v>
                </c:pt>
                <c:pt idx="894">
                  <c:v>21.583500000000001</c:v>
                </c:pt>
                <c:pt idx="895">
                  <c:v>21.596299999999999</c:v>
                </c:pt>
                <c:pt idx="896">
                  <c:v>21.641999999999999</c:v>
                </c:pt>
                <c:pt idx="897">
                  <c:v>21.6585</c:v>
                </c:pt>
                <c:pt idx="898">
                  <c:v>21.671199999999999</c:v>
                </c:pt>
                <c:pt idx="899">
                  <c:v>21.687799999999999</c:v>
                </c:pt>
                <c:pt idx="900">
                  <c:v>21.7043</c:v>
                </c:pt>
                <c:pt idx="901">
                  <c:v>21.746200000000002</c:v>
                </c:pt>
                <c:pt idx="902">
                  <c:v>21.762699999999999</c:v>
                </c:pt>
                <c:pt idx="903">
                  <c:v>21.779199999999999</c:v>
                </c:pt>
                <c:pt idx="904">
                  <c:v>21.792000000000002</c:v>
                </c:pt>
                <c:pt idx="905">
                  <c:v>21.808499999999999</c:v>
                </c:pt>
                <c:pt idx="906">
                  <c:v>21.854199999999999</c:v>
                </c:pt>
                <c:pt idx="907">
                  <c:v>21.866900000000001</c:v>
                </c:pt>
                <c:pt idx="908">
                  <c:v>21.883400000000002</c:v>
                </c:pt>
                <c:pt idx="909">
                  <c:v>21.896100000000001</c:v>
                </c:pt>
                <c:pt idx="910">
                  <c:v>21.912600000000001</c:v>
                </c:pt>
                <c:pt idx="911">
                  <c:v>21.9621</c:v>
                </c:pt>
                <c:pt idx="912">
                  <c:v>21.9787</c:v>
                </c:pt>
                <c:pt idx="913">
                  <c:v>21.995100000000001</c:v>
                </c:pt>
                <c:pt idx="914">
                  <c:v>22.015499999999999</c:v>
                </c:pt>
                <c:pt idx="915">
                  <c:v>22.032</c:v>
                </c:pt>
                <c:pt idx="916">
                  <c:v>22.081499999999998</c:v>
                </c:pt>
                <c:pt idx="917">
                  <c:v>22.097999999999999</c:v>
                </c:pt>
                <c:pt idx="918">
                  <c:v>22.1145</c:v>
                </c:pt>
                <c:pt idx="919">
                  <c:v>22.1309</c:v>
                </c:pt>
                <c:pt idx="920">
                  <c:v>22.147500000000001</c:v>
                </c:pt>
                <c:pt idx="921">
                  <c:v>22.200700000000001</c:v>
                </c:pt>
                <c:pt idx="922">
                  <c:v>22.217300000000002</c:v>
                </c:pt>
                <c:pt idx="923">
                  <c:v>22.233799999999999</c:v>
                </c:pt>
                <c:pt idx="924">
                  <c:v>22.250299999999999</c:v>
                </c:pt>
                <c:pt idx="925">
                  <c:v>22.2667</c:v>
                </c:pt>
                <c:pt idx="926">
                  <c:v>22.32</c:v>
                </c:pt>
                <c:pt idx="927">
                  <c:v>22.336500000000001</c:v>
                </c:pt>
                <c:pt idx="928">
                  <c:v>22.353000000000002</c:v>
                </c:pt>
                <c:pt idx="929">
                  <c:v>22.369499999999999</c:v>
                </c:pt>
                <c:pt idx="930">
                  <c:v>22.385999999999999</c:v>
                </c:pt>
                <c:pt idx="931">
                  <c:v>22.385999999999999</c:v>
                </c:pt>
                <c:pt idx="932">
                  <c:v>22.472200000000001</c:v>
                </c:pt>
                <c:pt idx="933">
                  <c:v>22.488700000000001</c:v>
                </c:pt>
                <c:pt idx="934">
                  <c:v>22.505199999999999</c:v>
                </c:pt>
                <c:pt idx="935">
                  <c:v>22.505199999999999</c:v>
                </c:pt>
                <c:pt idx="936">
                  <c:v>22.5749</c:v>
                </c:pt>
                <c:pt idx="937">
                  <c:v>22.5914</c:v>
                </c:pt>
                <c:pt idx="938">
                  <c:v>22.607900000000001</c:v>
                </c:pt>
                <c:pt idx="939">
                  <c:v>22.624300000000002</c:v>
                </c:pt>
                <c:pt idx="940">
                  <c:v>22.6738</c:v>
                </c:pt>
                <c:pt idx="941">
                  <c:v>22.694099999999999</c:v>
                </c:pt>
                <c:pt idx="942">
                  <c:v>22.7105</c:v>
                </c:pt>
                <c:pt idx="943">
                  <c:v>22.727</c:v>
                </c:pt>
                <c:pt idx="944">
                  <c:v>22.743500000000001</c:v>
                </c:pt>
                <c:pt idx="945">
                  <c:v>22.792899999999999</c:v>
                </c:pt>
                <c:pt idx="946">
                  <c:v>22.813199999999998</c:v>
                </c:pt>
                <c:pt idx="947">
                  <c:v>22.829599999999999</c:v>
                </c:pt>
                <c:pt idx="948">
                  <c:v>22.8461</c:v>
                </c:pt>
                <c:pt idx="949">
                  <c:v>22.862500000000001</c:v>
                </c:pt>
                <c:pt idx="950">
                  <c:v>22.911999999999999</c:v>
                </c:pt>
                <c:pt idx="951">
                  <c:v>22.932200000000002</c:v>
                </c:pt>
                <c:pt idx="952">
                  <c:v>22.948699999999999</c:v>
                </c:pt>
                <c:pt idx="953">
                  <c:v>22.965199999999999</c:v>
                </c:pt>
                <c:pt idx="954">
                  <c:v>22.9816</c:v>
                </c:pt>
                <c:pt idx="955">
                  <c:v>23.034800000000001</c:v>
                </c:pt>
                <c:pt idx="956">
                  <c:v>23.051200000000001</c:v>
                </c:pt>
                <c:pt idx="957">
                  <c:v>23.067699999999999</c:v>
                </c:pt>
                <c:pt idx="958">
                  <c:v>23.084199999999999</c:v>
                </c:pt>
                <c:pt idx="959">
                  <c:v>23.1006</c:v>
                </c:pt>
                <c:pt idx="960">
                  <c:v>23.1538</c:v>
                </c:pt>
                <c:pt idx="961">
                  <c:v>23.170300000000001</c:v>
                </c:pt>
                <c:pt idx="962">
                  <c:v>23.186699999999998</c:v>
                </c:pt>
                <c:pt idx="963">
                  <c:v>23.203099999999999</c:v>
                </c:pt>
                <c:pt idx="964">
                  <c:v>23.2196</c:v>
                </c:pt>
                <c:pt idx="965">
                  <c:v>23.2728</c:v>
                </c:pt>
                <c:pt idx="966">
                  <c:v>23.289200000000001</c:v>
                </c:pt>
                <c:pt idx="967">
                  <c:v>23.305599999999998</c:v>
                </c:pt>
                <c:pt idx="968">
                  <c:v>23.322099999999999</c:v>
                </c:pt>
                <c:pt idx="969">
                  <c:v>23.3385</c:v>
                </c:pt>
                <c:pt idx="970">
                  <c:v>23.3917</c:v>
                </c:pt>
                <c:pt idx="971">
                  <c:v>23.408100000000001</c:v>
                </c:pt>
                <c:pt idx="972">
                  <c:v>23.424600000000002</c:v>
                </c:pt>
                <c:pt idx="973">
                  <c:v>23.444800000000001</c:v>
                </c:pt>
                <c:pt idx="974">
                  <c:v>23.461300000000001</c:v>
                </c:pt>
                <c:pt idx="975">
                  <c:v>23.5106</c:v>
                </c:pt>
                <c:pt idx="976">
                  <c:v>24.641500000000001</c:v>
                </c:pt>
                <c:pt idx="977">
                  <c:v>24.657900000000001</c:v>
                </c:pt>
                <c:pt idx="978">
                  <c:v>24.674299999999999</c:v>
                </c:pt>
                <c:pt idx="979">
                  <c:v>24.690799999999999</c:v>
                </c:pt>
                <c:pt idx="980">
                  <c:v>24.7438</c:v>
                </c:pt>
                <c:pt idx="981">
                  <c:v>24.760200000000001</c:v>
                </c:pt>
                <c:pt idx="982">
                  <c:v>24.7804</c:v>
                </c:pt>
                <c:pt idx="983">
                  <c:v>24.796800000000001</c:v>
                </c:pt>
                <c:pt idx="984">
                  <c:v>24.813199999999998</c:v>
                </c:pt>
                <c:pt idx="985">
                  <c:v>24.866199999999999</c:v>
                </c:pt>
                <c:pt idx="986">
                  <c:v>24.8826</c:v>
                </c:pt>
                <c:pt idx="987">
                  <c:v>24.899000000000001</c:v>
                </c:pt>
                <c:pt idx="988">
                  <c:v>24.915400000000002</c:v>
                </c:pt>
                <c:pt idx="989">
                  <c:v>24.935700000000001</c:v>
                </c:pt>
                <c:pt idx="990">
                  <c:v>24.9848</c:v>
                </c:pt>
                <c:pt idx="991">
                  <c:v>25.004999999999999</c:v>
                </c:pt>
                <c:pt idx="992">
                  <c:v>25.0214</c:v>
                </c:pt>
                <c:pt idx="993">
                  <c:v>25.037800000000001</c:v>
                </c:pt>
                <c:pt idx="994">
                  <c:v>25.054200000000002</c:v>
                </c:pt>
                <c:pt idx="995">
                  <c:v>25.107199999999999</c:v>
                </c:pt>
                <c:pt idx="996">
                  <c:v>25.1236</c:v>
                </c:pt>
                <c:pt idx="997">
                  <c:v>25.143799999999999</c:v>
                </c:pt>
                <c:pt idx="998">
                  <c:v>25.1602</c:v>
                </c:pt>
                <c:pt idx="999">
                  <c:v>25.176600000000001</c:v>
                </c:pt>
                <c:pt idx="1000">
                  <c:v>25.229600000000001</c:v>
                </c:pt>
                <c:pt idx="1001">
                  <c:v>25.245899999999999</c:v>
                </c:pt>
                <c:pt idx="1002">
                  <c:v>25.2623</c:v>
                </c:pt>
                <c:pt idx="1003">
                  <c:v>25.282499999999999</c:v>
                </c:pt>
                <c:pt idx="1004">
                  <c:v>25.282499999999999</c:v>
                </c:pt>
                <c:pt idx="1005">
                  <c:v>25.282499999999999</c:v>
                </c:pt>
                <c:pt idx="1006">
                  <c:v>25.368200000000002</c:v>
                </c:pt>
                <c:pt idx="1007">
                  <c:v>25.384599999999999</c:v>
                </c:pt>
                <c:pt idx="1008">
                  <c:v>25.404800000000002</c:v>
                </c:pt>
                <c:pt idx="1009">
                  <c:v>25.421199999999999</c:v>
                </c:pt>
                <c:pt idx="1010">
                  <c:v>25.4741</c:v>
                </c:pt>
                <c:pt idx="1011">
                  <c:v>25.490500000000001</c:v>
                </c:pt>
                <c:pt idx="1012">
                  <c:v>25.506900000000002</c:v>
                </c:pt>
                <c:pt idx="1013">
                  <c:v>25.523199999999999</c:v>
                </c:pt>
                <c:pt idx="1014">
                  <c:v>25.543399999999998</c:v>
                </c:pt>
                <c:pt idx="1015">
                  <c:v>25.592600000000001</c:v>
                </c:pt>
                <c:pt idx="1016">
                  <c:v>25.6127</c:v>
                </c:pt>
                <c:pt idx="1017">
                  <c:v>25.629100000000001</c:v>
                </c:pt>
                <c:pt idx="1018">
                  <c:v>25.645499999999998</c:v>
                </c:pt>
                <c:pt idx="1019">
                  <c:v>25.665600000000001</c:v>
                </c:pt>
                <c:pt idx="1020">
                  <c:v>25.665600000000001</c:v>
                </c:pt>
                <c:pt idx="1021">
                  <c:v>25.7349</c:v>
                </c:pt>
                <c:pt idx="1022">
                  <c:v>25.751300000000001</c:v>
                </c:pt>
                <c:pt idx="1023">
                  <c:v>25.767600000000002</c:v>
                </c:pt>
                <c:pt idx="1024">
                  <c:v>25.787800000000001</c:v>
                </c:pt>
                <c:pt idx="1025">
                  <c:v>25.787800000000001</c:v>
                </c:pt>
                <c:pt idx="1026">
                  <c:v>25.856999999999999</c:v>
                </c:pt>
                <c:pt idx="1027">
                  <c:v>25.8734</c:v>
                </c:pt>
                <c:pt idx="1028">
                  <c:v>25.889700000000001</c:v>
                </c:pt>
                <c:pt idx="1029">
                  <c:v>25.9099</c:v>
                </c:pt>
                <c:pt idx="1030">
                  <c:v>25.959</c:v>
                </c:pt>
                <c:pt idx="1031">
                  <c:v>25.979099999999999</c:v>
                </c:pt>
                <c:pt idx="1032">
                  <c:v>25.9954</c:v>
                </c:pt>
                <c:pt idx="1033">
                  <c:v>26.011800000000001</c:v>
                </c:pt>
                <c:pt idx="1034">
                  <c:v>26.032</c:v>
                </c:pt>
                <c:pt idx="1035">
                  <c:v>26.081</c:v>
                </c:pt>
                <c:pt idx="1036">
                  <c:v>26.101199999999999</c:v>
                </c:pt>
                <c:pt idx="1037">
                  <c:v>26.1175</c:v>
                </c:pt>
                <c:pt idx="1038">
                  <c:v>21.900300000000001</c:v>
                </c:pt>
                <c:pt idx="1039">
                  <c:v>21.920500000000001</c:v>
                </c:pt>
                <c:pt idx="1040">
                  <c:v>21.920500000000001</c:v>
                </c:pt>
                <c:pt idx="1041">
                  <c:v>21.9939</c:v>
                </c:pt>
                <c:pt idx="1042">
                  <c:v>22.010300000000001</c:v>
                </c:pt>
                <c:pt idx="1043">
                  <c:v>22.0305</c:v>
                </c:pt>
                <c:pt idx="1044">
                  <c:v>22.046900000000001</c:v>
                </c:pt>
                <c:pt idx="1045">
                  <c:v>22.1</c:v>
                </c:pt>
                <c:pt idx="1046">
                  <c:v>22.1203</c:v>
                </c:pt>
                <c:pt idx="1047">
                  <c:v>22.136700000000001</c:v>
                </c:pt>
                <c:pt idx="1048">
                  <c:v>22.1569</c:v>
                </c:pt>
                <c:pt idx="1049">
                  <c:v>22.173300000000001</c:v>
                </c:pt>
                <c:pt idx="1050">
                  <c:v>22.2302</c:v>
                </c:pt>
                <c:pt idx="1051">
                  <c:v>22.246600000000001</c:v>
                </c:pt>
                <c:pt idx="1052">
                  <c:v>22.2668</c:v>
                </c:pt>
                <c:pt idx="1053">
                  <c:v>22.283300000000001</c:v>
                </c:pt>
                <c:pt idx="1054">
                  <c:v>22.3035</c:v>
                </c:pt>
                <c:pt idx="1055">
                  <c:v>22.3565</c:v>
                </c:pt>
                <c:pt idx="1056">
                  <c:v>22.373000000000001</c:v>
                </c:pt>
                <c:pt idx="1057">
                  <c:v>22.3931</c:v>
                </c:pt>
                <c:pt idx="1058">
                  <c:v>22.409600000000001</c:v>
                </c:pt>
                <c:pt idx="1059">
                  <c:v>22.4298</c:v>
                </c:pt>
                <c:pt idx="1060">
                  <c:v>22.482800000000001</c:v>
                </c:pt>
                <c:pt idx="1061">
                  <c:v>22.503</c:v>
                </c:pt>
                <c:pt idx="1062">
                  <c:v>22.519400000000001</c:v>
                </c:pt>
                <c:pt idx="1063">
                  <c:v>22.5397</c:v>
                </c:pt>
                <c:pt idx="1064">
                  <c:v>22.556000000000001</c:v>
                </c:pt>
                <c:pt idx="1065">
                  <c:v>22.6128</c:v>
                </c:pt>
                <c:pt idx="1066">
                  <c:v>22.629300000000001</c:v>
                </c:pt>
                <c:pt idx="1067">
                  <c:v>22.6495</c:v>
                </c:pt>
                <c:pt idx="1068">
                  <c:v>22.665800000000001</c:v>
                </c:pt>
                <c:pt idx="1069">
                  <c:v>22.6861</c:v>
                </c:pt>
                <c:pt idx="1070">
                  <c:v>22.739100000000001</c:v>
                </c:pt>
                <c:pt idx="1071">
                  <c:v>22.7593</c:v>
                </c:pt>
                <c:pt idx="1072">
                  <c:v>22.775600000000001</c:v>
                </c:pt>
                <c:pt idx="1073">
                  <c:v>22.7958</c:v>
                </c:pt>
                <c:pt idx="1074">
                  <c:v>22.812200000000001</c:v>
                </c:pt>
                <c:pt idx="1075">
                  <c:v>22.869</c:v>
                </c:pt>
                <c:pt idx="1076">
                  <c:v>22.885400000000001</c:v>
                </c:pt>
                <c:pt idx="1077">
                  <c:v>22.9056</c:v>
                </c:pt>
                <c:pt idx="1078">
                  <c:v>22.922000000000001</c:v>
                </c:pt>
                <c:pt idx="1079">
                  <c:v>22.9422</c:v>
                </c:pt>
                <c:pt idx="1080">
                  <c:v>22.995200000000001</c:v>
                </c:pt>
                <c:pt idx="1081">
                  <c:v>23.0153</c:v>
                </c:pt>
                <c:pt idx="1082">
                  <c:v>23.031700000000001</c:v>
                </c:pt>
                <c:pt idx="1083">
                  <c:v>23.0519</c:v>
                </c:pt>
                <c:pt idx="1084">
                  <c:v>23.068300000000001</c:v>
                </c:pt>
                <c:pt idx="1085">
                  <c:v>23.125</c:v>
                </c:pt>
                <c:pt idx="1086">
                  <c:v>23.141400000000001</c:v>
                </c:pt>
                <c:pt idx="1087">
                  <c:v>23.1616</c:v>
                </c:pt>
                <c:pt idx="1088">
                  <c:v>23.177900000000001</c:v>
                </c:pt>
                <c:pt idx="1089">
                  <c:v>23.1981</c:v>
                </c:pt>
                <c:pt idx="1090">
                  <c:v>23.251100000000001</c:v>
                </c:pt>
                <c:pt idx="1091">
                  <c:v>23.2713</c:v>
                </c:pt>
                <c:pt idx="1092">
                  <c:v>23.287600000000001</c:v>
                </c:pt>
                <c:pt idx="1093">
                  <c:v>23.3078</c:v>
                </c:pt>
                <c:pt idx="1094">
                  <c:v>23.324200000000001</c:v>
                </c:pt>
                <c:pt idx="1095">
                  <c:v>23.3809</c:v>
                </c:pt>
                <c:pt idx="1096">
                  <c:v>23.401</c:v>
                </c:pt>
                <c:pt idx="1097">
                  <c:v>23.417400000000001</c:v>
                </c:pt>
                <c:pt idx="1098">
                  <c:v>23.4376</c:v>
                </c:pt>
                <c:pt idx="1099">
                  <c:v>23.453900000000001</c:v>
                </c:pt>
                <c:pt idx="1100">
                  <c:v>23.5106</c:v>
                </c:pt>
                <c:pt idx="1101">
                  <c:v>23.527000000000001</c:v>
                </c:pt>
                <c:pt idx="1102">
                  <c:v>23.5472</c:v>
                </c:pt>
                <c:pt idx="1103">
                  <c:v>23.563500000000001</c:v>
                </c:pt>
                <c:pt idx="1104">
                  <c:v>20.063099999999999</c:v>
                </c:pt>
                <c:pt idx="1105">
                  <c:v>20.063099999999999</c:v>
                </c:pt>
                <c:pt idx="1106">
                  <c:v>20.136399999999998</c:v>
                </c:pt>
                <c:pt idx="1107">
                  <c:v>20.152899999999999</c:v>
                </c:pt>
                <c:pt idx="1108">
                  <c:v>20.1693</c:v>
                </c:pt>
                <c:pt idx="1109">
                  <c:v>20.189499999999999</c:v>
                </c:pt>
                <c:pt idx="1110">
                  <c:v>20.242599999999999</c:v>
                </c:pt>
                <c:pt idx="1111">
                  <c:v>20.259</c:v>
                </c:pt>
                <c:pt idx="1112">
                  <c:v>20.279299999999999</c:v>
                </c:pt>
                <c:pt idx="1113">
                  <c:v>20.2957</c:v>
                </c:pt>
                <c:pt idx="1114">
                  <c:v>20.315899999999999</c:v>
                </c:pt>
                <c:pt idx="1115">
                  <c:v>20.369</c:v>
                </c:pt>
                <c:pt idx="1116">
                  <c:v>20.385400000000001</c:v>
                </c:pt>
                <c:pt idx="1117">
                  <c:v>20.4056</c:v>
                </c:pt>
                <c:pt idx="1118">
                  <c:v>20.422000000000001</c:v>
                </c:pt>
                <c:pt idx="1119">
                  <c:v>20.438500000000001</c:v>
                </c:pt>
                <c:pt idx="1120">
                  <c:v>20.4953</c:v>
                </c:pt>
                <c:pt idx="1121">
                  <c:v>20.511700000000001</c:v>
                </c:pt>
                <c:pt idx="1122">
                  <c:v>20.528099999999998</c:v>
                </c:pt>
                <c:pt idx="1123">
                  <c:v>20.548300000000001</c:v>
                </c:pt>
                <c:pt idx="1124">
                  <c:v>20.564800000000002</c:v>
                </c:pt>
                <c:pt idx="1125">
                  <c:v>20.617799999999999</c:v>
                </c:pt>
                <c:pt idx="1126">
                  <c:v>20.638000000000002</c:v>
                </c:pt>
                <c:pt idx="1127">
                  <c:v>20.654399999999999</c:v>
                </c:pt>
                <c:pt idx="1128">
                  <c:v>20.674600000000002</c:v>
                </c:pt>
                <c:pt idx="1129">
                  <c:v>20.690999999999999</c:v>
                </c:pt>
                <c:pt idx="1130">
                  <c:v>20.7441</c:v>
                </c:pt>
                <c:pt idx="1131">
                  <c:v>20.764199999999999</c:v>
                </c:pt>
                <c:pt idx="1132">
                  <c:v>20.7806</c:v>
                </c:pt>
                <c:pt idx="1133">
                  <c:v>20.800899999999999</c:v>
                </c:pt>
                <c:pt idx="1134">
                  <c:v>20.8172</c:v>
                </c:pt>
                <c:pt idx="1135">
                  <c:v>20.8703</c:v>
                </c:pt>
                <c:pt idx="1136">
                  <c:v>20.8904</c:v>
                </c:pt>
                <c:pt idx="1137">
                  <c:v>20.9068</c:v>
                </c:pt>
                <c:pt idx="1138">
                  <c:v>20.923300000000001</c:v>
                </c:pt>
                <c:pt idx="1139">
                  <c:v>20.9434</c:v>
                </c:pt>
                <c:pt idx="1140">
                  <c:v>20.996400000000001</c:v>
                </c:pt>
                <c:pt idx="1141">
                  <c:v>21.0166</c:v>
                </c:pt>
                <c:pt idx="1142">
                  <c:v>21.033000000000001</c:v>
                </c:pt>
                <c:pt idx="1143">
                  <c:v>21.049399999999999</c:v>
                </c:pt>
                <c:pt idx="1144">
                  <c:v>21.069600000000001</c:v>
                </c:pt>
                <c:pt idx="1145">
                  <c:v>21.122499999999999</c:v>
                </c:pt>
                <c:pt idx="1146">
                  <c:v>21.142700000000001</c:v>
                </c:pt>
                <c:pt idx="1147">
                  <c:v>21.159099999999999</c:v>
                </c:pt>
                <c:pt idx="1148">
                  <c:v>21.179300000000001</c:v>
                </c:pt>
                <c:pt idx="1149">
                  <c:v>21.195699999999999</c:v>
                </c:pt>
                <c:pt idx="1150">
                  <c:v>21.2486</c:v>
                </c:pt>
                <c:pt idx="1151">
                  <c:v>21.268799999999999</c:v>
                </c:pt>
                <c:pt idx="1152">
                  <c:v>21.2852</c:v>
                </c:pt>
                <c:pt idx="1153">
                  <c:v>21.305399999999999</c:v>
                </c:pt>
                <c:pt idx="1154">
                  <c:v>21.3218</c:v>
                </c:pt>
                <c:pt idx="1155">
                  <c:v>21.374700000000001</c:v>
                </c:pt>
                <c:pt idx="1156">
                  <c:v>21.3948</c:v>
                </c:pt>
                <c:pt idx="1157">
                  <c:v>21.411200000000001</c:v>
                </c:pt>
                <c:pt idx="1158">
                  <c:v>21.4314</c:v>
                </c:pt>
                <c:pt idx="1159">
                  <c:v>21.447700000000001</c:v>
                </c:pt>
                <c:pt idx="1160">
                  <c:v>21.5044</c:v>
                </c:pt>
                <c:pt idx="1161">
                  <c:v>21.520800000000001</c:v>
                </c:pt>
                <c:pt idx="1162">
                  <c:v>21.537199999999999</c:v>
                </c:pt>
                <c:pt idx="1163">
                  <c:v>21.557400000000001</c:v>
                </c:pt>
                <c:pt idx="1164">
                  <c:v>21.573699999999999</c:v>
                </c:pt>
                <c:pt idx="1165">
                  <c:v>21.630400000000002</c:v>
                </c:pt>
                <c:pt idx="1166">
                  <c:v>21.646799999999999</c:v>
                </c:pt>
                <c:pt idx="1167">
                  <c:v>21.666899999999998</c:v>
                </c:pt>
                <c:pt idx="1168">
                  <c:v>21.683299999999999</c:v>
                </c:pt>
                <c:pt idx="1169">
                  <c:v>21.703499999999998</c:v>
                </c:pt>
                <c:pt idx="1170">
                  <c:v>21.756399999999999</c:v>
                </c:pt>
                <c:pt idx="1171">
                  <c:v>21.7728</c:v>
                </c:pt>
                <c:pt idx="1172">
                  <c:v>21.792899999999999</c:v>
                </c:pt>
                <c:pt idx="1173">
                  <c:v>21.8093</c:v>
                </c:pt>
                <c:pt idx="1174">
                  <c:v>21.829499999999999</c:v>
                </c:pt>
                <c:pt idx="1175">
                  <c:v>21.882300000000001</c:v>
                </c:pt>
                <c:pt idx="1176">
                  <c:v>21.9025</c:v>
                </c:pt>
                <c:pt idx="1177">
                  <c:v>21.918800000000001</c:v>
                </c:pt>
                <c:pt idx="1178">
                  <c:v>21.939</c:v>
                </c:pt>
                <c:pt idx="1179">
                  <c:v>21.955300000000001</c:v>
                </c:pt>
                <c:pt idx="1180">
                  <c:v>22.012</c:v>
                </c:pt>
                <c:pt idx="1181">
                  <c:v>22.028400000000001</c:v>
                </c:pt>
                <c:pt idx="1182">
                  <c:v>22.048500000000001</c:v>
                </c:pt>
                <c:pt idx="1183">
                  <c:v>22.064800000000002</c:v>
                </c:pt>
                <c:pt idx="1184">
                  <c:v>22.085000000000001</c:v>
                </c:pt>
                <c:pt idx="1185">
                  <c:v>22.137899999999998</c:v>
                </c:pt>
                <c:pt idx="1186">
                  <c:v>22.158000000000001</c:v>
                </c:pt>
                <c:pt idx="1187">
                  <c:v>22.174299999999999</c:v>
                </c:pt>
                <c:pt idx="1188">
                  <c:v>22.1907</c:v>
                </c:pt>
                <c:pt idx="1189">
                  <c:v>22.210899999999999</c:v>
                </c:pt>
                <c:pt idx="1190">
                  <c:v>22.210899999999999</c:v>
                </c:pt>
                <c:pt idx="1191">
                  <c:v>22.3002</c:v>
                </c:pt>
                <c:pt idx="1192">
                  <c:v>22.3203</c:v>
                </c:pt>
                <c:pt idx="1193">
                  <c:v>22.336600000000001</c:v>
                </c:pt>
                <c:pt idx="1194">
                  <c:v>22.409600000000001</c:v>
                </c:pt>
                <c:pt idx="1195">
                  <c:v>22.4297</c:v>
                </c:pt>
                <c:pt idx="1196">
                  <c:v>22.446000000000002</c:v>
                </c:pt>
                <c:pt idx="1197">
                  <c:v>22.466200000000001</c:v>
                </c:pt>
                <c:pt idx="1198">
                  <c:v>22.518999999999998</c:v>
                </c:pt>
                <c:pt idx="1199">
                  <c:v>22.539100000000001</c:v>
                </c:pt>
                <c:pt idx="1200">
                  <c:v>22.555399999999999</c:v>
                </c:pt>
                <c:pt idx="1201">
                  <c:v>22.575600000000001</c:v>
                </c:pt>
                <c:pt idx="1202">
                  <c:v>22.591899999999999</c:v>
                </c:pt>
                <c:pt idx="1203">
                  <c:v>22.648399999999999</c:v>
                </c:pt>
                <c:pt idx="1204">
                  <c:v>22.668600000000001</c:v>
                </c:pt>
                <c:pt idx="1205">
                  <c:v>22.684899999999999</c:v>
                </c:pt>
                <c:pt idx="1206">
                  <c:v>22.704999999999998</c:v>
                </c:pt>
                <c:pt idx="1207">
                  <c:v>22.721299999999999</c:v>
                </c:pt>
                <c:pt idx="1208">
                  <c:v>22.777899999999999</c:v>
                </c:pt>
                <c:pt idx="1209">
                  <c:v>22.7942</c:v>
                </c:pt>
                <c:pt idx="1210">
                  <c:v>22.814299999999999</c:v>
                </c:pt>
                <c:pt idx="1211">
                  <c:v>22.8307</c:v>
                </c:pt>
                <c:pt idx="1212">
                  <c:v>22.8508</c:v>
                </c:pt>
                <c:pt idx="1213">
                  <c:v>22.903500000000001</c:v>
                </c:pt>
                <c:pt idx="1214">
                  <c:v>22.9236</c:v>
                </c:pt>
                <c:pt idx="1215">
                  <c:v>22.939900000000002</c:v>
                </c:pt>
                <c:pt idx="1216">
                  <c:v>22.960100000000001</c:v>
                </c:pt>
                <c:pt idx="1217">
                  <c:v>22.976299999999998</c:v>
                </c:pt>
                <c:pt idx="1218">
                  <c:v>23.032900000000001</c:v>
                </c:pt>
                <c:pt idx="1219">
                  <c:v>23.053000000000001</c:v>
                </c:pt>
                <c:pt idx="1220">
                  <c:v>23.069299999999998</c:v>
                </c:pt>
                <c:pt idx="1221">
                  <c:v>23.089400000000001</c:v>
                </c:pt>
                <c:pt idx="1222">
                  <c:v>23.105699999999999</c:v>
                </c:pt>
                <c:pt idx="1223">
                  <c:v>23.162199999999999</c:v>
                </c:pt>
                <c:pt idx="1224">
                  <c:v>23.1785</c:v>
                </c:pt>
                <c:pt idx="1225">
                  <c:v>23.198599999999999</c:v>
                </c:pt>
                <c:pt idx="1226">
                  <c:v>23.2149</c:v>
                </c:pt>
                <c:pt idx="1227">
                  <c:v>23.234999999999999</c:v>
                </c:pt>
                <c:pt idx="1228">
                  <c:v>23.291499999999999</c:v>
                </c:pt>
                <c:pt idx="1229">
                  <c:v>23.3078</c:v>
                </c:pt>
                <c:pt idx="1230">
                  <c:v>23.3279</c:v>
                </c:pt>
                <c:pt idx="1231">
                  <c:v>23.344200000000001</c:v>
                </c:pt>
                <c:pt idx="1232">
                  <c:v>23.3643</c:v>
                </c:pt>
                <c:pt idx="1233">
                  <c:v>23.416899999999998</c:v>
                </c:pt>
                <c:pt idx="1234">
                  <c:v>24.546900000000001</c:v>
                </c:pt>
                <c:pt idx="1235">
                  <c:v>24.5669</c:v>
                </c:pt>
                <c:pt idx="1236">
                  <c:v>24.583200000000001</c:v>
                </c:pt>
                <c:pt idx="1237">
                  <c:v>24.603200000000001</c:v>
                </c:pt>
                <c:pt idx="1238">
                  <c:v>24.659600000000001</c:v>
                </c:pt>
                <c:pt idx="1239">
                  <c:v>24.679600000000001</c:v>
                </c:pt>
                <c:pt idx="1240">
                  <c:v>24.695900000000002</c:v>
                </c:pt>
                <c:pt idx="1241">
                  <c:v>24.715900000000001</c:v>
                </c:pt>
                <c:pt idx="1242">
                  <c:v>24.732199999999999</c:v>
                </c:pt>
                <c:pt idx="1243">
                  <c:v>24.788599999999999</c:v>
                </c:pt>
                <c:pt idx="1244">
                  <c:v>24.808700000000002</c:v>
                </c:pt>
                <c:pt idx="1245">
                  <c:v>24.8249</c:v>
                </c:pt>
                <c:pt idx="1246">
                  <c:v>24.844999999999999</c:v>
                </c:pt>
                <c:pt idx="1247">
                  <c:v>24.864999999999998</c:v>
                </c:pt>
                <c:pt idx="1248">
                  <c:v>24.921299999999999</c:v>
                </c:pt>
                <c:pt idx="1249">
                  <c:v>24.9376</c:v>
                </c:pt>
                <c:pt idx="1250">
                  <c:v>24.957599999999999</c:v>
                </c:pt>
                <c:pt idx="1251">
                  <c:v>24.9739</c:v>
                </c:pt>
                <c:pt idx="1252">
                  <c:v>24.9939</c:v>
                </c:pt>
                <c:pt idx="1253">
                  <c:v>25.0503</c:v>
                </c:pt>
                <c:pt idx="1254">
                  <c:v>25.0703</c:v>
                </c:pt>
                <c:pt idx="1255">
                  <c:v>25.086500000000001</c:v>
                </c:pt>
                <c:pt idx="1256">
                  <c:v>25.1066</c:v>
                </c:pt>
                <c:pt idx="1257">
                  <c:v>25.1066</c:v>
                </c:pt>
                <c:pt idx="1258">
                  <c:v>25.1066</c:v>
                </c:pt>
                <c:pt idx="1259">
                  <c:v>25.199100000000001</c:v>
                </c:pt>
                <c:pt idx="1260">
                  <c:v>25.219100000000001</c:v>
                </c:pt>
                <c:pt idx="1261">
                  <c:v>25.235399999999998</c:v>
                </c:pt>
                <c:pt idx="1262">
                  <c:v>25.255500000000001</c:v>
                </c:pt>
                <c:pt idx="1263">
                  <c:v>25.311699999999998</c:v>
                </c:pt>
                <c:pt idx="1264">
                  <c:v>25.327999999999999</c:v>
                </c:pt>
                <c:pt idx="1265">
                  <c:v>25.347999999999999</c:v>
                </c:pt>
                <c:pt idx="1266">
                  <c:v>25.367999999999999</c:v>
                </c:pt>
                <c:pt idx="1267">
                  <c:v>25.3842</c:v>
                </c:pt>
                <c:pt idx="1268">
                  <c:v>25.4405</c:v>
                </c:pt>
                <c:pt idx="1269">
                  <c:v>25.4605</c:v>
                </c:pt>
                <c:pt idx="1270">
                  <c:v>25.480499999999999</c:v>
                </c:pt>
                <c:pt idx="1271">
                  <c:v>25.4968</c:v>
                </c:pt>
                <c:pt idx="1272">
                  <c:v>25.5168</c:v>
                </c:pt>
                <c:pt idx="1273">
                  <c:v>25.573</c:v>
                </c:pt>
                <c:pt idx="1274">
                  <c:v>25.5931</c:v>
                </c:pt>
                <c:pt idx="1275">
                  <c:v>25.609300000000001</c:v>
                </c:pt>
                <c:pt idx="1276">
                  <c:v>25.629300000000001</c:v>
                </c:pt>
                <c:pt idx="1277">
                  <c:v>25.6493</c:v>
                </c:pt>
                <c:pt idx="1278">
                  <c:v>25.705500000000001</c:v>
                </c:pt>
                <c:pt idx="1279">
                  <c:v>25.721699999999998</c:v>
                </c:pt>
                <c:pt idx="1280">
                  <c:v>25.741800000000001</c:v>
                </c:pt>
                <c:pt idx="1281">
                  <c:v>25.761700000000001</c:v>
                </c:pt>
                <c:pt idx="1282">
                  <c:v>25.777999999999999</c:v>
                </c:pt>
                <c:pt idx="1283">
                  <c:v>25.777999999999999</c:v>
                </c:pt>
                <c:pt idx="1284">
                  <c:v>25.854199999999999</c:v>
                </c:pt>
                <c:pt idx="1285">
                  <c:v>25.874199999999998</c:v>
                </c:pt>
                <c:pt idx="1286">
                  <c:v>25.8904</c:v>
                </c:pt>
                <c:pt idx="1287">
                  <c:v>25.910399999999999</c:v>
                </c:pt>
                <c:pt idx="1288">
                  <c:v>25.9666</c:v>
                </c:pt>
                <c:pt idx="1289">
                  <c:v>25.986499999999999</c:v>
                </c:pt>
                <c:pt idx="1290">
                  <c:v>26.002800000000001</c:v>
                </c:pt>
                <c:pt idx="1291">
                  <c:v>26.0228</c:v>
                </c:pt>
                <c:pt idx="1292">
                  <c:v>26.0427</c:v>
                </c:pt>
                <c:pt idx="1293">
                  <c:v>26.0989</c:v>
                </c:pt>
                <c:pt idx="1294">
                  <c:v>26.115200000000002</c:v>
                </c:pt>
                <c:pt idx="1295">
                  <c:v>26.135100000000001</c:v>
                </c:pt>
                <c:pt idx="1296">
                  <c:v>26.155100000000001</c:v>
                </c:pt>
                <c:pt idx="1297">
                  <c:v>26.171299999999999</c:v>
                </c:pt>
              </c:numCache>
            </c:numRef>
          </c:val>
          <c:smooth val="0"/>
          <c:extLst>
            <c:ext xmlns:c16="http://schemas.microsoft.com/office/drawing/2014/chart" uri="{C3380CC4-5D6E-409C-BE32-E72D297353CC}">
              <c16:uniqueId val="{00000000-FC2D-4EA7-913A-919AD6FCED54}"/>
            </c:ext>
          </c:extLst>
        </c:ser>
        <c:ser>
          <c:idx val="1"/>
          <c:order val="1"/>
          <c:tx>
            <c:strRef>
              <c:f>'chartdata_1692f824-b0b4-42b0-be'!$C$1</c:f>
              <c:strCache>
                <c:ptCount val="1"/>
                <c:pt idx="0">
                  <c:v>ABI Mixed Investment 40-85% Shares TR in GB</c:v>
                </c:pt>
              </c:strCache>
            </c:strRef>
          </c:tx>
          <c:spPr>
            <a:ln w="28575" cap="rnd">
              <a:solidFill>
                <a:schemeClr val="accent2"/>
              </a:solidFill>
              <a:round/>
            </a:ln>
            <a:effectLst/>
          </c:spPr>
          <c:marker>
            <c:symbol val="none"/>
          </c:marker>
          <c:cat>
            <c:numRef>
              <c:f>'chartdata_1692f824-b0b4-42b0-be'!$A$2:$A$1299</c:f>
              <c:numCache>
                <c:formatCode>m/d/yyyy</c:formatCode>
                <c:ptCount val="1298"/>
                <c:pt idx="0">
                  <c:v>43609</c:v>
                </c:pt>
                <c:pt idx="1">
                  <c:v>43612</c:v>
                </c:pt>
                <c:pt idx="2">
                  <c:v>43613</c:v>
                </c:pt>
                <c:pt idx="3">
                  <c:v>43614</c:v>
                </c:pt>
                <c:pt idx="4">
                  <c:v>43615</c:v>
                </c:pt>
                <c:pt idx="5">
                  <c:v>43616</c:v>
                </c:pt>
                <c:pt idx="6">
                  <c:v>43619</c:v>
                </c:pt>
                <c:pt idx="7">
                  <c:v>43620</c:v>
                </c:pt>
                <c:pt idx="8">
                  <c:v>43621</c:v>
                </c:pt>
                <c:pt idx="9">
                  <c:v>43622</c:v>
                </c:pt>
                <c:pt idx="10">
                  <c:v>43623</c:v>
                </c:pt>
                <c:pt idx="11">
                  <c:v>43626</c:v>
                </c:pt>
                <c:pt idx="12">
                  <c:v>43627</c:v>
                </c:pt>
                <c:pt idx="13">
                  <c:v>43628</c:v>
                </c:pt>
                <c:pt idx="14">
                  <c:v>43629</c:v>
                </c:pt>
                <c:pt idx="15">
                  <c:v>43630</c:v>
                </c:pt>
                <c:pt idx="16">
                  <c:v>43633</c:v>
                </c:pt>
                <c:pt idx="17">
                  <c:v>43634</c:v>
                </c:pt>
                <c:pt idx="18">
                  <c:v>43635</c:v>
                </c:pt>
                <c:pt idx="19">
                  <c:v>43636</c:v>
                </c:pt>
                <c:pt idx="20">
                  <c:v>43637</c:v>
                </c:pt>
                <c:pt idx="21">
                  <c:v>43640</c:v>
                </c:pt>
                <c:pt idx="22">
                  <c:v>43641</c:v>
                </c:pt>
                <c:pt idx="23">
                  <c:v>43642</c:v>
                </c:pt>
                <c:pt idx="24">
                  <c:v>43643</c:v>
                </c:pt>
                <c:pt idx="25">
                  <c:v>43644</c:v>
                </c:pt>
                <c:pt idx="26">
                  <c:v>43647</c:v>
                </c:pt>
                <c:pt idx="27">
                  <c:v>43648</c:v>
                </c:pt>
                <c:pt idx="28">
                  <c:v>43649</c:v>
                </c:pt>
                <c:pt idx="29">
                  <c:v>43650</c:v>
                </c:pt>
                <c:pt idx="30">
                  <c:v>43651</c:v>
                </c:pt>
                <c:pt idx="31">
                  <c:v>43654</c:v>
                </c:pt>
                <c:pt idx="32">
                  <c:v>43655</c:v>
                </c:pt>
                <c:pt idx="33">
                  <c:v>43656</c:v>
                </c:pt>
                <c:pt idx="34">
                  <c:v>43657</c:v>
                </c:pt>
                <c:pt idx="35">
                  <c:v>43658</c:v>
                </c:pt>
                <c:pt idx="36">
                  <c:v>43661</c:v>
                </c:pt>
                <c:pt idx="37">
                  <c:v>43662</c:v>
                </c:pt>
                <c:pt idx="38">
                  <c:v>43663</c:v>
                </c:pt>
                <c:pt idx="39">
                  <c:v>43664</c:v>
                </c:pt>
                <c:pt idx="40">
                  <c:v>43665</c:v>
                </c:pt>
                <c:pt idx="41">
                  <c:v>43668</c:v>
                </c:pt>
                <c:pt idx="42">
                  <c:v>43669</c:v>
                </c:pt>
                <c:pt idx="43">
                  <c:v>43670</c:v>
                </c:pt>
                <c:pt idx="44">
                  <c:v>43671</c:v>
                </c:pt>
                <c:pt idx="45">
                  <c:v>43672</c:v>
                </c:pt>
                <c:pt idx="46">
                  <c:v>43675</c:v>
                </c:pt>
                <c:pt idx="47">
                  <c:v>43676</c:v>
                </c:pt>
                <c:pt idx="48">
                  <c:v>43677</c:v>
                </c:pt>
                <c:pt idx="49">
                  <c:v>43678</c:v>
                </c:pt>
                <c:pt idx="50">
                  <c:v>43679</c:v>
                </c:pt>
                <c:pt idx="51">
                  <c:v>43682</c:v>
                </c:pt>
                <c:pt idx="52">
                  <c:v>43683</c:v>
                </c:pt>
                <c:pt idx="53">
                  <c:v>43684</c:v>
                </c:pt>
                <c:pt idx="54">
                  <c:v>43685</c:v>
                </c:pt>
                <c:pt idx="55">
                  <c:v>43686</c:v>
                </c:pt>
                <c:pt idx="56">
                  <c:v>43689</c:v>
                </c:pt>
                <c:pt idx="57">
                  <c:v>43690</c:v>
                </c:pt>
                <c:pt idx="58">
                  <c:v>43691</c:v>
                </c:pt>
                <c:pt idx="59">
                  <c:v>43692</c:v>
                </c:pt>
                <c:pt idx="60">
                  <c:v>43693</c:v>
                </c:pt>
                <c:pt idx="61">
                  <c:v>43696</c:v>
                </c:pt>
                <c:pt idx="62">
                  <c:v>43697</c:v>
                </c:pt>
                <c:pt idx="63">
                  <c:v>43698</c:v>
                </c:pt>
                <c:pt idx="64">
                  <c:v>43699</c:v>
                </c:pt>
                <c:pt idx="65">
                  <c:v>43700</c:v>
                </c:pt>
                <c:pt idx="66">
                  <c:v>43703</c:v>
                </c:pt>
                <c:pt idx="67">
                  <c:v>43704</c:v>
                </c:pt>
                <c:pt idx="68">
                  <c:v>43705</c:v>
                </c:pt>
                <c:pt idx="69">
                  <c:v>43706</c:v>
                </c:pt>
                <c:pt idx="70">
                  <c:v>43707</c:v>
                </c:pt>
                <c:pt idx="71">
                  <c:v>43710</c:v>
                </c:pt>
                <c:pt idx="72">
                  <c:v>43711</c:v>
                </c:pt>
                <c:pt idx="73">
                  <c:v>43712</c:v>
                </c:pt>
                <c:pt idx="74">
                  <c:v>43713</c:v>
                </c:pt>
                <c:pt idx="75">
                  <c:v>43714</c:v>
                </c:pt>
                <c:pt idx="76">
                  <c:v>43717</c:v>
                </c:pt>
                <c:pt idx="77">
                  <c:v>43718</c:v>
                </c:pt>
                <c:pt idx="78">
                  <c:v>43719</c:v>
                </c:pt>
                <c:pt idx="79">
                  <c:v>43720</c:v>
                </c:pt>
                <c:pt idx="80">
                  <c:v>43721</c:v>
                </c:pt>
                <c:pt idx="81">
                  <c:v>43724</c:v>
                </c:pt>
                <c:pt idx="82">
                  <c:v>43725</c:v>
                </c:pt>
                <c:pt idx="83">
                  <c:v>43726</c:v>
                </c:pt>
                <c:pt idx="84">
                  <c:v>43727</c:v>
                </c:pt>
                <c:pt idx="85">
                  <c:v>43728</c:v>
                </c:pt>
                <c:pt idx="86">
                  <c:v>43731</c:v>
                </c:pt>
                <c:pt idx="87">
                  <c:v>43732</c:v>
                </c:pt>
                <c:pt idx="88">
                  <c:v>43733</c:v>
                </c:pt>
                <c:pt idx="89">
                  <c:v>43734</c:v>
                </c:pt>
                <c:pt idx="90">
                  <c:v>43735</c:v>
                </c:pt>
                <c:pt idx="91">
                  <c:v>43738</c:v>
                </c:pt>
                <c:pt idx="92">
                  <c:v>43739</c:v>
                </c:pt>
                <c:pt idx="93">
                  <c:v>43740</c:v>
                </c:pt>
                <c:pt idx="94">
                  <c:v>43741</c:v>
                </c:pt>
                <c:pt idx="95">
                  <c:v>43742</c:v>
                </c:pt>
                <c:pt idx="96">
                  <c:v>43745</c:v>
                </c:pt>
                <c:pt idx="97">
                  <c:v>43746</c:v>
                </c:pt>
                <c:pt idx="98">
                  <c:v>43747</c:v>
                </c:pt>
                <c:pt idx="99">
                  <c:v>43748</c:v>
                </c:pt>
                <c:pt idx="100">
                  <c:v>43749</c:v>
                </c:pt>
                <c:pt idx="101">
                  <c:v>43752</c:v>
                </c:pt>
                <c:pt idx="102">
                  <c:v>43753</c:v>
                </c:pt>
                <c:pt idx="103">
                  <c:v>43754</c:v>
                </c:pt>
                <c:pt idx="104">
                  <c:v>43755</c:v>
                </c:pt>
                <c:pt idx="105">
                  <c:v>43756</c:v>
                </c:pt>
                <c:pt idx="106">
                  <c:v>43759</c:v>
                </c:pt>
                <c:pt idx="107">
                  <c:v>43760</c:v>
                </c:pt>
                <c:pt idx="108">
                  <c:v>43761</c:v>
                </c:pt>
                <c:pt idx="109">
                  <c:v>43762</c:v>
                </c:pt>
                <c:pt idx="110">
                  <c:v>43763</c:v>
                </c:pt>
                <c:pt idx="111">
                  <c:v>43766</c:v>
                </c:pt>
                <c:pt idx="112">
                  <c:v>43767</c:v>
                </c:pt>
                <c:pt idx="113">
                  <c:v>43768</c:v>
                </c:pt>
                <c:pt idx="114">
                  <c:v>43769</c:v>
                </c:pt>
                <c:pt idx="115">
                  <c:v>43770</c:v>
                </c:pt>
                <c:pt idx="116">
                  <c:v>43773</c:v>
                </c:pt>
                <c:pt idx="117">
                  <c:v>43774</c:v>
                </c:pt>
                <c:pt idx="118">
                  <c:v>43775</c:v>
                </c:pt>
                <c:pt idx="119">
                  <c:v>43776</c:v>
                </c:pt>
                <c:pt idx="120">
                  <c:v>43777</c:v>
                </c:pt>
                <c:pt idx="121">
                  <c:v>43780</c:v>
                </c:pt>
                <c:pt idx="122">
                  <c:v>43781</c:v>
                </c:pt>
                <c:pt idx="123">
                  <c:v>43782</c:v>
                </c:pt>
                <c:pt idx="124">
                  <c:v>43783</c:v>
                </c:pt>
                <c:pt idx="125">
                  <c:v>43784</c:v>
                </c:pt>
                <c:pt idx="126">
                  <c:v>43787</c:v>
                </c:pt>
                <c:pt idx="127">
                  <c:v>43788</c:v>
                </c:pt>
                <c:pt idx="128">
                  <c:v>43789</c:v>
                </c:pt>
                <c:pt idx="129">
                  <c:v>43790</c:v>
                </c:pt>
                <c:pt idx="130">
                  <c:v>43791</c:v>
                </c:pt>
                <c:pt idx="131">
                  <c:v>43794</c:v>
                </c:pt>
                <c:pt idx="132">
                  <c:v>43795</c:v>
                </c:pt>
                <c:pt idx="133">
                  <c:v>43796</c:v>
                </c:pt>
                <c:pt idx="134">
                  <c:v>43797</c:v>
                </c:pt>
                <c:pt idx="135">
                  <c:v>43798</c:v>
                </c:pt>
                <c:pt idx="136">
                  <c:v>43801</c:v>
                </c:pt>
                <c:pt idx="137">
                  <c:v>43802</c:v>
                </c:pt>
                <c:pt idx="138">
                  <c:v>43803</c:v>
                </c:pt>
                <c:pt idx="139">
                  <c:v>43804</c:v>
                </c:pt>
                <c:pt idx="140">
                  <c:v>43805</c:v>
                </c:pt>
                <c:pt idx="141">
                  <c:v>43808</c:v>
                </c:pt>
                <c:pt idx="142">
                  <c:v>43809</c:v>
                </c:pt>
                <c:pt idx="143">
                  <c:v>43810</c:v>
                </c:pt>
                <c:pt idx="144">
                  <c:v>43811</c:v>
                </c:pt>
                <c:pt idx="145">
                  <c:v>43812</c:v>
                </c:pt>
                <c:pt idx="146">
                  <c:v>43815</c:v>
                </c:pt>
                <c:pt idx="147">
                  <c:v>43816</c:v>
                </c:pt>
                <c:pt idx="148">
                  <c:v>43817</c:v>
                </c:pt>
                <c:pt idx="149">
                  <c:v>43818</c:v>
                </c:pt>
                <c:pt idx="150">
                  <c:v>43819</c:v>
                </c:pt>
                <c:pt idx="151">
                  <c:v>43822</c:v>
                </c:pt>
                <c:pt idx="152">
                  <c:v>43823</c:v>
                </c:pt>
                <c:pt idx="153">
                  <c:v>43825</c:v>
                </c:pt>
                <c:pt idx="154">
                  <c:v>43826</c:v>
                </c:pt>
                <c:pt idx="155">
                  <c:v>43829</c:v>
                </c:pt>
                <c:pt idx="156">
                  <c:v>43830</c:v>
                </c:pt>
                <c:pt idx="157">
                  <c:v>43831</c:v>
                </c:pt>
                <c:pt idx="158">
                  <c:v>43832</c:v>
                </c:pt>
                <c:pt idx="159">
                  <c:v>43833</c:v>
                </c:pt>
                <c:pt idx="160">
                  <c:v>43836</c:v>
                </c:pt>
                <c:pt idx="161">
                  <c:v>43837</c:v>
                </c:pt>
                <c:pt idx="162">
                  <c:v>43838</c:v>
                </c:pt>
                <c:pt idx="163">
                  <c:v>43839</c:v>
                </c:pt>
                <c:pt idx="164">
                  <c:v>43840</c:v>
                </c:pt>
                <c:pt idx="165">
                  <c:v>43843</c:v>
                </c:pt>
                <c:pt idx="166">
                  <c:v>43844</c:v>
                </c:pt>
                <c:pt idx="167">
                  <c:v>43845</c:v>
                </c:pt>
                <c:pt idx="168">
                  <c:v>43846</c:v>
                </c:pt>
                <c:pt idx="169">
                  <c:v>43847</c:v>
                </c:pt>
                <c:pt idx="170">
                  <c:v>43850</c:v>
                </c:pt>
                <c:pt idx="171">
                  <c:v>43851</c:v>
                </c:pt>
                <c:pt idx="172">
                  <c:v>43852</c:v>
                </c:pt>
                <c:pt idx="173">
                  <c:v>43853</c:v>
                </c:pt>
                <c:pt idx="174">
                  <c:v>43854</c:v>
                </c:pt>
                <c:pt idx="175">
                  <c:v>43857</c:v>
                </c:pt>
                <c:pt idx="176">
                  <c:v>43858</c:v>
                </c:pt>
                <c:pt idx="177">
                  <c:v>43859</c:v>
                </c:pt>
                <c:pt idx="178">
                  <c:v>43860</c:v>
                </c:pt>
                <c:pt idx="179">
                  <c:v>43861</c:v>
                </c:pt>
                <c:pt idx="180">
                  <c:v>43864</c:v>
                </c:pt>
                <c:pt idx="181">
                  <c:v>43865</c:v>
                </c:pt>
                <c:pt idx="182">
                  <c:v>43866</c:v>
                </c:pt>
                <c:pt idx="183">
                  <c:v>43867</c:v>
                </c:pt>
                <c:pt idx="184">
                  <c:v>43868</c:v>
                </c:pt>
                <c:pt idx="185">
                  <c:v>43871</c:v>
                </c:pt>
                <c:pt idx="186">
                  <c:v>43872</c:v>
                </c:pt>
                <c:pt idx="187">
                  <c:v>43873</c:v>
                </c:pt>
                <c:pt idx="188">
                  <c:v>43874</c:v>
                </c:pt>
                <c:pt idx="189">
                  <c:v>43875</c:v>
                </c:pt>
                <c:pt idx="190">
                  <c:v>43878</c:v>
                </c:pt>
                <c:pt idx="191">
                  <c:v>43879</c:v>
                </c:pt>
                <c:pt idx="192">
                  <c:v>43880</c:v>
                </c:pt>
                <c:pt idx="193">
                  <c:v>43881</c:v>
                </c:pt>
                <c:pt idx="194">
                  <c:v>43882</c:v>
                </c:pt>
                <c:pt idx="195">
                  <c:v>43885</c:v>
                </c:pt>
                <c:pt idx="196">
                  <c:v>43886</c:v>
                </c:pt>
                <c:pt idx="197">
                  <c:v>43887</c:v>
                </c:pt>
                <c:pt idx="198">
                  <c:v>43888</c:v>
                </c:pt>
                <c:pt idx="199">
                  <c:v>43889</c:v>
                </c:pt>
                <c:pt idx="200">
                  <c:v>43892</c:v>
                </c:pt>
                <c:pt idx="201">
                  <c:v>43893</c:v>
                </c:pt>
                <c:pt idx="202">
                  <c:v>43894</c:v>
                </c:pt>
                <c:pt idx="203">
                  <c:v>43895</c:v>
                </c:pt>
                <c:pt idx="204">
                  <c:v>43896</c:v>
                </c:pt>
                <c:pt idx="205">
                  <c:v>43899</c:v>
                </c:pt>
                <c:pt idx="206">
                  <c:v>43900</c:v>
                </c:pt>
                <c:pt idx="207">
                  <c:v>43901</c:v>
                </c:pt>
                <c:pt idx="208">
                  <c:v>43902</c:v>
                </c:pt>
                <c:pt idx="209">
                  <c:v>43903</c:v>
                </c:pt>
                <c:pt idx="210">
                  <c:v>43906</c:v>
                </c:pt>
                <c:pt idx="211">
                  <c:v>43907</c:v>
                </c:pt>
                <c:pt idx="212">
                  <c:v>43908</c:v>
                </c:pt>
                <c:pt idx="213">
                  <c:v>43909</c:v>
                </c:pt>
                <c:pt idx="214">
                  <c:v>43910</c:v>
                </c:pt>
                <c:pt idx="215">
                  <c:v>43913</c:v>
                </c:pt>
                <c:pt idx="216">
                  <c:v>43914</c:v>
                </c:pt>
                <c:pt idx="217">
                  <c:v>43915</c:v>
                </c:pt>
                <c:pt idx="218">
                  <c:v>43916</c:v>
                </c:pt>
                <c:pt idx="219">
                  <c:v>43917</c:v>
                </c:pt>
                <c:pt idx="220">
                  <c:v>43920</c:v>
                </c:pt>
                <c:pt idx="221">
                  <c:v>43921</c:v>
                </c:pt>
                <c:pt idx="222">
                  <c:v>43922</c:v>
                </c:pt>
                <c:pt idx="223">
                  <c:v>43923</c:v>
                </c:pt>
                <c:pt idx="224">
                  <c:v>43924</c:v>
                </c:pt>
                <c:pt idx="225">
                  <c:v>43927</c:v>
                </c:pt>
                <c:pt idx="226">
                  <c:v>43928</c:v>
                </c:pt>
                <c:pt idx="227">
                  <c:v>43929</c:v>
                </c:pt>
                <c:pt idx="228">
                  <c:v>43930</c:v>
                </c:pt>
                <c:pt idx="229">
                  <c:v>43931</c:v>
                </c:pt>
                <c:pt idx="230">
                  <c:v>43934</c:v>
                </c:pt>
                <c:pt idx="231">
                  <c:v>43935</c:v>
                </c:pt>
                <c:pt idx="232">
                  <c:v>43936</c:v>
                </c:pt>
                <c:pt idx="233">
                  <c:v>43937</c:v>
                </c:pt>
                <c:pt idx="234">
                  <c:v>43938</c:v>
                </c:pt>
                <c:pt idx="235">
                  <c:v>43941</c:v>
                </c:pt>
                <c:pt idx="236">
                  <c:v>43942</c:v>
                </c:pt>
                <c:pt idx="237">
                  <c:v>43943</c:v>
                </c:pt>
                <c:pt idx="238">
                  <c:v>43944</c:v>
                </c:pt>
                <c:pt idx="239">
                  <c:v>43945</c:v>
                </c:pt>
                <c:pt idx="240">
                  <c:v>43948</c:v>
                </c:pt>
                <c:pt idx="241">
                  <c:v>43949</c:v>
                </c:pt>
                <c:pt idx="242">
                  <c:v>43950</c:v>
                </c:pt>
                <c:pt idx="243">
                  <c:v>43951</c:v>
                </c:pt>
                <c:pt idx="244">
                  <c:v>43952</c:v>
                </c:pt>
                <c:pt idx="245">
                  <c:v>43955</c:v>
                </c:pt>
                <c:pt idx="246">
                  <c:v>43956</c:v>
                </c:pt>
                <c:pt idx="247">
                  <c:v>43957</c:v>
                </c:pt>
                <c:pt idx="248">
                  <c:v>43958</c:v>
                </c:pt>
                <c:pt idx="249">
                  <c:v>43959</c:v>
                </c:pt>
                <c:pt idx="250">
                  <c:v>43962</c:v>
                </c:pt>
                <c:pt idx="251">
                  <c:v>43963</c:v>
                </c:pt>
                <c:pt idx="252">
                  <c:v>43964</c:v>
                </c:pt>
                <c:pt idx="253">
                  <c:v>43965</c:v>
                </c:pt>
                <c:pt idx="254">
                  <c:v>43966</c:v>
                </c:pt>
                <c:pt idx="255">
                  <c:v>43969</c:v>
                </c:pt>
                <c:pt idx="256">
                  <c:v>43970</c:v>
                </c:pt>
                <c:pt idx="257">
                  <c:v>43971</c:v>
                </c:pt>
                <c:pt idx="258">
                  <c:v>43972</c:v>
                </c:pt>
                <c:pt idx="259">
                  <c:v>43973</c:v>
                </c:pt>
                <c:pt idx="260">
                  <c:v>43976</c:v>
                </c:pt>
                <c:pt idx="261">
                  <c:v>43977</c:v>
                </c:pt>
                <c:pt idx="262">
                  <c:v>43978</c:v>
                </c:pt>
                <c:pt idx="263">
                  <c:v>43979</c:v>
                </c:pt>
                <c:pt idx="264">
                  <c:v>43980</c:v>
                </c:pt>
                <c:pt idx="265">
                  <c:v>43983</c:v>
                </c:pt>
                <c:pt idx="266">
                  <c:v>43984</c:v>
                </c:pt>
                <c:pt idx="267">
                  <c:v>43985</c:v>
                </c:pt>
                <c:pt idx="268">
                  <c:v>43986</c:v>
                </c:pt>
                <c:pt idx="269">
                  <c:v>43987</c:v>
                </c:pt>
                <c:pt idx="270">
                  <c:v>43990</c:v>
                </c:pt>
                <c:pt idx="271">
                  <c:v>43991</c:v>
                </c:pt>
                <c:pt idx="272">
                  <c:v>43992</c:v>
                </c:pt>
                <c:pt idx="273">
                  <c:v>43993</c:v>
                </c:pt>
                <c:pt idx="274">
                  <c:v>43994</c:v>
                </c:pt>
                <c:pt idx="275">
                  <c:v>43997</c:v>
                </c:pt>
                <c:pt idx="276">
                  <c:v>43998</c:v>
                </c:pt>
                <c:pt idx="277">
                  <c:v>43999</c:v>
                </c:pt>
                <c:pt idx="278">
                  <c:v>44000</c:v>
                </c:pt>
                <c:pt idx="279">
                  <c:v>44001</c:v>
                </c:pt>
                <c:pt idx="280">
                  <c:v>44004</c:v>
                </c:pt>
                <c:pt idx="281">
                  <c:v>44005</c:v>
                </c:pt>
                <c:pt idx="282">
                  <c:v>44006</c:v>
                </c:pt>
                <c:pt idx="283">
                  <c:v>44007</c:v>
                </c:pt>
                <c:pt idx="284">
                  <c:v>44008</c:v>
                </c:pt>
                <c:pt idx="285">
                  <c:v>44011</c:v>
                </c:pt>
                <c:pt idx="286">
                  <c:v>44012</c:v>
                </c:pt>
                <c:pt idx="287">
                  <c:v>44013</c:v>
                </c:pt>
                <c:pt idx="288">
                  <c:v>44014</c:v>
                </c:pt>
                <c:pt idx="289">
                  <c:v>44015</c:v>
                </c:pt>
                <c:pt idx="290">
                  <c:v>44018</c:v>
                </c:pt>
                <c:pt idx="291">
                  <c:v>44019</c:v>
                </c:pt>
                <c:pt idx="292">
                  <c:v>44020</c:v>
                </c:pt>
                <c:pt idx="293">
                  <c:v>44021</c:v>
                </c:pt>
                <c:pt idx="294">
                  <c:v>44022</c:v>
                </c:pt>
                <c:pt idx="295">
                  <c:v>44025</c:v>
                </c:pt>
                <c:pt idx="296">
                  <c:v>44026</c:v>
                </c:pt>
                <c:pt idx="297">
                  <c:v>44027</c:v>
                </c:pt>
                <c:pt idx="298">
                  <c:v>44028</c:v>
                </c:pt>
                <c:pt idx="299">
                  <c:v>44029</c:v>
                </c:pt>
                <c:pt idx="300">
                  <c:v>44032</c:v>
                </c:pt>
                <c:pt idx="301">
                  <c:v>44033</c:v>
                </c:pt>
                <c:pt idx="302">
                  <c:v>44034</c:v>
                </c:pt>
                <c:pt idx="303">
                  <c:v>44035</c:v>
                </c:pt>
                <c:pt idx="304">
                  <c:v>44036</c:v>
                </c:pt>
                <c:pt idx="305">
                  <c:v>44039</c:v>
                </c:pt>
                <c:pt idx="306">
                  <c:v>44040</c:v>
                </c:pt>
                <c:pt idx="307">
                  <c:v>44041</c:v>
                </c:pt>
                <c:pt idx="308">
                  <c:v>44042</c:v>
                </c:pt>
                <c:pt idx="309">
                  <c:v>44043</c:v>
                </c:pt>
                <c:pt idx="310">
                  <c:v>44046</c:v>
                </c:pt>
                <c:pt idx="311">
                  <c:v>44047</c:v>
                </c:pt>
                <c:pt idx="312">
                  <c:v>44048</c:v>
                </c:pt>
                <c:pt idx="313">
                  <c:v>44049</c:v>
                </c:pt>
                <c:pt idx="314">
                  <c:v>44050</c:v>
                </c:pt>
                <c:pt idx="315">
                  <c:v>44053</c:v>
                </c:pt>
                <c:pt idx="316">
                  <c:v>44054</c:v>
                </c:pt>
                <c:pt idx="317">
                  <c:v>44055</c:v>
                </c:pt>
                <c:pt idx="318">
                  <c:v>44056</c:v>
                </c:pt>
                <c:pt idx="319">
                  <c:v>44057</c:v>
                </c:pt>
                <c:pt idx="320">
                  <c:v>44060</c:v>
                </c:pt>
                <c:pt idx="321">
                  <c:v>44061</c:v>
                </c:pt>
                <c:pt idx="322">
                  <c:v>44062</c:v>
                </c:pt>
                <c:pt idx="323">
                  <c:v>44063</c:v>
                </c:pt>
                <c:pt idx="324">
                  <c:v>44064</c:v>
                </c:pt>
                <c:pt idx="325">
                  <c:v>44067</c:v>
                </c:pt>
                <c:pt idx="326">
                  <c:v>44068</c:v>
                </c:pt>
                <c:pt idx="327">
                  <c:v>44069</c:v>
                </c:pt>
                <c:pt idx="328">
                  <c:v>44070</c:v>
                </c:pt>
                <c:pt idx="329">
                  <c:v>44071</c:v>
                </c:pt>
                <c:pt idx="330">
                  <c:v>44074</c:v>
                </c:pt>
                <c:pt idx="331">
                  <c:v>44075</c:v>
                </c:pt>
                <c:pt idx="332">
                  <c:v>44076</c:v>
                </c:pt>
                <c:pt idx="333">
                  <c:v>44077</c:v>
                </c:pt>
                <c:pt idx="334">
                  <c:v>44078</c:v>
                </c:pt>
                <c:pt idx="335">
                  <c:v>44081</c:v>
                </c:pt>
                <c:pt idx="336">
                  <c:v>44082</c:v>
                </c:pt>
                <c:pt idx="337">
                  <c:v>44083</c:v>
                </c:pt>
                <c:pt idx="338">
                  <c:v>44084</c:v>
                </c:pt>
                <c:pt idx="339">
                  <c:v>44085</c:v>
                </c:pt>
                <c:pt idx="340">
                  <c:v>44088</c:v>
                </c:pt>
                <c:pt idx="341">
                  <c:v>44089</c:v>
                </c:pt>
                <c:pt idx="342">
                  <c:v>44090</c:v>
                </c:pt>
                <c:pt idx="343">
                  <c:v>44091</c:v>
                </c:pt>
                <c:pt idx="344">
                  <c:v>44092</c:v>
                </c:pt>
                <c:pt idx="345">
                  <c:v>44095</c:v>
                </c:pt>
                <c:pt idx="346">
                  <c:v>44096</c:v>
                </c:pt>
                <c:pt idx="347">
                  <c:v>44097</c:v>
                </c:pt>
                <c:pt idx="348">
                  <c:v>44098</c:v>
                </c:pt>
                <c:pt idx="349">
                  <c:v>44099</c:v>
                </c:pt>
                <c:pt idx="350">
                  <c:v>44102</c:v>
                </c:pt>
                <c:pt idx="351">
                  <c:v>44103</c:v>
                </c:pt>
                <c:pt idx="352">
                  <c:v>44104</c:v>
                </c:pt>
                <c:pt idx="353">
                  <c:v>44105</c:v>
                </c:pt>
                <c:pt idx="354">
                  <c:v>44106</c:v>
                </c:pt>
                <c:pt idx="355">
                  <c:v>44109</c:v>
                </c:pt>
                <c:pt idx="356">
                  <c:v>44110</c:v>
                </c:pt>
                <c:pt idx="357">
                  <c:v>44111</c:v>
                </c:pt>
                <c:pt idx="358">
                  <c:v>44112</c:v>
                </c:pt>
                <c:pt idx="359">
                  <c:v>44113</c:v>
                </c:pt>
                <c:pt idx="360">
                  <c:v>44116</c:v>
                </c:pt>
                <c:pt idx="361">
                  <c:v>44117</c:v>
                </c:pt>
                <c:pt idx="362">
                  <c:v>44118</c:v>
                </c:pt>
                <c:pt idx="363">
                  <c:v>44119</c:v>
                </c:pt>
                <c:pt idx="364">
                  <c:v>44120</c:v>
                </c:pt>
                <c:pt idx="365">
                  <c:v>44123</c:v>
                </c:pt>
                <c:pt idx="366">
                  <c:v>44124</c:v>
                </c:pt>
                <c:pt idx="367">
                  <c:v>44125</c:v>
                </c:pt>
                <c:pt idx="368">
                  <c:v>44126</c:v>
                </c:pt>
                <c:pt idx="369">
                  <c:v>44127</c:v>
                </c:pt>
                <c:pt idx="370">
                  <c:v>44130</c:v>
                </c:pt>
                <c:pt idx="371">
                  <c:v>44131</c:v>
                </c:pt>
                <c:pt idx="372">
                  <c:v>44132</c:v>
                </c:pt>
                <c:pt idx="373">
                  <c:v>44133</c:v>
                </c:pt>
                <c:pt idx="374">
                  <c:v>44134</c:v>
                </c:pt>
                <c:pt idx="375">
                  <c:v>44137</c:v>
                </c:pt>
                <c:pt idx="376">
                  <c:v>44138</c:v>
                </c:pt>
                <c:pt idx="377">
                  <c:v>44139</c:v>
                </c:pt>
                <c:pt idx="378">
                  <c:v>44140</c:v>
                </c:pt>
                <c:pt idx="379">
                  <c:v>44141</c:v>
                </c:pt>
                <c:pt idx="380">
                  <c:v>44144</c:v>
                </c:pt>
                <c:pt idx="381">
                  <c:v>44145</c:v>
                </c:pt>
                <c:pt idx="382">
                  <c:v>44146</c:v>
                </c:pt>
                <c:pt idx="383">
                  <c:v>44147</c:v>
                </c:pt>
                <c:pt idx="384">
                  <c:v>44148</c:v>
                </c:pt>
                <c:pt idx="385">
                  <c:v>44151</c:v>
                </c:pt>
                <c:pt idx="386">
                  <c:v>44152</c:v>
                </c:pt>
                <c:pt idx="387">
                  <c:v>44153</c:v>
                </c:pt>
                <c:pt idx="388">
                  <c:v>44154</c:v>
                </c:pt>
                <c:pt idx="389">
                  <c:v>44155</c:v>
                </c:pt>
                <c:pt idx="390">
                  <c:v>44158</c:v>
                </c:pt>
                <c:pt idx="391">
                  <c:v>44159</c:v>
                </c:pt>
                <c:pt idx="392">
                  <c:v>44160</c:v>
                </c:pt>
                <c:pt idx="393">
                  <c:v>44161</c:v>
                </c:pt>
                <c:pt idx="394">
                  <c:v>44162</c:v>
                </c:pt>
                <c:pt idx="395">
                  <c:v>44165</c:v>
                </c:pt>
                <c:pt idx="396">
                  <c:v>44166</c:v>
                </c:pt>
                <c:pt idx="397">
                  <c:v>44167</c:v>
                </c:pt>
                <c:pt idx="398">
                  <c:v>44168</c:v>
                </c:pt>
                <c:pt idx="399">
                  <c:v>44169</c:v>
                </c:pt>
                <c:pt idx="400">
                  <c:v>44172</c:v>
                </c:pt>
                <c:pt idx="401">
                  <c:v>44173</c:v>
                </c:pt>
                <c:pt idx="402">
                  <c:v>44174</c:v>
                </c:pt>
                <c:pt idx="403">
                  <c:v>44175</c:v>
                </c:pt>
                <c:pt idx="404">
                  <c:v>44176</c:v>
                </c:pt>
                <c:pt idx="405">
                  <c:v>44179</c:v>
                </c:pt>
                <c:pt idx="406">
                  <c:v>44180</c:v>
                </c:pt>
                <c:pt idx="407">
                  <c:v>44181</c:v>
                </c:pt>
                <c:pt idx="408">
                  <c:v>44182</c:v>
                </c:pt>
                <c:pt idx="409">
                  <c:v>44183</c:v>
                </c:pt>
                <c:pt idx="410">
                  <c:v>44186</c:v>
                </c:pt>
                <c:pt idx="411">
                  <c:v>44187</c:v>
                </c:pt>
                <c:pt idx="412">
                  <c:v>44188</c:v>
                </c:pt>
                <c:pt idx="413">
                  <c:v>44189</c:v>
                </c:pt>
                <c:pt idx="414">
                  <c:v>44194</c:v>
                </c:pt>
                <c:pt idx="415">
                  <c:v>44195</c:v>
                </c:pt>
                <c:pt idx="416">
                  <c:v>44196</c:v>
                </c:pt>
                <c:pt idx="417">
                  <c:v>44200</c:v>
                </c:pt>
                <c:pt idx="418">
                  <c:v>44201</c:v>
                </c:pt>
                <c:pt idx="419">
                  <c:v>44202</c:v>
                </c:pt>
                <c:pt idx="420">
                  <c:v>44203</c:v>
                </c:pt>
                <c:pt idx="421">
                  <c:v>44204</c:v>
                </c:pt>
                <c:pt idx="422">
                  <c:v>44207</c:v>
                </c:pt>
                <c:pt idx="423">
                  <c:v>44208</c:v>
                </c:pt>
                <c:pt idx="424">
                  <c:v>44209</c:v>
                </c:pt>
                <c:pt idx="425">
                  <c:v>44210</c:v>
                </c:pt>
                <c:pt idx="426">
                  <c:v>44211</c:v>
                </c:pt>
                <c:pt idx="427">
                  <c:v>44214</c:v>
                </c:pt>
                <c:pt idx="428">
                  <c:v>44215</c:v>
                </c:pt>
                <c:pt idx="429">
                  <c:v>44216</c:v>
                </c:pt>
                <c:pt idx="430">
                  <c:v>44217</c:v>
                </c:pt>
                <c:pt idx="431">
                  <c:v>44218</c:v>
                </c:pt>
                <c:pt idx="432">
                  <c:v>44221</c:v>
                </c:pt>
                <c:pt idx="433">
                  <c:v>44222</c:v>
                </c:pt>
                <c:pt idx="434">
                  <c:v>44223</c:v>
                </c:pt>
                <c:pt idx="435">
                  <c:v>44224</c:v>
                </c:pt>
                <c:pt idx="436">
                  <c:v>44225</c:v>
                </c:pt>
                <c:pt idx="437">
                  <c:v>44228</c:v>
                </c:pt>
                <c:pt idx="438">
                  <c:v>44229</c:v>
                </c:pt>
                <c:pt idx="439">
                  <c:v>44230</c:v>
                </c:pt>
                <c:pt idx="440">
                  <c:v>44231</c:v>
                </c:pt>
                <c:pt idx="441">
                  <c:v>44232</c:v>
                </c:pt>
                <c:pt idx="442">
                  <c:v>44235</c:v>
                </c:pt>
                <c:pt idx="443">
                  <c:v>44236</c:v>
                </c:pt>
                <c:pt idx="444">
                  <c:v>44237</c:v>
                </c:pt>
                <c:pt idx="445">
                  <c:v>44238</c:v>
                </c:pt>
                <c:pt idx="446">
                  <c:v>44239</c:v>
                </c:pt>
                <c:pt idx="447">
                  <c:v>44242</c:v>
                </c:pt>
                <c:pt idx="448">
                  <c:v>44243</c:v>
                </c:pt>
                <c:pt idx="449">
                  <c:v>44244</c:v>
                </c:pt>
                <c:pt idx="450">
                  <c:v>44245</c:v>
                </c:pt>
                <c:pt idx="451">
                  <c:v>44246</c:v>
                </c:pt>
                <c:pt idx="452">
                  <c:v>44249</c:v>
                </c:pt>
                <c:pt idx="453">
                  <c:v>44250</c:v>
                </c:pt>
                <c:pt idx="454">
                  <c:v>44251</c:v>
                </c:pt>
                <c:pt idx="455">
                  <c:v>44252</c:v>
                </c:pt>
                <c:pt idx="456">
                  <c:v>44253</c:v>
                </c:pt>
                <c:pt idx="457">
                  <c:v>44256</c:v>
                </c:pt>
                <c:pt idx="458">
                  <c:v>44257</c:v>
                </c:pt>
                <c:pt idx="459">
                  <c:v>44258</c:v>
                </c:pt>
                <c:pt idx="460">
                  <c:v>44259</c:v>
                </c:pt>
                <c:pt idx="461">
                  <c:v>44260</c:v>
                </c:pt>
                <c:pt idx="462">
                  <c:v>44263</c:v>
                </c:pt>
                <c:pt idx="463">
                  <c:v>44264</c:v>
                </c:pt>
                <c:pt idx="464">
                  <c:v>44265</c:v>
                </c:pt>
                <c:pt idx="465">
                  <c:v>44266</c:v>
                </c:pt>
                <c:pt idx="466">
                  <c:v>44267</c:v>
                </c:pt>
                <c:pt idx="467">
                  <c:v>44270</c:v>
                </c:pt>
                <c:pt idx="468">
                  <c:v>44271</c:v>
                </c:pt>
                <c:pt idx="469">
                  <c:v>44272</c:v>
                </c:pt>
                <c:pt idx="470">
                  <c:v>44273</c:v>
                </c:pt>
                <c:pt idx="471">
                  <c:v>44274</c:v>
                </c:pt>
                <c:pt idx="472">
                  <c:v>44277</c:v>
                </c:pt>
                <c:pt idx="473">
                  <c:v>44278</c:v>
                </c:pt>
                <c:pt idx="474">
                  <c:v>44279</c:v>
                </c:pt>
                <c:pt idx="475">
                  <c:v>44280</c:v>
                </c:pt>
                <c:pt idx="476">
                  <c:v>44281</c:v>
                </c:pt>
                <c:pt idx="477">
                  <c:v>44284</c:v>
                </c:pt>
                <c:pt idx="478">
                  <c:v>44285</c:v>
                </c:pt>
                <c:pt idx="479">
                  <c:v>44286</c:v>
                </c:pt>
                <c:pt idx="480">
                  <c:v>44287</c:v>
                </c:pt>
                <c:pt idx="481">
                  <c:v>44288</c:v>
                </c:pt>
                <c:pt idx="482">
                  <c:v>44291</c:v>
                </c:pt>
                <c:pt idx="483">
                  <c:v>44292</c:v>
                </c:pt>
                <c:pt idx="484">
                  <c:v>44293</c:v>
                </c:pt>
                <c:pt idx="485">
                  <c:v>44294</c:v>
                </c:pt>
                <c:pt idx="486">
                  <c:v>44295</c:v>
                </c:pt>
                <c:pt idx="487">
                  <c:v>44298</c:v>
                </c:pt>
                <c:pt idx="488">
                  <c:v>44299</c:v>
                </c:pt>
                <c:pt idx="489">
                  <c:v>44300</c:v>
                </c:pt>
                <c:pt idx="490">
                  <c:v>44301</c:v>
                </c:pt>
                <c:pt idx="491">
                  <c:v>44302</c:v>
                </c:pt>
                <c:pt idx="492">
                  <c:v>44305</c:v>
                </c:pt>
                <c:pt idx="493">
                  <c:v>44306</c:v>
                </c:pt>
                <c:pt idx="494">
                  <c:v>44307</c:v>
                </c:pt>
                <c:pt idx="495">
                  <c:v>44308</c:v>
                </c:pt>
                <c:pt idx="496">
                  <c:v>44309</c:v>
                </c:pt>
                <c:pt idx="497">
                  <c:v>44312</c:v>
                </c:pt>
                <c:pt idx="498">
                  <c:v>44313</c:v>
                </c:pt>
                <c:pt idx="499">
                  <c:v>44314</c:v>
                </c:pt>
                <c:pt idx="500">
                  <c:v>44315</c:v>
                </c:pt>
                <c:pt idx="501">
                  <c:v>44316</c:v>
                </c:pt>
                <c:pt idx="502">
                  <c:v>44319</c:v>
                </c:pt>
                <c:pt idx="503">
                  <c:v>44320</c:v>
                </c:pt>
                <c:pt idx="504">
                  <c:v>44321</c:v>
                </c:pt>
                <c:pt idx="505">
                  <c:v>44322</c:v>
                </c:pt>
                <c:pt idx="506">
                  <c:v>44323</c:v>
                </c:pt>
                <c:pt idx="507">
                  <c:v>44326</c:v>
                </c:pt>
                <c:pt idx="508">
                  <c:v>44327</c:v>
                </c:pt>
                <c:pt idx="509">
                  <c:v>44328</c:v>
                </c:pt>
                <c:pt idx="510">
                  <c:v>44329</c:v>
                </c:pt>
                <c:pt idx="511">
                  <c:v>44330</c:v>
                </c:pt>
                <c:pt idx="512">
                  <c:v>44333</c:v>
                </c:pt>
                <c:pt idx="513">
                  <c:v>44334</c:v>
                </c:pt>
                <c:pt idx="514">
                  <c:v>44335</c:v>
                </c:pt>
                <c:pt idx="515">
                  <c:v>44336</c:v>
                </c:pt>
                <c:pt idx="516">
                  <c:v>44337</c:v>
                </c:pt>
                <c:pt idx="517">
                  <c:v>44340</c:v>
                </c:pt>
                <c:pt idx="518">
                  <c:v>44341</c:v>
                </c:pt>
                <c:pt idx="519">
                  <c:v>44342</c:v>
                </c:pt>
                <c:pt idx="520">
                  <c:v>44343</c:v>
                </c:pt>
                <c:pt idx="521">
                  <c:v>44344</c:v>
                </c:pt>
                <c:pt idx="522">
                  <c:v>44347</c:v>
                </c:pt>
                <c:pt idx="523">
                  <c:v>44348</c:v>
                </c:pt>
                <c:pt idx="524">
                  <c:v>44349</c:v>
                </c:pt>
                <c:pt idx="525">
                  <c:v>44350</c:v>
                </c:pt>
                <c:pt idx="526">
                  <c:v>44351</c:v>
                </c:pt>
                <c:pt idx="527">
                  <c:v>44354</c:v>
                </c:pt>
                <c:pt idx="528">
                  <c:v>44355</c:v>
                </c:pt>
                <c:pt idx="529">
                  <c:v>44356</c:v>
                </c:pt>
                <c:pt idx="530">
                  <c:v>44357</c:v>
                </c:pt>
                <c:pt idx="531">
                  <c:v>44358</c:v>
                </c:pt>
                <c:pt idx="532">
                  <c:v>44361</c:v>
                </c:pt>
                <c:pt idx="533">
                  <c:v>44362</c:v>
                </c:pt>
                <c:pt idx="534">
                  <c:v>44363</c:v>
                </c:pt>
                <c:pt idx="535">
                  <c:v>44364</c:v>
                </c:pt>
                <c:pt idx="536">
                  <c:v>44365</c:v>
                </c:pt>
                <c:pt idx="537">
                  <c:v>44368</c:v>
                </c:pt>
                <c:pt idx="538">
                  <c:v>44369</c:v>
                </c:pt>
                <c:pt idx="539">
                  <c:v>44370</c:v>
                </c:pt>
                <c:pt idx="540">
                  <c:v>44371</c:v>
                </c:pt>
                <c:pt idx="541">
                  <c:v>44372</c:v>
                </c:pt>
                <c:pt idx="542">
                  <c:v>44375</c:v>
                </c:pt>
                <c:pt idx="543">
                  <c:v>44376</c:v>
                </c:pt>
                <c:pt idx="544">
                  <c:v>44377</c:v>
                </c:pt>
                <c:pt idx="545">
                  <c:v>44378</c:v>
                </c:pt>
                <c:pt idx="546">
                  <c:v>44379</c:v>
                </c:pt>
                <c:pt idx="547">
                  <c:v>44382</c:v>
                </c:pt>
                <c:pt idx="548">
                  <c:v>44383</c:v>
                </c:pt>
                <c:pt idx="549">
                  <c:v>44384</c:v>
                </c:pt>
                <c:pt idx="550">
                  <c:v>44385</c:v>
                </c:pt>
                <c:pt idx="551">
                  <c:v>44386</c:v>
                </c:pt>
                <c:pt idx="552">
                  <c:v>44389</c:v>
                </c:pt>
                <c:pt idx="553">
                  <c:v>44390</c:v>
                </c:pt>
                <c:pt idx="554">
                  <c:v>44391</c:v>
                </c:pt>
                <c:pt idx="555">
                  <c:v>44392</c:v>
                </c:pt>
                <c:pt idx="556">
                  <c:v>44393</c:v>
                </c:pt>
                <c:pt idx="557">
                  <c:v>44396</c:v>
                </c:pt>
                <c:pt idx="558">
                  <c:v>44397</c:v>
                </c:pt>
                <c:pt idx="559">
                  <c:v>44398</c:v>
                </c:pt>
                <c:pt idx="560">
                  <c:v>44399</c:v>
                </c:pt>
                <c:pt idx="561">
                  <c:v>44400</c:v>
                </c:pt>
                <c:pt idx="562">
                  <c:v>44403</c:v>
                </c:pt>
                <c:pt idx="563">
                  <c:v>44404</c:v>
                </c:pt>
                <c:pt idx="564">
                  <c:v>44405</c:v>
                </c:pt>
                <c:pt idx="565">
                  <c:v>44406</c:v>
                </c:pt>
                <c:pt idx="566">
                  <c:v>44407</c:v>
                </c:pt>
                <c:pt idx="567">
                  <c:v>44410</c:v>
                </c:pt>
                <c:pt idx="568">
                  <c:v>44411</c:v>
                </c:pt>
                <c:pt idx="569">
                  <c:v>44412</c:v>
                </c:pt>
                <c:pt idx="570">
                  <c:v>44413</c:v>
                </c:pt>
                <c:pt idx="571">
                  <c:v>44414</c:v>
                </c:pt>
                <c:pt idx="572">
                  <c:v>44417</c:v>
                </c:pt>
                <c:pt idx="573">
                  <c:v>44418</c:v>
                </c:pt>
                <c:pt idx="574">
                  <c:v>44419</c:v>
                </c:pt>
                <c:pt idx="575">
                  <c:v>44420</c:v>
                </c:pt>
                <c:pt idx="576">
                  <c:v>44421</c:v>
                </c:pt>
                <c:pt idx="577">
                  <c:v>44424</c:v>
                </c:pt>
                <c:pt idx="578">
                  <c:v>44425</c:v>
                </c:pt>
                <c:pt idx="579">
                  <c:v>44426</c:v>
                </c:pt>
                <c:pt idx="580">
                  <c:v>44427</c:v>
                </c:pt>
                <c:pt idx="581">
                  <c:v>44428</c:v>
                </c:pt>
                <c:pt idx="582">
                  <c:v>44431</c:v>
                </c:pt>
                <c:pt idx="583">
                  <c:v>44432</c:v>
                </c:pt>
                <c:pt idx="584">
                  <c:v>44433</c:v>
                </c:pt>
                <c:pt idx="585">
                  <c:v>44434</c:v>
                </c:pt>
                <c:pt idx="586">
                  <c:v>44435</c:v>
                </c:pt>
                <c:pt idx="587">
                  <c:v>44438</c:v>
                </c:pt>
                <c:pt idx="588">
                  <c:v>44439</c:v>
                </c:pt>
                <c:pt idx="589">
                  <c:v>44440</c:v>
                </c:pt>
                <c:pt idx="590">
                  <c:v>44441</c:v>
                </c:pt>
                <c:pt idx="591">
                  <c:v>44442</c:v>
                </c:pt>
                <c:pt idx="592">
                  <c:v>44445</c:v>
                </c:pt>
                <c:pt idx="593">
                  <c:v>44446</c:v>
                </c:pt>
                <c:pt idx="594">
                  <c:v>44447</c:v>
                </c:pt>
                <c:pt idx="595">
                  <c:v>44448</c:v>
                </c:pt>
                <c:pt idx="596">
                  <c:v>44449</c:v>
                </c:pt>
                <c:pt idx="597">
                  <c:v>44452</c:v>
                </c:pt>
                <c:pt idx="598">
                  <c:v>44453</c:v>
                </c:pt>
                <c:pt idx="599">
                  <c:v>44454</c:v>
                </c:pt>
                <c:pt idx="600">
                  <c:v>44455</c:v>
                </c:pt>
                <c:pt idx="601">
                  <c:v>44456</c:v>
                </c:pt>
                <c:pt idx="602">
                  <c:v>44459</c:v>
                </c:pt>
                <c:pt idx="603">
                  <c:v>44460</c:v>
                </c:pt>
                <c:pt idx="604">
                  <c:v>44461</c:v>
                </c:pt>
                <c:pt idx="605">
                  <c:v>44462</c:v>
                </c:pt>
                <c:pt idx="606">
                  <c:v>44463</c:v>
                </c:pt>
                <c:pt idx="607">
                  <c:v>44466</c:v>
                </c:pt>
                <c:pt idx="608">
                  <c:v>44467</c:v>
                </c:pt>
                <c:pt idx="609">
                  <c:v>44468</c:v>
                </c:pt>
                <c:pt idx="610">
                  <c:v>44469</c:v>
                </c:pt>
                <c:pt idx="611">
                  <c:v>44470</c:v>
                </c:pt>
                <c:pt idx="612">
                  <c:v>44473</c:v>
                </c:pt>
                <c:pt idx="613">
                  <c:v>44474</c:v>
                </c:pt>
                <c:pt idx="614">
                  <c:v>44475</c:v>
                </c:pt>
                <c:pt idx="615">
                  <c:v>44476</c:v>
                </c:pt>
                <c:pt idx="616">
                  <c:v>44477</c:v>
                </c:pt>
                <c:pt idx="617">
                  <c:v>44480</c:v>
                </c:pt>
                <c:pt idx="618">
                  <c:v>44481</c:v>
                </c:pt>
                <c:pt idx="619">
                  <c:v>44482</c:v>
                </c:pt>
                <c:pt idx="620">
                  <c:v>44483</c:v>
                </c:pt>
                <c:pt idx="621">
                  <c:v>44484</c:v>
                </c:pt>
                <c:pt idx="622">
                  <c:v>44487</c:v>
                </c:pt>
                <c:pt idx="623">
                  <c:v>44488</c:v>
                </c:pt>
                <c:pt idx="624">
                  <c:v>44489</c:v>
                </c:pt>
                <c:pt idx="625">
                  <c:v>44490</c:v>
                </c:pt>
                <c:pt idx="626">
                  <c:v>44491</c:v>
                </c:pt>
                <c:pt idx="627">
                  <c:v>44494</c:v>
                </c:pt>
                <c:pt idx="628">
                  <c:v>44495</c:v>
                </c:pt>
                <c:pt idx="629">
                  <c:v>44496</c:v>
                </c:pt>
                <c:pt idx="630">
                  <c:v>44497</c:v>
                </c:pt>
                <c:pt idx="631">
                  <c:v>44498</c:v>
                </c:pt>
                <c:pt idx="632">
                  <c:v>44501</c:v>
                </c:pt>
                <c:pt idx="633">
                  <c:v>44502</c:v>
                </c:pt>
                <c:pt idx="634">
                  <c:v>44503</c:v>
                </c:pt>
                <c:pt idx="635">
                  <c:v>44504</c:v>
                </c:pt>
                <c:pt idx="636">
                  <c:v>44505</c:v>
                </c:pt>
                <c:pt idx="637">
                  <c:v>44508</c:v>
                </c:pt>
                <c:pt idx="638">
                  <c:v>44509</c:v>
                </c:pt>
                <c:pt idx="639">
                  <c:v>44510</c:v>
                </c:pt>
                <c:pt idx="640">
                  <c:v>44511</c:v>
                </c:pt>
                <c:pt idx="641">
                  <c:v>44512</c:v>
                </c:pt>
                <c:pt idx="642">
                  <c:v>44515</c:v>
                </c:pt>
                <c:pt idx="643">
                  <c:v>44516</c:v>
                </c:pt>
                <c:pt idx="644">
                  <c:v>44517</c:v>
                </c:pt>
                <c:pt idx="645">
                  <c:v>44518</c:v>
                </c:pt>
                <c:pt idx="646">
                  <c:v>44519</c:v>
                </c:pt>
                <c:pt idx="647">
                  <c:v>44522</c:v>
                </c:pt>
                <c:pt idx="648">
                  <c:v>44523</c:v>
                </c:pt>
                <c:pt idx="649">
                  <c:v>44524</c:v>
                </c:pt>
                <c:pt idx="650">
                  <c:v>44525</c:v>
                </c:pt>
                <c:pt idx="651">
                  <c:v>44526</c:v>
                </c:pt>
                <c:pt idx="652">
                  <c:v>44529</c:v>
                </c:pt>
                <c:pt idx="653">
                  <c:v>44530</c:v>
                </c:pt>
                <c:pt idx="654">
                  <c:v>44531</c:v>
                </c:pt>
                <c:pt idx="655">
                  <c:v>44532</c:v>
                </c:pt>
                <c:pt idx="656">
                  <c:v>44533</c:v>
                </c:pt>
                <c:pt idx="657">
                  <c:v>44536</c:v>
                </c:pt>
                <c:pt idx="658">
                  <c:v>44537</c:v>
                </c:pt>
                <c:pt idx="659">
                  <c:v>44538</c:v>
                </c:pt>
                <c:pt idx="660">
                  <c:v>44539</c:v>
                </c:pt>
                <c:pt idx="661">
                  <c:v>44540</c:v>
                </c:pt>
                <c:pt idx="662">
                  <c:v>44543</c:v>
                </c:pt>
                <c:pt idx="663">
                  <c:v>44544</c:v>
                </c:pt>
                <c:pt idx="664">
                  <c:v>44545</c:v>
                </c:pt>
                <c:pt idx="665">
                  <c:v>44546</c:v>
                </c:pt>
                <c:pt idx="666">
                  <c:v>44547</c:v>
                </c:pt>
                <c:pt idx="667">
                  <c:v>44550</c:v>
                </c:pt>
                <c:pt idx="668">
                  <c:v>44551</c:v>
                </c:pt>
                <c:pt idx="669">
                  <c:v>44552</c:v>
                </c:pt>
                <c:pt idx="670">
                  <c:v>44553</c:v>
                </c:pt>
                <c:pt idx="671">
                  <c:v>44554</c:v>
                </c:pt>
                <c:pt idx="672">
                  <c:v>44557</c:v>
                </c:pt>
                <c:pt idx="673">
                  <c:v>44558</c:v>
                </c:pt>
                <c:pt idx="674">
                  <c:v>44559</c:v>
                </c:pt>
                <c:pt idx="675">
                  <c:v>44560</c:v>
                </c:pt>
                <c:pt idx="676">
                  <c:v>44561</c:v>
                </c:pt>
                <c:pt idx="677">
                  <c:v>44564</c:v>
                </c:pt>
                <c:pt idx="678">
                  <c:v>44565</c:v>
                </c:pt>
                <c:pt idx="679">
                  <c:v>44566</c:v>
                </c:pt>
                <c:pt idx="680">
                  <c:v>44567</c:v>
                </c:pt>
                <c:pt idx="681">
                  <c:v>44568</c:v>
                </c:pt>
                <c:pt idx="682">
                  <c:v>44571</c:v>
                </c:pt>
                <c:pt idx="683">
                  <c:v>44572</c:v>
                </c:pt>
                <c:pt idx="684">
                  <c:v>44573</c:v>
                </c:pt>
                <c:pt idx="685">
                  <c:v>44574</c:v>
                </c:pt>
                <c:pt idx="686">
                  <c:v>44575</c:v>
                </c:pt>
                <c:pt idx="687">
                  <c:v>44578</c:v>
                </c:pt>
                <c:pt idx="688">
                  <c:v>44579</c:v>
                </c:pt>
                <c:pt idx="689">
                  <c:v>44580</c:v>
                </c:pt>
                <c:pt idx="690">
                  <c:v>44581</c:v>
                </c:pt>
                <c:pt idx="691">
                  <c:v>44582</c:v>
                </c:pt>
                <c:pt idx="692">
                  <c:v>44585</c:v>
                </c:pt>
                <c:pt idx="693">
                  <c:v>44586</c:v>
                </c:pt>
                <c:pt idx="694">
                  <c:v>44587</c:v>
                </c:pt>
                <c:pt idx="695">
                  <c:v>44588</c:v>
                </c:pt>
                <c:pt idx="696">
                  <c:v>44589</c:v>
                </c:pt>
                <c:pt idx="697">
                  <c:v>44592</c:v>
                </c:pt>
                <c:pt idx="698">
                  <c:v>44593</c:v>
                </c:pt>
                <c:pt idx="699">
                  <c:v>44594</c:v>
                </c:pt>
                <c:pt idx="700">
                  <c:v>44595</c:v>
                </c:pt>
                <c:pt idx="701">
                  <c:v>44596</c:v>
                </c:pt>
                <c:pt idx="702">
                  <c:v>44599</c:v>
                </c:pt>
                <c:pt idx="703">
                  <c:v>44600</c:v>
                </c:pt>
                <c:pt idx="704">
                  <c:v>44601</c:v>
                </c:pt>
                <c:pt idx="705">
                  <c:v>44602</c:v>
                </c:pt>
                <c:pt idx="706">
                  <c:v>44603</c:v>
                </c:pt>
                <c:pt idx="707">
                  <c:v>44606</c:v>
                </c:pt>
                <c:pt idx="708">
                  <c:v>44607</c:v>
                </c:pt>
                <c:pt idx="709">
                  <c:v>44608</c:v>
                </c:pt>
                <c:pt idx="710">
                  <c:v>44609</c:v>
                </c:pt>
                <c:pt idx="711">
                  <c:v>44610</c:v>
                </c:pt>
                <c:pt idx="712">
                  <c:v>44613</c:v>
                </c:pt>
                <c:pt idx="713">
                  <c:v>44614</c:v>
                </c:pt>
                <c:pt idx="714">
                  <c:v>44615</c:v>
                </c:pt>
                <c:pt idx="715">
                  <c:v>44616</c:v>
                </c:pt>
                <c:pt idx="716">
                  <c:v>44617</c:v>
                </c:pt>
                <c:pt idx="717">
                  <c:v>44620</c:v>
                </c:pt>
                <c:pt idx="718">
                  <c:v>44621</c:v>
                </c:pt>
                <c:pt idx="719">
                  <c:v>44622</c:v>
                </c:pt>
                <c:pt idx="720">
                  <c:v>44623</c:v>
                </c:pt>
                <c:pt idx="721">
                  <c:v>44624</c:v>
                </c:pt>
                <c:pt idx="722">
                  <c:v>44627</c:v>
                </c:pt>
                <c:pt idx="723">
                  <c:v>44628</c:v>
                </c:pt>
                <c:pt idx="724">
                  <c:v>44629</c:v>
                </c:pt>
                <c:pt idx="725">
                  <c:v>44630</c:v>
                </c:pt>
                <c:pt idx="726">
                  <c:v>44631</c:v>
                </c:pt>
                <c:pt idx="727">
                  <c:v>44634</c:v>
                </c:pt>
                <c:pt idx="728">
                  <c:v>44635</c:v>
                </c:pt>
                <c:pt idx="729">
                  <c:v>44636</c:v>
                </c:pt>
                <c:pt idx="730">
                  <c:v>44637</c:v>
                </c:pt>
                <c:pt idx="731">
                  <c:v>44638</c:v>
                </c:pt>
                <c:pt idx="732">
                  <c:v>44641</c:v>
                </c:pt>
                <c:pt idx="733">
                  <c:v>44642</c:v>
                </c:pt>
                <c:pt idx="734">
                  <c:v>44643</c:v>
                </c:pt>
                <c:pt idx="735">
                  <c:v>44644</c:v>
                </c:pt>
                <c:pt idx="736">
                  <c:v>44645</c:v>
                </c:pt>
                <c:pt idx="737">
                  <c:v>44648</c:v>
                </c:pt>
                <c:pt idx="738">
                  <c:v>44649</c:v>
                </c:pt>
                <c:pt idx="739">
                  <c:v>44650</c:v>
                </c:pt>
                <c:pt idx="740">
                  <c:v>44651</c:v>
                </c:pt>
                <c:pt idx="741">
                  <c:v>44652</c:v>
                </c:pt>
                <c:pt idx="742">
                  <c:v>44655</c:v>
                </c:pt>
                <c:pt idx="743">
                  <c:v>44656</c:v>
                </c:pt>
                <c:pt idx="744">
                  <c:v>44657</c:v>
                </c:pt>
                <c:pt idx="745">
                  <c:v>44658</c:v>
                </c:pt>
                <c:pt idx="746">
                  <c:v>44659</c:v>
                </c:pt>
                <c:pt idx="747">
                  <c:v>44662</c:v>
                </c:pt>
                <c:pt idx="748">
                  <c:v>44663</c:v>
                </c:pt>
                <c:pt idx="749">
                  <c:v>44664</c:v>
                </c:pt>
                <c:pt idx="750">
                  <c:v>44665</c:v>
                </c:pt>
                <c:pt idx="751">
                  <c:v>44669</c:v>
                </c:pt>
                <c:pt idx="752">
                  <c:v>44670</c:v>
                </c:pt>
                <c:pt idx="753">
                  <c:v>44671</c:v>
                </c:pt>
                <c:pt idx="754">
                  <c:v>44672</c:v>
                </c:pt>
                <c:pt idx="755">
                  <c:v>44673</c:v>
                </c:pt>
                <c:pt idx="756">
                  <c:v>44676</c:v>
                </c:pt>
                <c:pt idx="757">
                  <c:v>44677</c:v>
                </c:pt>
                <c:pt idx="758">
                  <c:v>44678</c:v>
                </c:pt>
                <c:pt idx="759">
                  <c:v>44679</c:v>
                </c:pt>
                <c:pt idx="760">
                  <c:v>44680</c:v>
                </c:pt>
                <c:pt idx="761">
                  <c:v>44683</c:v>
                </c:pt>
                <c:pt idx="762">
                  <c:v>44684</c:v>
                </c:pt>
                <c:pt idx="763">
                  <c:v>44685</c:v>
                </c:pt>
                <c:pt idx="764">
                  <c:v>44686</c:v>
                </c:pt>
                <c:pt idx="765">
                  <c:v>44687</c:v>
                </c:pt>
                <c:pt idx="766">
                  <c:v>44690</c:v>
                </c:pt>
                <c:pt idx="767">
                  <c:v>44691</c:v>
                </c:pt>
                <c:pt idx="768">
                  <c:v>44692</c:v>
                </c:pt>
                <c:pt idx="769">
                  <c:v>44693</c:v>
                </c:pt>
                <c:pt idx="770">
                  <c:v>44694</c:v>
                </c:pt>
                <c:pt idx="771">
                  <c:v>44697</c:v>
                </c:pt>
                <c:pt idx="772">
                  <c:v>44698</c:v>
                </c:pt>
                <c:pt idx="773">
                  <c:v>44699</c:v>
                </c:pt>
                <c:pt idx="774">
                  <c:v>44700</c:v>
                </c:pt>
                <c:pt idx="775">
                  <c:v>44701</c:v>
                </c:pt>
                <c:pt idx="776">
                  <c:v>44704</c:v>
                </c:pt>
                <c:pt idx="777">
                  <c:v>44705</c:v>
                </c:pt>
                <c:pt idx="778">
                  <c:v>44706</c:v>
                </c:pt>
                <c:pt idx="779">
                  <c:v>44707</c:v>
                </c:pt>
                <c:pt idx="780">
                  <c:v>44708</c:v>
                </c:pt>
                <c:pt idx="781">
                  <c:v>44711</c:v>
                </c:pt>
                <c:pt idx="782">
                  <c:v>44712</c:v>
                </c:pt>
                <c:pt idx="783">
                  <c:v>44713</c:v>
                </c:pt>
                <c:pt idx="784">
                  <c:v>44714</c:v>
                </c:pt>
                <c:pt idx="785">
                  <c:v>44715</c:v>
                </c:pt>
                <c:pt idx="786">
                  <c:v>44718</c:v>
                </c:pt>
                <c:pt idx="787">
                  <c:v>44719</c:v>
                </c:pt>
                <c:pt idx="788">
                  <c:v>44720</c:v>
                </c:pt>
                <c:pt idx="789">
                  <c:v>44721</c:v>
                </c:pt>
                <c:pt idx="790">
                  <c:v>44722</c:v>
                </c:pt>
                <c:pt idx="791">
                  <c:v>44725</c:v>
                </c:pt>
                <c:pt idx="792">
                  <c:v>44726</c:v>
                </c:pt>
                <c:pt idx="793">
                  <c:v>44727</c:v>
                </c:pt>
                <c:pt idx="794">
                  <c:v>44728</c:v>
                </c:pt>
                <c:pt idx="795">
                  <c:v>44729</c:v>
                </c:pt>
                <c:pt idx="796">
                  <c:v>44732</c:v>
                </c:pt>
                <c:pt idx="797">
                  <c:v>44733</c:v>
                </c:pt>
                <c:pt idx="798">
                  <c:v>44734</c:v>
                </c:pt>
                <c:pt idx="799">
                  <c:v>44735</c:v>
                </c:pt>
                <c:pt idx="800">
                  <c:v>44736</c:v>
                </c:pt>
                <c:pt idx="801">
                  <c:v>44739</c:v>
                </c:pt>
                <c:pt idx="802">
                  <c:v>44740</c:v>
                </c:pt>
                <c:pt idx="803">
                  <c:v>44741</c:v>
                </c:pt>
                <c:pt idx="804">
                  <c:v>44742</c:v>
                </c:pt>
                <c:pt idx="805">
                  <c:v>44743</c:v>
                </c:pt>
                <c:pt idx="806">
                  <c:v>44746</c:v>
                </c:pt>
                <c:pt idx="807">
                  <c:v>44747</c:v>
                </c:pt>
                <c:pt idx="808">
                  <c:v>44748</c:v>
                </c:pt>
                <c:pt idx="809">
                  <c:v>44749</c:v>
                </c:pt>
                <c:pt idx="810">
                  <c:v>44750</c:v>
                </c:pt>
                <c:pt idx="811">
                  <c:v>44753</c:v>
                </c:pt>
                <c:pt idx="812">
                  <c:v>44754</c:v>
                </c:pt>
                <c:pt idx="813">
                  <c:v>44755</c:v>
                </c:pt>
                <c:pt idx="814">
                  <c:v>44756</c:v>
                </c:pt>
                <c:pt idx="815">
                  <c:v>44757</c:v>
                </c:pt>
                <c:pt idx="816">
                  <c:v>44760</c:v>
                </c:pt>
                <c:pt idx="817">
                  <c:v>44761</c:v>
                </c:pt>
                <c:pt idx="818">
                  <c:v>44762</c:v>
                </c:pt>
                <c:pt idx="819">
                  <c:v>44763</c:v>
                </c:pt>
                <c:pt idx="820">
                  <c:v>44764</c:v>
                </c:pt>
                <c:pt idx="821">
                  <c:v>44767</c:v>
                </c:pt>
                <c:pt idx="822">
                  <c:v>44768</c:v>
                </c:pt>
                <c:pt idx="823">
                  <c:v>44769</c:v>
                </c:pt>
                <c:pt idx="824">
                  <c:v>44770</c:v>
                </c:pt>
                <c:pt idx="825">
                  <c:v>44771</c:v>
                </c:pt>
                <c:pt idx="826">
                  <c:v>44774</c:v>
                </c:pt>
                <c:pt idx="827">
                  <c:v>44775</c:v>
                </c:pt>
                <c:pt idx="828">
                  <c:v>44776</c:v>
                </c:pt>
                <c:pt idx="829">
                  <c:v>44777</c:v>
                </c:pt>
                <c:pt idx="830">
                  <c:v>44778</c:v>
                </c:pt>
                <c:pt idx="831">
                  <c:v>44781</c:v>
                </c:pt>
                <c:pt idx="832">
                  <c:v>44782</c:v>
                </c:pt>
                <c:pt idx="833">
                  <c:v>44783</c:v>
                </c:pt>
                <c:pt idx="834">
                  <c:v>44784</c:v>
                </c:pt>
                <c:pt idx="835">
                  <c:v>44785</c:v>
                </c:pt>
                <c:pt idx="836">
                  <c:v>44788</c:v>
                </c:pt>
                <c:pt idx="837">
                  <c:v>44789</c:v>
                </c:pt>
                <c:pt idx="838">
                  <c:v>44790</c:v>
                </c:pt>
                <c:pt idx="839">
                  <c:v>44791</c:v>
                </c:pt>
                <c:pt idx="840">
                  <c:v>44792</c:v>
                </c:pt>
                <c:pt idx="841">
                  <c:v>44795</c:v>
                </c:pt>
                <c:pt idx="842">
                  <c:v>44796</c:v>
                </c:pt>
                <c:pt idx="843">
                  <c:v>44797</c:v>
                </c:pt>
                <c:pt idx="844">
                  <c:v>44798</c:v>
                </c:pt>
                <c:pt idx="845">
                  <c:v>44799</c:v>
                </c:pt>
                <c:pt idx="846">
                  <c:v>44802</c:v>
                </c:pt>
                <c:pt idx="847">
                  <c:v>44803</c:v>
                </c:pt>
                <c:pt idx="848">
                  <c:v>44804</c:v>
                </c:pt>
                <c:pt idx="849">
                  <c:v>44805</c:v>
                </c:pt>
                <c:pt idx="850">
                  <c:v>44806</c:v>
                </c:pt>
                <c:pt idx="851">
                  <c:v>44809</c:v>
                </c:pt>
                <c:pt idx="852">
                  <c:v>44810</c:v>
                </c:pt>
                <c:pt idx="853">
                  <c:v>44811</c:v>
                </c:pt>
                <c:pt idx="854">
                  <c:v>44812</c:v>
                </c:pt>
                <c:pt idx="855">
                  <c:v>44813</c:v>
                </c:pt>
                <c:pt idx="856">
                  <c:v>44816</c:v>
                </c:pt>
                <c:pt idx="857">
                  <c:v>44817</c:v>
                </c:pt>
                <c:pt idx="858">
                  <c:v>44818</c:v>
                </c:pt>
                <c:pt idx="859">
                  <c:v>44819</c:v>
                </c:pt>
                <c:pt idx="860">
                  <c:v>44820</c:v>
                </c:pt>
                <c:pt idx="861">
                  <c:v>44823</c:v>
                </c:pt>
                <c:pt idx="862">
                  <c:v>44824</c:v>
                </c:pt>
                <c:pt idx="863">
                  <c:v>44825</c:v>
                </c:pt>
                <c:pt idx="864">
                  <c:v>44826</c:v>
                </c:pt>
                <c:pt idx="865">
                  <c:v>44827</c:v>
                </c:pt>
                <c:pt idx="866">
                  <c:v>44830</c:v>
                </c:pt>
                <c:pt idx="867">
                  <c:v>44831</c:v>
                </c:pt>
                <c:pt idx="868">
                  <c:v>44832</c:v>
                </c:pt>
                <c:pt idx="869">
                  <c:v>44833</c:v>
                </c:pt>
                <c:pt idx="870">
                  <c:v>44834</c:v>
                </c:pt>
                <c:pt idx="871">
                  <c:v>44837</c:v>
                </c:pt>
                <c:pt idx="872">
                  <c:v>44838</c:v>
                </c:pt>
                <c:pt idx="873">
                  <c:v>44839</c:v>
                </c:pt>
                <c:pt idx="874">
                  <c:v>44840</c:v>
                </c:pt>
                <c:pt idx="875">
                  <c:v>44841</c:v>
                </c:pt>
                <c:pt idx="876">
                  <c:v>44844</c:v>
                </c:pt>
                <c:pt idx="877">
                  <c:v>44845</c:v>
                </c:pt>
                <c:pt idx="878">
                  <c:v>44846</c:v>
                </c:pt>
                <c:pt idx="879">
                  <c:v>44847</c:v>
                </c:pt>
                <c:pt idx="880">
                  <c:v>44848</c:v>
                </c:pt>
                <c:pt idx="881">
                  <c:v>44851</c:v>
                </c:pt>
                <c:pt idx="882">
                  <c:v>44852</c:v>
                </c:pt>
                <c:pt idx="883">
                  <c:v>44853</c:v>
                </c:pt>
                <c:pt idx="884">
                  <c:v>44854</c:v>
                </c:pt>
                <c:pt idx="885">
                  <c:v>44855</c:v>
                </c:pt>
                <c:pt idx="886">
                  <c:v>44858</c:v>
                </c:pt>
                <c:pt idx="887">
                  <c:v>44859</c:v>
                </c:pt>
                <c:pt idx="888">
                  <c:v>44860</c:v>
                </c:pt>
                <c:pt idx="889">
                  <c:v>44861</c:v>
                </c:pt>
                <c:pt idx="890">
                  <c:v>44862</c:v>
                </c:pt>
                <c:pt idx="891">
                  <c:v>44865</c:v>
                </c:pt>
                <c:pt idx="892">
                  <c:v>44866</c:v>
                </c:pt>
                <c:pt idx="893">
                  <c:v>44867</c:v>
                </c:pt>
                <c:pt idx="894">
                  <c:v>44868</c:v>
                </c:pt>
                <c:pt idx="895">
                  <c:v>44869</c:v>
                </c:pt>
                <c:pt idx="896">
                  <c:v>44872</c:v>
                </c:pt>
                <c:pt idx="897">
                  <c:v>44873</c:v>
                </c:pt>
                <c:pt idx="898">
                  <c:v>44874</c:v>
                </c:pt>
                <c:pt idx="899">
                  <c:v>44875</c:v>
                </c:pt>
                <c:pt idx="900">
                  <c:v>44876</c:v>
                </c:pt>
                <c:pt idx="901">
                  <c:v>44879</c:v>
                </c:pt>
                <c:pt idx="902">
                  <c:v>44880</c:v>
                </c:pt>
                <c:pt idx="903">
                  <c:v>44881</c:v>
                </c:pt>
                <c:pt idx="904">
                  <c:v>44882</c:v>
                </c:pt>
                <c:pt idx="905">
                  <c:v>44883</c:v>
                </c:pt>
                <c:pt idx="906">
                  <c:v>44886</c:v>
                </c:pt>
                <c:pt idx="907">
                  <c:v>44887</c:v>
                </c:pt>
                <c:pt idx="908">
                  <c:v>44888</c:v>
                </c:pt>
                <c:pt idx="909">
                  <c:v>44889</c:v>
                </c:pt>
                <c:pt idx="910">
                  <c:v>44890</c:v>
                </c:pt>
                <c:pt idx="911">
                  <c:v>44893</c:v>
                </c:pt>
                <c:pt idx="912">
                  <c:v>44894</c:v>
                </c:pt>
                <c:pt idx="913">
                  <c:v>44895</c:v>
                </c:pt>
                <c:pt idx="914">
                  <c:v>44896</c:v>
                </c:pt>
                <c:pt idx="915">
                  <c:v>44897</c:v>
                </c:pt>
                <c:pt idx="916">
                  <c:v>44900</c:v>
                </c:pt>
                <c:pt idx="917">
                  <c:v>44901</c:v>
                </c:pt>
                <c:pt idx="918">
                  <c:v>44902</c:v>
                </c:pt>
                <c:pt idx="919">
                  <c:v>44903</c:v>
                </c:pt>
                <c:pt idx="920">
                  <c:v>44904</c:v>
                </c:pt>
                <c:pt idx="921">
                  <c:v>44907</c:v>
                </c:pt>
                <c:pt idx="922">
                  <c:v>44908</c:v>
                </c:pt>
                <c:pt idx="923">
                  <c:v>44909</c:v>
                </c:pt>
                <c:pt idx="924">
                  <c:v>44910</c:v>
                </c:pt>
                <c:pt idx="925">
                  <c:v>44911</c:v>
                </c:pt>
                <c:pt idx="926">
                  <c:v>44914</c:v>
                </c:pt>
                <c:pt idx="927">
                  <c:v>44915</c:v>
                </c:pt>
                <c:pt idx="928">
                  <c:v>44916</c:v>
                </c:pt>
                <c:pt idx="929">
                  <c:v>44917</c:v>
                </c:pt>
                <c:pt idx="930">
                  <c:v>44918</c:v>
                </c:pt>
                <c:pt idx="931">
                  <c:v>44922</c:v>
                </c:pt>
                <c:pt idx="932">
                  <c:v>44923</c:v>
                </c:pt>
                <c:pt idx="933">
                  <c:v>44924</c:v>
                </c:pt>
                <c:pt idx="934">
                  <c:v>44925</c:v>
                </c:pt>
                <c:pt idx="935">
                  <c:v>44928</c:v>
                </c:pt>
                <c:pt idx="936">
                  <c:v>44929</c:v>
                </c:pt>
                <c:pt idx="937">
                  <c:v>44930</c:v>
                </c:pt>
                <c:pt idx="938">
                  <c:v>44931</c:v>
                </c:pt>
                <c:pt idx="939">
                  <c:v>44932</c:v>
                </c:pt>
                <c:pt idx="940">
                  <c:v>44935</c:v>
                </c:pt>
                <c:pt idx="941">
                  <c:v>44936</c:v>
                </c:pt>
                <c:pt idx="942">
                  <c:v>44937</c:v>
                </c:pt>
                <c:pt idx="943">
                  <c:v>44938</c:v>
                </c:pt>
                <c:pt idx="944">
                  <c:v>44939</c:v>
                </c:pt>
                <c:pt idx="945">
                  <c:v>44942</c:v>
                </c:pt>
                <c:pt idx="946">
                  <c:v>44943</c:v>
                </c:pt>
                <c:pt idx="947">
                  <c:v>44944</c:v>
                </c:pt>
                <c:pt idx="948">
                  <c:v>44945</c:v>
                </c:pt>
                <c:pt idx="949">
                  <c:v>44946</c:v>
                </c:pt>
                <c:pt idx="950">
                  <c:v>44949</c:v>
                </c:pt>
                <c:pt idx="951">
                  <c:v>44950</c:v>
                </c:pt>
                <c:pt idx="952">
                  <c:v>44951</c:v>
                </c:pt>
                <c:pt idx="953">
                  <c:v>44952</c:v>
                </c:pt>
                <c:pt idx="954">
                  <c:v>44953</c:v>
                </c:pt>
                <c:pt idx="955">
                  <c:v>44956</c:v>
                </c:pt>
                <c:pt idx="956">
                  <c:v>44957</c:v>
                </c:pt>
                <c:pt idx="957">
                  <c:v>44958</c:v>
                </c:pt>
                <c:pt idx="958">
                  <c:v>44959</c:v>
                </c:pt>
                <c:pt idx="959">
                  <c:v>44960</c:v>
                </c:pt>
                <c:pt idx="960">
                  <c:v>44963</c:v>
                </c:pt>
                <c:pt idx="961">
                  <c:v>44964</c:v>
                </c:pt>
                <c:pt idx="962">
                  <c:v>44965</c:v>
                </c:pt>
                <c:pt idx="963">
                  <c:v>44966</c:v>
                </c:pt>
                <c:pt idx="964">
                  <c:v>44967</c:v>
                </c:pt>
                <c:pt idx="965">
                  <c:v>44970</c:v>
                </c:pt>
                <c:pt idx="966">
                  <c:v>44971</c:v>
                </c:pt>
                <c:pt idx="967">
                  <c:v>44972</c:v>
                </c:pt>
                <c:pt idx="968">
                  <c:v>44973</c:v>
                </c:pt>
                <c:pt idx="969">
                  <c:v>44974</c:v>
                </c:pt>
                <c:pt idx="970">
                  <c:v>44977</c:v>
                </c:pt>
                <c:pt idx="971">
                  <c:v>44978</c:v>
                </c:pt>
                <c:pt idx="972">
                  <c:v>44979</c:v>
                </c:pt>
                <c:pt idx="973">
                  <c:v>44980</c:v>
                </c:pt>
                <c:pt idx="974">
                  <c:v>44981</c:v>
                </c:pt>
                <c:pt idx="975">
                  <c:v>44984</c:v>
                </c:pt>
                <c:pt idx="976">
                  <c:v>44985</c:v>
                </c:pt>
                <c:pt idx="977">
                  <c:v>44986</c:v>
                </c:pt>
                <c:pt idx="978">
                  <c:v>44987</c:v>
                </c:pt>
                <c:pt idx="979">
                  <c:v>44988</c:v>
                </c:pt>
                <c:pt idx="980">
                  <c:v>44991</c:v>
                </c:pt>
                <c:pt idx="981">
                  <c:v>44992</c:v>
                </c:pt>
                <c:pt idx="982">
                  <c:v>44993</c:v>
                </c:pt>
                <c:pt idx="983">
                  <c:v>44994</c:v>
                </c:pt>
                <c:pt idx="984">
                  <c:v>44995</c:v>
                </c:pt>
                <c:pt idx="985">
                  <c:v>44998</c:v>
                </c:pt>
                <c:pt idx="986">
                  <c:v>44999</c:v>
                </c:pt>
                <c:pt idx="987">
                  <c:v>45000</c:v>
                </c:pt>
                <c:pt idx="988">
                  <c:v>45001</c:v>
                </c:pt>
                <c:pt idx="989">
                  <c:v>45002</c:v>
                </c:pt>
                <c:pt idx="990">
                  <c:v>45005</c:v>
                </c:pt>
                <c:pt idx="991">
                  <c:v>45006</c:v>
                </c:pt>
                <c:pt idx="992">
                  <c:v>45007</c:v>
                </c:pt>
                <c:pt idx="993">
                  <c:v>45008</c:v>
                </c:pt>
                <c:pt idx="994">
                  <c:v>45009</c:v>
                </c:pt>
                <c:pt idx="995">
                  <c:v>45012</c:v>
                </c:pt>
                <c:pt idx="996">
                  <c:v>45013</c:v>
                </c:pt>
                <c:pt idx="997">
                  <c:v>45014</c:v>
                </c:pt>
                <c:pt idx="998">
                  <c:v>45015</c:v>
                </c:pt>
                <c:pt idx="999">
                  <c:v>45016</c:v>
                </c:pt>
                <c:pt idx="1000">
                  <c:v>45019</c:v>
                </c:pt>
                <c:pt idx="1001">
                  <c:v>45020</c:v>
                </c:pt>
                <c:pt idx="1002">
                  <c:v>45021</c:v>
                </c:pt>
                <c:pt idx="1003">
                  <c:v>45022</c:v>
                </c:pt>
                <c:pt idx="1004">
                  <c:v>45023</c:v>
                </c:pt>
                <c:pt idx="1005">
                  <c:v>45026</c:v>
                </c:pt>
                <c:pt idx="1006">
                  <c:v>45027</c:v>
                </c:pt>
                <c:pt idx="1007">
                  <c:v>45028</c:v>
                </c:pt>
                <c:pt idx="1008">
                  <c:v>45029</c:v>
                </c:pt>
                <c:pt idx="1009">
                  <c:v>45030</c:v>
                </c:pt>
                <c:pt idx="1010">
                  <c:v>45033</c:v>
                </c:pt>
                <c:pt idx="1011">
                  <c:v>45034</c:v>
                </c:pt>
                <c:pt idx="1012">
                  <c:v>45035</c:v>
                </c:pt>
                <c:pt idx="1013">
                  <c:v>45036</c:v>
                </c:pt>
                <c:pt idx="1014">
                  <c:v>45037</c:v>
                </c:pt>
                <c:pt idx="1015">
                  <c:v>45040</c:v>
                </c:pt>
                <c:pt idx="1016">
                  <c:v>45041</c:v>
                </c:pt>
                <c:pt idx="1017">
                  <c:v>45042</c:v>
                </c:pt>
                <c:pt idx="1018">
                  <c:v>45043</c:v>
                </c:pt>
                <c:pt idx="1019">
                  <c:v>45044</c:v>
                </c:pt>
                <c:pt idx="1020">
                  <c:v>45047</c:v>
                </c:pt>
                <c:pt idx="1021">
                  <c:v>45048</c:v>
                </c:pt>
                <c:pt idx="1022">
                  <c:v>45049</c:v>
                </c:pt>
                <c:pt idx="1023">
                  <c:v>45050</c:v>
                </c:pt>
                <c:pt idx="1024">
                  <c:v>45051</c:v>
                </c:pt>
                <c:pt idx="1025">
                  <c:v>45054</c:v>
                </c:pt>
                <c:pt idx="1026">
                  <c:v>45055</c:v>
                </c:pt>
                <c:pt idx="1027">
                  <c:v>45056</c:v>
                </c:pt>
                <c:pt idx="1028">
                  <c:v>45057</c:v>
                </c:pt>
                <c:pt idx="1029">
                  <c:v>45058</c:v>
                </c:pt>
                <c:pt idx="1030">
                  <c:v>45061</c:v>
                </c:pt>
                <c:pt idx="1031">
                  <c:v>45062</c:v>
                </c:pt>
                <c:pt idx="1032">
                  <c:v>45063</c:v>
                </c:pt>
                <c:pt idx="1033">
                  <c:v>45064</c:v>
                </c:pt>
                <c:pt idx="1034">
                  <c:v>45065</c:v>
                </c:pt>
                <c:pt idx="1035">
                  <c:v>45068</c:v>
                </c:pt>
                <c:pt idx="1036">
                  <c:v>45069</c:v>
                </c:pt>
                <c:pt idx="1037">
                  <c:v>45070</c:v>
                </c:pt>
                <c:pt idx="1038">
                  <c:v>45071</c:v>
                </c:pt>
                <c:pt idx="1039">
                  <c:v>45072</c:v>
                </c:pt>
                <c:pt idx="1040">
                  <c:v>45075</c:v>
                </c:pt>
                <c:pt idx="1041">
                  <c:v>45076</c:v>
                </c:pt>
                <c:pt idx="1042">
                  <c:v>45077</c:v>
                </c:pt>
                <c:pt idx="1043">
                  <c:v>45078</c:v>
                </c:pt>
                <c:pt idx="1044">
                  <c:v>45079</c:v>
                </c:pt>
                <c:pt idx="1045">
                  <c:v>45082</c:v>
                </c:pt>
                <c:pt idx="1046">
                  <c:v>45083</c:v>
                </c:pt>
                <c:pt idx="1047">
                  <c:v>45084</c:v>
                </c:pt>
                <c:pt idx="1048">
                  <c:v>45085</c:v>
                </c:pt>
                <c:pt idx="1049">
                  <c:v>45086</c:v>
                </c:pt>
                <c:pt idx="1050">
                  <c:v>45089</c:v>
                </c:pt>
                <c:pt idx="1051">
                  <c:v>45090</c:v>
                </c:pt>
                <c:pt idx="1052">
                  <c:v>45091</c:v>
                </c:pt>
                <c:pt idx="1053">
                  <c:v>45092</c:v>
                </c:pt>
                <c:pt idx="1054">
                  <c:v>45093</c:v>
                </c:pt>
                <c:pt idx="1055">
                  <c:v>45096</c:v>
                </c:pt>
                <c:pt idx="1056">
                  <c:v>45097</c:v>
                </c:pt>
                <c:pt idx="1057">
                  <c:v>45098</c:v>
                </c:pt>
                <c:pt idx="1058">
                  <c:v>45099</c:v>
                </c:pt>
                <c:pt idx="1059">
                  <c:v>45100</c:v>
                </c:pt>
                <c:pt idx="1060">
                  <c:v>45103</c:v>
                </c:pt>
                <c:pt idx="1061">
                  <c:v>45104</c:v>
                </c:pt>
                <c:pt idx="1062">
                  <c:v>45105</c:v>
                </c:pt>
                <c:pt idx="1063">
                  <c:v>45106</c:v>
                </c:pt>
                <c:pt idx="1064">
                  <c:v>45107</c:v>
                </c:pt>
                <c:pt idx="1065">
                  <c:v>45110</c:v>
                </c:pt>
                <c:pt idx="1066">
                  <c:v>45111</c:v>
                </c:pt>
                <c:pt idx="1067">
                  <c:v>45112</c:v>
                </c:pt>
                <c:pt idx="1068">
                  <c:v>45113</c:v>
                </c:pt>
                <c:pt idx="1069">
                  <c:v>45114</c:v>
                </c:pt>
                <c:pt idx="1070">
                  <c:v>45117</c:v>
                </c:pt>
                <c:pt idx="1071">
                  <c:v>45118</c:v>
                </c:pt>
                <c:pt idx="1072">
                  <c:v>45119</c:v>
                </c:pt>
                <c:pt idx="1073">
                  <c:v>45120</c:v>
                </c:pt>
                <c:pt idx="1074">
                  <c:v>45121</c:v>
                </c:pt>
                <c:pt idx="1075">
                  <c:v>45124</c:v>
                </c:pt>
                <c:pt idx="1076">
                  <c:v>45125</c:v>
                </c:pt>
                <c:pt idx="1077">
                  <c:v>45126</c:v>
                </c:pt>
                <c:pt idx="1078">
                  <c:v>45127</c:v>
                </c:pt>
                <c:pt idx="1079">
                  <c:v>45128</c:v>
                </c:pt>
                <c:pt idx="1080">
                  <c:v>45131</c:v>
                </c:pt>
                <c:pt idx="1081">
                  <c:v>45132</c:v>
                </c:pt>
                <c:pt idx="1082">
                  <c:v>45133</c:v>
                </c:pt>
                <c:pt idx="1083">
                  <c:v>45134</c:v>
                </c:pt>
                <c:pt idx="1084">
                  <c:v>45135</c:v>
                </c:pt>
                <c:pt idx="1085">
                  <c:v>45138</c:v>
                </c:pt>
                <c:pt idx="1086">
                  <c:v>45139</c:v>
                </c:pt>
                <c:pt idx="1087">
                  <c:v>45140</c:v>
                </c:pt>
                <c:pt idx="1088">
                  <c:v>45141</c:v>
                </c:pt>
                <c:pt idx="1089">
                  <c:v>45142</c:v>
                </c:pt>
                <c:pt idx="1090">
                  <c:v>45145</c:v>
                </c:pt>
                <c:pt idx="1091">
                  <c:v>45146</c:v>
                </c:pt>
                <c:pt idx="1092">
                  <c:v>45147</c:v>
                </c:pt>
                <c:pt idx="1093">
                  <c:v>45148</c:v>
                </c:pt>
                <c:pt idx="1094">
                  <c:v>45149</c:v>
                </c:pt>
                <c:pt idx="1095">
                  <c:v>45152</c:v>
                </c:pt>
                <c:pt idx="1096">
                  <c:v>45153</c:v>
                </c:pt>
                <c:pt idx="1097">
                  <c:v>45154</c:v>
                </c:pt>
                <c:pt idx="1098">
                  <c:v>45155</c:v>
                </c:pt>
                <c:pt idx="1099">
                  <c:v>45156</c:v>
                </c:pt>
                <c:pt idx="1100">
                  <c:v>45159</c:v>
                </c:pt>
                <c:pt idx="1101">
                  <c:v>45160</c:v>
                </c:pt>
                <c:pt idx="1102">
                  <c:v>45161</c:v>
                </c:pt>
                <c:pt idx="1103">
                  <c:v>45162</c:v>
                </c:pt>
                <c:pt idx="1104">
                  <c:v>45163</c:v>
                </c:pt>
                <c:pt idx="1105">
                  <c:v>45166</c:v>
                </c:pt>
                <c:pt idx="1106">
                  <c:v>45167</c:v>
                </c:pt>
                <c:pt idx="1107">
                  <c:v>45168</c:v>
                </c:pt>
                <c:pt idx="1108">
                  <c:v>45169</c:v>
                </c:pt>
                <c:pt idx="1109">
                  <c:v>45170</c:v>
                </c:pt>
                <c:pt idx="1110">
                  <c:v>45173</c:v>
                </c:pt>
                <c:pt idx="1111">
                  <c:v>45174</c:v>
                </c:pt>
                <c:pt idx="1112">
                  <c:v>45175</c:v>
                </c:pt>
                <c:pt idx="1113">
                  <c:v>45176</c:v>
                </c:pt>
                <c:pt idx="1114">
                  <c:v>45177</c:v>
                </c:pt>
                <c:pt idx="1115">
                  <c:v>45180</c:v>
                </c:pt>
                <c:pt idx="1116">
                  <c:v>45181</c:v>
                </c:pt>
                <c:pt idx="1117">
                  <c:v>45182</c:v>
                </c:pt>
                <c:pt idx="1118">
                  <c:v>45183</c:v>
                </c:pt>
                <c:pt idx="1119">
                  <c:v>45184</c:v>
                </c:pt>
                <c:pt idx="1120">
                  <c:v>45187</c:v>
                </c:pt>
                <c:pt idx="1121">
                  <c:v>45188</c:v>
                </c:pt>
                <c:pt idx="1122">
                  <c:v>45189</c:v>
                </c:pt>
                <c:pt idx="1123">
                  <c:v>45190</c:v>
                </c:pt>
                <c:pt idx="1124">
                  <c:v>45191</c:v>
                </c:pt>
                <c:pt idx="1125">
                  <c:v>45194</c:v>
                </c:pt>
                <c:pt idx="1126">
                  <c:v>45195</c:v>
                </c:pt>
                <c:pt idx="1127">
                  <c:v>45196</c:v>
                </c:pt>
                <c:pt idx="1128">
                  <c:v>45197</c:v>
                </c:pt>
                <c:pt idx="1129">
                  <c:v>45198</c:v>
                </c:pt>
                <c:pt idx="1130">
                  <c:v>45201</c:v>
                </c:pt>
                <c:pt idx="1131">
                  <c:v>45202</c:v>
                </c:pt>
                <c:pt idx="1132">
                  <c:v>45203</c:v>
                </c:pt>
                <c:pt idx="1133">
                  <c:v>45204</c:v>
                </c:pt>
                <c:pt idx="1134">
                  <c:v>45205</c:v>
                </c:pt>
                <c:pt idx="1135">
                  <c:v>45208</c:v>
                </c:pt>
                <c:pt idx="1136">
                  <c:v>45209</c:v>
                </c:pt>
                <c:pt idx="1137">
                  <c:v>45210</c:v>
                </c:pt>
                <c:pt idx="1138">
                  <c:v>45211</c:v>
                </c:pt>
                <c:pt idx="1139">
                  <c:v>45212</c:v>
                </c:pt>
                <c:pt idx="1140">
                  <c:v>45215</c:v>
                </c:pt>
                <c:pt idx="1141">
                  <c:v>45216</c:v>
                </c:pt>
                <c:pt idx="1142">
                  <c:v>45217</c:v>
                </c:pt>
                <c:pt idx="1143">
                  <c:v>45218</c:v>
                </c:pt>
                <c:pt idx="1144">
                  <c:v>45219</c:v>
                </c:pt>
                <c:pt idx="1145">
                  <c:v>45222</c:v>
                </c:pt>
                <c:pt idx="1146">
                  <c:v>45223</c:v>
                </c:pt>
                <c:pt idx="1147">
                  <c:v>45224</c:v>
                </c:pt>
                <c:pt idx="1148">
                  <c:v>45225</c:v>
                </c:pt>
                <c:pt idx="1149">
                  <c:v>45226</c:v>
                </c:pt>
                <c:pt idx="1150">
                  <c:v>45229</c:v>
                </c:pt>
                <c:pt idx="1151">
                  <c:v>45230</c:v>
                </c:pt>
                <c:pt idx="1152">
                  <c:v>45231</c:v>
                </c:pt>
                <c:pt idx="1153">
                  <c:v>45232</c:v>
                </c:pt>
                <c:pt idx="1154">
                  <c:v>45233</c:v>
                </c:pt>
                <c:pt idx="1155">
                  <c:v>45236</c:v>
                </c:pt>
                <c:pt idx="1156">
                  <c:v>45237</c:v>
                </c:pt>
                <c:pt idx="1157">
                  <c:v>45238</c:v>
                </c:pt>
                <c:pt idx="1158">
                  <c:v>45239</c:v>
                </c:pt>
                <c:pt idx="1159">
                  <c:v>45240</c:v>
                </c:pt>
                <c:pt idx="1160">
                  <c:v>45243</c:v>
                </c:pt>
                <c:pt idx="1161">
                  <c:v>45244</c:v>
                </c:pt>
                <c:pt idx="1162">
                  <c:v>45245</c:v>
                </c:pt>
                <c:pt idx="1163">
                  <c:v>45246</c:v>
                </c:pt>
                <c:pt idx="1164">
                  <c:v>45247</c:v>
                </c:pt>
                <c:pt idx="1165">
                  <c:v>45250</c:v>
                </c:pt>
                <c:pt idx="1166">
                  <c:v>45251</c:v>
                </c:pt>
                <c:pt idx="1167">
                  <c:v>45252</c:v>
                </c:pt>
                <c:pt idx="1168">
                  <c:v>45253</c:v>
                </c:pt>
                <c:pt idx="1169">
                  <c:v>45254</c:v>
                </c:pt>
                <c:pt idx="1170">
                  <c:v>45257</c:v>
                </c:pt>
                <c:pt idx="1171">
                  <c:v>45258</c:v>
                </c:pt>
                <c:pt idx="1172">
                  <c:v>45259</c:v>
                </c:pt>
                <c:pt idx="1173">
                  <c:v>45260</c:v>
                </c:pt>
                <c:pt idx="1174">
                  <c:v>45261</c:v>
                </c:pt>
                <c:pt idx="1175">
                  <c:v>45264</c:v>
                </c:pt>
                <c:pt idx="1176">
                  <c:v>45265</c:v>
                </c:pt>
                <c:pt idx="1177">
                  <c:v>45266</c:v>
                </c:pt>
                <c:pt idx="1178">
                  <c:v>45267</c:v>
                </c:pt>
                <c:pt idx="1179">
                  <c:v>45268</c:v>
                </c:pt>
                <c:pt idx="1180">
                  <c:v>45271</c:v>
                </c:pt>
                <c:pt idx="1181">
                  <c:v>45272</c:v>
                </c:pt>
                <c:pt idx="1182">
                  <c:v>45273</c:v>
                </c:pt>
                <c:pt idx="1183">
                  <c:v>45274</c:v>
                </c:pt>
                <c:pt idx="1184">
                  <c:v>45275</c:v>
                </c:pt>
                <c:pt idx="1185">
                  <c:v>45278</c:v>
                </c:pt>
                <c:pt idx="1186">
                  <c:v>45279</c:v>
                </c:pt>
                <c:pt idx="1187">
                  <c:v>45280</c:v>
                </c:pt>
                <c:pt idx="1188">
                  <c:v>45281</c:v>
                </c:pt>
                <c:pt idx="1189">
                  <c:v>45282</c:v>
                </c:pt>
                <c:pt idx="1190">
                  <c:v>45286</c:v>
                </c:pt>
                <c:pt idx="1191">
                  <c:v>45287</c:v>
                </c:pt>
                <c:pt idx="1192">
                  <c:v>45288</c:v>
                </c:pt>
                <c:pt idx="1193">
                  <c:v>45289</c:v>
                </c:pt>
                <c:pt idx="1194">
                  <c:v>45293</c:v>
                </c:pt>
                <c:pt idx="1195">
                  <c:v>45294</c:v>
                </c:pt>
                <c:pt idx="1196">
                  <c:v>45295</c:v>
                </c:pt>
                <c:pt idx="1197">
                  <c:v>45296</c:v>
                </c:pt>
                <c:pt idx="1198">
                  <c:v>45299</c:v>
                </c:pt>
                <c:pt idx="1199">
                  <c:v>45300</c:v>
                </c:pt>
                <c:pt idx="1200">
                  <c:v>45301</c:v>
                </c:pt>
                <c:pt idx="1201">
                  <c:v>45302</c:v>
                </c:pt>
                <c:pt idx="1202">
                  <c:v>45303</c:v>
                </c:pt>
                <c:pt idx="1203">
                  <c:v>45306</c:v>
                </c:pt>
                <c:pt idx="1204">
                  <c:v>45307</c:v>
                </c:pt>
                <c:pt idx="1205">
                  <c:v>45308</c:v>
                </c:pt>
                <c:pt idx="1206">
                  <c:v>45309</c:v>
                </c:pt>
                <c:pt idx="1207">
                  <c:v>45310</c:v>
                </c:pt>
                <c:pt idx="1208">
                  <c:v>45313</c:v>
                </c:pt>
                <c:pt idx="1209">
                  <c:v>45314</c:v>
                </c:pt>
                <c:pt idx="1210">
                  <c:v>45315</c:v>
                </c:pt>
                <c:pt idx="1211">
                  <c:v>45316</c:v>
                </c:pt>
                <c:pt idx="1212">
                  <c:v>45317</c:v>
                </c:pt>
                <c:pt idx="1213">
                  <c:v>45320</c:v>
                </c:pt>
                <c:pt idx="1214">
                  <c:v>45321</c:v>
                </c:pt>
                <c:pt idx="1215">
                  <c:v>45322</c:v>
                </c:pt>
                <c:pt idx="1216">
                  <c:v>45323</c:v>
                </c:pt>
                <c:pt idx="1217">
                  <c:v>45324</c:v>
                </c:pt>
                <c:pt idx="1218">
                  <c:v>45327</c:v>
                </c:pt>
                <c:pt idx="1219">
                  <c:v>45328</c:v>
                </c:pt>
                <c:pt idx="1220">
                  <c:v>45329</c:v>
                </c:pt>
                <c:pt idx="1221">
                  <c:v>45330</c:v>
                </c:pt>
                <c:pt idx="1222">
                  <c:v>45331</c:v>
                </c:pt>
                <c:pt idx="1223">
                  <c:v>45334</c:v>
                </c:pt>
                <c:pt idx="1224">
                  <c:v>45335</c:v>
                </c:pt>
                <c:pt idx="1225">
                  <c:v>45336</c:v>
                </c:pt>
                <c:pt idx="1226">
                  <c:v>45337</c:v>
                </c:pt>
                <c:pt idx="1227">
                  <c:v>45338</c:v>
                </c:pt>
                <c:pt idx="1228">
                  <c:v>45341</c:v>
                </c:pt>
                <c:pt idx="1229">
                  <c:v>45342</c:v>
                </c:pt>
                <c:pt idx="1230">
                  <c:v>45343</c:v>
                </c:pt>
                <c:pt idx="1231">
                  <c:v>45344</c:v>
                </c:pt>
                <c:pt idx="1232">
                  <c:v>45345</c:v>
                </c:pt>
                <c:pt idx="1233">
                  <c:v>45348</c:v>
                </c:pt>
                <c:pt idx="1234">
                  <c:v>45349</c:v>
                </c:pt>
                <c:pt idx="1235">
                  <c:v>45350</c:v>
                </c:pt>
                <c:pt idx="1236">
                  <c:v>45351</c:v>
                </c:pt>
                <c:pt idx="1237">
                  <c:v>45352</c:v>
                </c:pt>
                <c:pt idx="1238">
                  <c:v>45355</c:v>
                </c:pt>
                <c:pt idx="1239">
                  <c:v>45356</c:v>
                </c:pt>
                <c:pt idx="1240">
                  <c:v>45357</c:v>
                </c:pt>
                <c:pt idx="1241">
                  <c:v>45358</c:v>
                </c:pt>
                <c:pt idx="1242">
                  <c:v>45359</c:v>
                </c:pt>
                <c:pt idx="1243">
                  <c:v>45362</c:v>
                </c:pt>
                <c:pt idx="1244">
                  <c:v>45363</c:v>
                </c:pt>
                <c:pt idx="1245">
                  <c:v>45364</c:v>
                </c:pt>
                <c:pt idx="1246">
                  <c:v>45365</c:v>
                </c:pt>
                <c:pt idx="1247">
                  <c:v>45366</c:v>
                </c:pt>
                <c:pt idx="1248">
                  <c:v>45369</c:v>
                </c:pt>
                <c:pt idx="1249">
                  <c:v>45370</c:v>
                </c:pt>
                <c:pt idx="1250">
                  <c:v>45371</c:v>
                </c:pt>
                <c:pt idx="1251">
                  <c:v>45372</c:v>
                </c:pt>
                <c:pt idx="1252">
                  <c:v>45373</c:v>
                </c:pt>
                <c:pt idx="1253">
                  <c:v>45376</c:v>
                </c:pt>
                <c:pt idx="1254">
                  <c:v>45377</c:v>
                </c:pt>
                <c:pt idx="1255">
                  <c:v>45378</c:v>
                </c:pt>
                <c:pt idx="1256">
                  <c:v>45379</c:v>
                </c:pt>
                <c:pt idx="1257">
                  <c:v>45380</c:v>
                </c:pt>
                <c:pt idx="1258">
                  <c:v>45383</c:v>
                </c:pt>
                <c:pt idx="1259">
                  <c:v>45384</c:v>
                </c:pt>
                <c:pt idx="1260">
                  <c:v>45385</c:v>
                </c:pt>
                <c:pt idx="1261">
                  <c:v>45386</c:v>
                </c:pt>
                <c:pt idx="1262">
                  <c:v>45387</c:v>
                </c:pt>
                <c:pt idx="1263">
                  <c:v>45390</c:v>
                </c:pt>
                <c:pt idx="1264">
                  <c:v>45391</c:v>
                </c:pt>
                <c:pt idx="1265">
                  <c:v>45392</c:v>
                </c:pt>
                <c:pt idx="1266">
                  <c:v>45393</c:v>
                </c:pt>
                <c:pt idx="1267">
                  <c:v>45394</c:v>
                </c:pt>
                <c:pt idx="1268">
                  <c:v>45397</c:v>
                </c:pt>
                <c:pt idx="1269">
                  <c:v>45398</c:v>
                </c:pt>
                <c:pt idx="1270">
                  <c:v>45399</c:v>
                </c:pt>
                <c:pt idx="1271">
                  <c:v>45400</c:v>
                </c:pt>
                <c:pt idx="1272">
                  <c:v>45401</c:v>
                </c:pt>
                <c:pt idx="1273">
                  <c:v>45404</c:v>
                </c:pt>
                <c:pt idx="1274">
                  <c:v>45405</c:v>
                </c:pt>
                <c:pt idx="1275">
                  <c:v>45406</c:v>
                </c:pt>
                <c:pt idx="1276">
                  <c:v>45407</c:v>
                </c:pt>
                <c:pt idx="1277">
                  <c:v>45408</c:v>
                </c:pt>
                <c:pt idx="1278">
                  <c:v>45411</c:v>
                </c:pt>
                <c:pt idx="1279">
                  <c:v>45412</c:v>
                </c:pt>
                <c:pt idx="1280">
                  <c:v>45413</c:v>
                </c:pt>
                <c:pt idx="1281">
                  <c:v>45414</c:v>
                </c:pt>
                <c:pt idx="1282">
                  <c:v>45415</c:v>
                </c:pt>
                <c:pt idx="1283">
                  <c:v>45418</c:v>
                </c:pt>
                <c:pt idx="1284">
                  <c:v>45419</c:v>
                </c:pt>
                <c:pt idx="1285">
                  <c:v>45420</c:v>
                </c:pt>
                <c:pt idx="1286">
                  <c:v>45421</c:v>
                </c:pt>
                <c:pt idx="1287">
                  <c:v>45422</c:v>
                </c:pt>
                <c:pt idx="1288">
                  <c:v>45425</c:v>
                </c:pt>
                <c:pt idx="1289">
                  <c:v>45426</c:v>
                </c:pt>
                <c:pt idx="1290">
                  <c:v>45427</c:v>
                </c:pt>
                <c:pt idx="1291">
                  <c:v>45428</c:v>
                </c:pt>
                <c:pt idx="1292">
                  <c:v>45429</c:v>
                </c:pt>
                <c:pt idx="1293">
                  <c:v>45432</c:v>
                </c:pt>
                <c:pt idx="1294">
                  <c:v>45433</c:v>
                </c:pt>
                <c:pt idx="1295">
                  <c:v>45434</c:v>
                </c:pt>
                <c:pt idx="1296">
                  <c:v>45435</c:v>
                </c:pt>
                <c:pt idx="1297">
                  <c:v>45436</c:v>
                </c:pt>
              </c:numCache>
            </c:numRef>
          </c:cat>
          <c:val>
            <c:numRef>
              <c:f>'chartdata_1692f824-b0b4-42b0-be'!$C$2:$C$1299</c:f>
              <c:numCache>
                <c:formatCode>General</c:formatCode>
                <c:ptCount val="1298"/>
                <c:pt idx="0">
                  <c:v>0</c:v>
                </c:pt>
                <c:pt idx="1">
                  <c:v>-1E-4</c:v>
                </c:pt>
                <c:pt idx="2">
                  <c:v>0.14199999999999999</c:v>
                </c:pt>
                <c:pt idx="3">
                  <c:v>-8.6199999999999999E-2</c:v>
                </c:pt>
                <c:pt idx="4">
                  <c:v>-0.32479999999999998</c:v>
                </c:pt>
                <c:pt idx="5">
                  <c:v>-0.27929999999999999</c:v>
                </c:pt>
                <c:pt idx="6">
                  <c:v>-0.58850000000000002</c:v>
                </c:pt>
                <c:pt idx="7">
                  <c:v>-0.53169999999999995</c:v>
                </c:pt>
                <c:pt idx="8">
                  <c:v>-0.10630000000000001</c:v>
                </c:pt>
                <c:pt idx="9">
                  <c:v>0.18090000000000001</c:v>
                </c:pt>
                <c:pt idx="10">
                  <c:v>0.43409999999999999</c:v>
                </c:pt>
                <c:pt idx="11">
                  <c:v>0.86809999999999998</c:v>
                </c:pt>
                <c:pt idx="12">
                  <c:v>1.2685999999999999</c:v>
                </c:pt>
                <c:pt idx="13">
                  <c:v>1.331</c:v>
                </c:pt>
                <c:pt idx="14">
                  <c:v>1.2674000000000001</c:v>
                </c:pt>
                <c:pt idx="15">
                  <c:v>1.2819</c:v>
                </c:pt>
                <c:pt idx="16">
                  <c:v>1.2873000000000001</c:v>
                </c:pt>
                <c:pt idx="17">
                  <c:v>1.5364</c:v>
                </c:pt>
                <c:pt idx="18">
                  <c:v>2.0144000000000002</c:v>
                </c:pt>
                <c:pt idx="19">
                  <c:v>2.0691999999999999</c:v>
                </c:pt>
                <c:pt idx="20">
                  <c:v>2.3248000000000002</c:v>
                </c:pt>
                <c:pt idx="21">
                  <c:v>2.2057000000000002</c:v>
                </c:pt>
                <c:pt idx="22">
                  <c:v>2.1284999999999998</c:v>
                </c:pt>
                <c:pt idx="23">
                  <c:v>2.0773000000000001</c:v>
                </c:pt>
                <c:pt idx="24">
                  <c:v>2.0106000000000002</c:v>
                </c:pt>
                <c:pt idx="25">
                  <c:v>2.1528</c:v>
                </c:pt>
                <c:pt idx="26">
                  <c:v>2.5508999999999999</c:v>
                </c:pt>
                <c:pt idx="27">
                  <c:v>3.0872000000000002</c:v>
                </c:pt>
                <c:pt idx="28">
                  <c:v>3.6124000000000001</c:v>
                </c:pt>
                <c:pt idx="29">
                  <c:v>4.0012999999999996</c:v>
                </c:pt>
                <c:pt idx="30">
                  <c:v>4.0309999999999997</c:v>
                </c:pt>
                <c:pt idx="31">
                  <c:v>3.8090999999999999</c:v>
                </c:pt>
                <c:pt idx="32">
                  <c:v>3.6114999999999999</c:v>
                </c:pt>
                <c:pt idx="33">
                  <c:v>3.5266999999999999</c:v>
                </c:pt>
                <c:pt idx="34">
                  <c:v>3.4939</c:v>
                </c:pt>
                <c:pt idx="35">
                  <c:v>3.4436</c:v>
                </c:pt>
                <c:pt idx="36">
                  <c:v>3.4860000000000002</c:v>
                </c:pt>
                <c:pt idx="37">
                  <c:v>3.8129</c:v>
                </c:pt>
                <c:pt idx="38">
                  <c:v>4.0664999999999996</c:v>
                </c:pt>
                <c:pt idx="39">
                  <c:v>3.7557</c:v>
                </c:pt>
                <c:pt idx="40">
                  <c:v>3.4903</c:v>
                </c:pt>
                <c:pt idx="41">
                  <c:v>3.5851999999999999</c:v>
                </c:pt>
                <c:pt idx="42">
                  <c:v>3.7559999999999998</c:v>
                </c:pt>
                <c:pt idx="43">
                  <c:v>3.9121000000000001</c:v>
                </c:pt>
                <c:pt idx="44">
                  <c:v>3.9068999999999998</c:v>
                </c:pt>
                <c:pt idx="45">
                  <c:v>3.9049</c:v>
                </c:pt>
                <c:pt idx="46">
                  <c:v>4.4128999999999996</c:v>
                </c:pt>
                <c:pt idx="47">
                  <c:v>5.0115999999999996</c:v>
                </c:pt>
                <c:pt idx="48">
                  <c:v>4.9073000000000002</c:v>
                </c:pt>
                <c:pt idx="49">
                  <c:v>4.5343999999999998</c:v>
                </c:pt>
                <c:pt idx="50">
                  <c:v>4.2727000000000004</c:v>
                </c:pt>
                <c:pt idx="51">
                  <c:v>3.2850999999999999</c:v>
                </c:pt>
                <c:pt idx="52">
                  <c:v>2.3426999999999998</c:v>
                </c:pt>
                <c:pt idx="53">
                  <c:v>2.2606999999999999</c:v>
                </c:pt>
                <c:pt idx="54">
                  <c:v>2.4581</c:v>
                </c:pt>
                <c:pt idx="55">
                  <c:v>3.0855000000000001</c:v>
                </c:pt>
                <c:pt idx="56">
                  <c:v>3.0748000000000002</c:v>
                </c:pt>
                <c:pt idx="57">
                  <c:v>2.7290000000000001</c:v>
                </c:pt>
                <c:pt idx="58">
                  <c:v>2.7871999999999999</c:v>
                </c:pt>
                <c:pt idx="59">
                  <c:v>2.0672999999999999</c:v>
                </c:pt>
                <c:pt idx="60">
                  <c:v>1.8686</c:v>
                </c:pt>
                <c:pt idx="61">
                  <c:v>2.2955000000000001</c:v>
                </c:pt>
                <c:pt idx="62">
                  <c:v>2.8246000000000002</c:v>
                </c:pt>
                <c:pt idx="63">
                  <c:v>2.766</c:v>
                </c:pt>
                <c:pt idx="64">
                  <c:v>2.9049999999999998</c:v>
                </c:pt>
                <c:pt idx="65">
                  <c:v>2.5306000000000002</c:v>
                </c:pt>
                <c:pt idx="66">
                  <c:v>2.5286</c:v>
                </c:pt>
                <c:pt idx="67">
                  <c:v>2.0295000000000001</c:v>
                </c:pt>
                <c:pt idx="68">
                  <c:v>2.0179</c:v>
                </c:pt>
                <c:pt idx="69">
                  <c:v>2.391</c:v>
                </c:pt>
                <c:pt idx="70">
                  <c:v>2.8778999999999999</c:v>
                </c:pt>
                <c:pt idx="71">
                  <c:v>3.2389999999999999</c:v>
                </c:pt>
                <c:pt idx="72">
                  <c:v>3.5394999999999999</c:v>
                </c:pt>
                <c:pt idx="73">
                  <c:v>3.4176000000000002</c:v>
                </c:pt>
                <c:pt idx="74">
                  <c:v>3.3755999999999999</c:v>
                </c:pt>
                <c:pt idx="75">
                  <c:v>3.4045000000000001</c:v>
                </c:pt>
                <c:pt idx="76">
                  <c:v>3.4984000000000002</c:v>
                </c:pt>
                <c:pt idx="77">
                  <c:v>3.2850999999999999</c:v>
                </c:pt>
                <c:pt idx="78">
                  <c:v>3.4369999999999998</c:v>
                </c:pt>
                <c:pt idx="79">
                  <c:v>3.7938000000000001</c:v>
                </c:pt>
                <c:pt idx="80">
                  <c:v>3.8993000000000002</c:v>
                </c:pt>
                <c:pt idx="81">
                  <c:v>3.7315</c:v>
                </c:pt>
                <c:pt idx="82">
                  <c:v>3.6415000000000002</c:v>
                </c:pt>
                <c:pt idx="83">
                  <c:v>3.5512999999999999</c:v>
                </c:pt>
                <c:pt idx="84">
                  <c:v>3.6225000000000001</c:v>
                </c:pt>
                <c:pt idx="85">
                  <c:v>3.7250999999999999</c:v>
                </c:pt>
                <c:pt idx="86">
                  <c:v>3.6680999999999999</c:v>
                </c:pt>
                <c:pt idx="87">
                  <c:v>3.6978</c:v>
                </c:pt>
                <c:pt idx="88">
                  <c:v>3.3500999999999999</c:v>
                </c:pt>
                <c:pt idx="89">
                  <c:v>3.6101999999999999</c:v>
                </c:pt>
                <c:pt idx="90">
                  <c:v>3.9489999999999998</c:v>
                </c:pt>
                <c:pt idx="91">
                  <c:v>4.0289999999999999</c:v>
                </c:pt>
                <c:pt idx="92">
                  <c:v>3.9661</c:v>
                </c:pt>
                <c:pt idx="93">
                  <c:v>3.5598000000000001</c:v>
                </c:pt>
                <c:pt idx="94">
                  <c:v>2.4813999999999998</c:v>
                </c:pt>
                <c:pt idx="95">
                  <c:v>2.2511999999999999</c:v>
                </c:pt>
                <c:pt idx="96">
                  <c:v>2.8083</c:v>
                </c:pt>
                <c:pt idx="97">
                  <c:v>2.972</c:v>
                </c:pt>
                <c:pt idx="98">
                  <c:v>2.8166000000000002</c:v>
                </c:pt>
                <c:pt idx="99">
                  <c:v>2.8176000000000001</c:v>
                </c:pt>
                <c:pt idx="100">
                  <c:v>2.7109000000000001</c:v>
                </c:pt>
                <c:pt idx="101">
                  <c:v>2.5226999999999999</c:v>
                </c:pt>
                <c:pt idx="102">
                  <c:v>2.5817000000000001</c:v>
                </c:pt>
                <c:pt idx="103">
                  <c:v>2.4786999999999999</c:v>
                </c:pt>
                <c:pt idx="104">
                  <c:v>2.3191999999999999</c:v>
                </c:pt>
                <c:pt idx="105">
                  <c:v>2.2751999999999999</c:v>
                </c:pt>
                <c:pt idx="106">
                  <c:v>1.9956</c:v>
                </c:pt>
                <c:pt idx="107">
                  <c:v>2.0364</c:v>
                </c:pt>
                <c:pt idx="108">
                  <c:v>2.2783000000000002</c:v>
                </c:pt>
                <c:pt idx="109">
                  <c:v>2.5857000000000001</c:v>
                </c:pt>
                <c:pt idx="110">
                  <c:v>2.8811</c:v>
                </c:pt>
                <c:pt idx="111">
                  <c:v>2.9946999999999999</c:v>
                </c:pt>
                <c:pt idx="112">
                  <c:v>3.0142000000000002</c:v>
                </c:pt>
                <c:pt idx="113">
                  <c:v>2.9337</c:v>
                </c:pt>
                <c:pt idx="114">
                  <c:v>2.9693999999999998</c:v>
                </c:pt>
                <c:pt idx="115">
                  <c:v>2.8285</c:v>
                </c:pt>
                <c:pt idx="116">
                  <c:v>3.2322000000000002</c:v>
                </c:pt>
                <c:pt idx="117">
                  <c:v>3.5884999999999998</c:v>
                </c:pt>
                <c:pt idx="118">
                  <c:v>3.6755</c:v>
                </c:pt>
                <c:pt idx="119">
                  <c:v>3.8157000000000001</c:v>
                </c:pt>
                <c:pt idx="120">
                  <c:v>3.9933000000000001</c:v>
                </c:pt>
                <c:pt idx="121">
                  <c:v>3.7608999999999999</c:v>
                </c:pt>
                <c:pt idx="122">
                  <c:v>3.6339000000000001</c:v>
                </c:pt>
                <c:pt idx="123">
                  <c:v>3.6930000000000001</c:v>
                </c:pt>
                <c:pt idx="124">
                  <c:v>3.6577999999999999</c:v>
                </c:pt>
                <c:pt idx="125">
                  <c:v>3.4866999999999999</c:v>
                </c:pt>
                <c:pt idx="126">
                  <c:v>3.6303999999999998</c:v>
                </c:pt>
                <c:pt idx="127">
                  <c:v>3.7452999999999999</c:v>
                </c:pt>
                <c:pt idx="128">
                  <c:v>3.6957</c:v>
                </c:pt>
                <c:pt idx="129">
                  <c:v>3.3801000000000001</c:v>
                </c:pt>
                <c:pt idx="130">
                  <c:v>3.3910999999999998</c:v>
                </c:pt>
                <c:pt idx="131">
                  <c:v>3.8411</c:v>
                </c:pt>
                <c:pt idx="132">
                  <c:v>4.1367000000000003</c:v>
                </c:pt>
                <c:pt idx="133">
                  <c:v>4.4371999999999998</c:v>
                </c:pt>
                <c:pt idx="134">
                  <c:v>4.4934000000000003</c:v>
                </c:pt>
                <c:pt idx="135">
                  <c:v>4.4492000000000003</c:v>
                </c:pt>
                <c:pt idx="136">
                  <c:v>4.1216999999999997</c:v>
                </c:pt>
                <c:pt idx="137">
                  <c:v>3.5798999999999999</c:v>
                </c:pt>
                <c:pt idx="138">
                  <c:v>3.0142000000000002</c:v>
                </c:pt>
                <c:pt idx="139">
                  <c:v>2.8828</c:v>
                </c:pt>
                <c:pt idx="140">
                  <c:v>2.8645</c:v>
                </c:pt>
                <c:pt idx="141">
                  <c:v>3.2542</c:v>
                </c:pt>
                <c:pt idx="142">
                  <c:v>3.093</c:v>
                </c:pt>
                <c:pt idx="143">
                  <c:v>3.0356000000000001</c:v>
                </c:pt>
                <c:pt idx="144">
                  <c:v>3.1981999999999999</c:v>
                </c:pt>
                <c:pt idx="145">
                  <c:v>3.6804999999999999</c:v>
                </c:pt>
                <c:pt idx="146">
                  <c:v>4.0430999999999999</c:v>
                </c:pt>
                <c:pt idx="147">
                  <c:v>4.6741000000000001</c:v>
                </c:pt>
                <c:pt idx="148">
                  <c:v>5.1955</c:v>
                </c:pt>
                <c:pt idx="149">
                  <c:v>5.3884999999999996</c:v>
                </c:pt>
                <c:pt idx="150">
                  <c:v>5.64</c:v>
                </c:pt>
                <c:pt idx="151">
                  <c:v>5.8937999999999997</c:v>
                </c:pt>
                <c:pt idx="152">
                  <c:v>6.2488999999999999</c:v>
                </c:pt>
                <c:pt idx="153">
                  <c:v>6.2721</c:v>
                </c:pt>
                <c:pt idx="154">
                  <c:v>6.3090000000000002</c:v>
                </c:pt>
                <c:pt idx="155">
                  <c:v>6.1817000000000002</c:v>
                </c:pt>
                <c:pt idx="156">
                  <c:v>5.7156000000000002</c:v>
                </c:pt>
                <c:pt idx="157">
                  <c:v>5.7156000000000002</c:v>
                </c:pt>
                <c:pt idx="158">
                  <c:v>5.5613999999999999</c:v>
                </c:pt>
                <c:pt idx="159">
                  <c:v>5.9877000000000002</c:v>
                </c:pt>
                <c:pt idx="160">
                  <c:v>5.9828999999999999</c:v>
                </c:pt>
                <c:pt idx="161">
                  <c:v>5.8468999999999998</c:v>
                </c:pt>
                <c:pt idx="162">
                  <c:v>5.8864000000000001</c:v>
                </c:pt>
                <c:pt idx="163">
                  <c:v>6.0875000000000004</c:v>
                </c:pt>
                <c:pt idx="164">
                  <c:v>6.3228</c:v>
                </c:pt>
                <c:pt idx="165">
                  <c:v>6.4452999999999996</c:v>
                </c:pt>
                <c:pt idx="166">
                  <c:v>6.7591000000000001</c:v>
                </c:pt>
                <c:pt idx="167">
                  <c:v>6.8349000000000002</c:v>
                </c:pt>
                <c:pt idx="168">
                  <c:v>6.8356000000000003</c:v>
                </c:pt>
                <c:pt idx="169">
                  <c:v>7.0030999999999999</c:v>
                </c:pt>
                <c:pt idx="170">
                  <c:v>7.2760999999999996</c:v>
                </c:pt>
                <c:pt idx="171">
                  <c:v>7.1055000000000001</c:v>
                </c:pt>
                <c:pt idx="172">
                  <c:v>6.8860000000000001</c:v>
                </c:pt>
                <c:pt idx="173">
                  <c:v>6.6563999999999997</c:v>
                </c:pt>
                <c:pt idx="174">
                  <c:v>6.6513</c:v>
                </c:pt>
                <c:pt idx="175">
                  <c:v>6.3464999999999998</c:v>
                </c:pt>
                <c:pt idx="176">
                  <c:v>5.7225999999999999</c:v>
                </c:pt>
                <c:pt idx="177">
                  <c:v>6.0522</c:v>
                </c:pt>
                <c:pt idx="178">
                  <c:v>5.95</c:v>
                </c:pt>
                <c:pt idx="179">
                  <c:v>5.3407</c:v>
                </c:pt>
                <c:pt idx="180">
                  <c:v>4.8281999999999998</c:v>
                </c:pt>
                <c:pt idx="181">
                  <c:v>5.3765000000000001</c:v>
                </c:pt>
                <c:pt idx="182">
                  <c:v>5.9846000000000004</c:v>
                </c:pt>
                <c:pt idx="183">
                  <c:v>6.5342000000000002</c:v>
                </c:pt>
                <c:pt idx="184">
                  <c:v>6.7914000000000003</c:v>
                </c:pt>
                <c:pt idx="185">
                  <c:v>6.6360999999999999</c:v>
                </c:pt>
                <c:pt idx="186">
                  <c:v>6.7763999999999998</c:v>
                </c:pt>
                <c:pt idx="187">
                  <c:v>6.9947999999999997</c:v>
                </c:pt>
                <c:pt idx="188">
                  <c:v>6.9885000000000002</c:v>
                </c:pt>
                <c:pt idx="189">
                  <c:v>6.7271000000000001</c:v>
                </c:pt>
                <c:pt idx="190">
                  <c:v>6.7371999999999996</c:v>
                </c:pt>
                <c:pt idx="191">
                  <c:v>6.6148999999999996</c:v>
                </c:pt>
                <c:pt idx="192">
                  <c:v>6.5214999999999996</c:v>
                </c:pt>
                <c:pt idx="193">
                  <c:v>7.0071000000000003</c:v>
                </c:pt>
                <c:pt idx="194">
                  <c:v>6.9466999999999999</c:v>
                </c:pt>
                <c:pt idx="195">
                  <c:v>6.0014000000000003</c:v>
                </c:pt>
                <c:pt idx="196">
                  <c:v>4.7005999999999997</c:v>
                </c:pt>
                <c:pt idx="197">
                  <c:v>3.3561999999999999</c:v>
                </c:pt>
                <c:pt idx="198">
                  <c:v>2.9540999999999999</c:v>
                </c:pt>
                <c:pt idx="199">
                  <c:v>1.1342000000000001</c:v>
                </c:pt>
                <c:pt idx="200">
                  <c:v>0.23050000000000001</c:v>
                </c:pt>
                <c:pt idx="201">
                  <c:v>1.3855999999999999</c:v>
                </c:pt>
                <c:pt idx="202">
                  <c:v>1.7482</c:v>
                </c:pt>
                <c:pt idx="203">
                  <c:v>2.0036</c:v>
                </c:pt>
                <c:pt idx="204">
                  <c:v>0.72509999999999997</c:v>
                </c:pt>
                <c:pt idx="205">
                  <c:v>-1.6356999999999999</c:v>
                </c:pt>
                <c:pt idx="206">
                  <c:v>-3.7627000000000002</c:v>
                </c:pt>
                <c:pt idx="207">
                  <c:v>-4.0416999999999996</c:v>
                </c:pt>
                <c:pt idx="208">
                  <c:v>-6.2233999999999998</c:v>
                </c:pt>
                <c:pt idx="209">
                  <c:v>-8.8323</c:v>
                </c:pt>
                <c:pt idx="210">
                  <c:v>-10.164899999999999</c:v>
                </c:pt>
                <c:pt idx="211">
                  <c:v>-12.5557</c:v>
                </c:pt>
                <c:pt idx="212">
                  <c:v>-12.6447</c:v>
                </c:pt>
                <c:pt idx="213">
                  <c:v>-13.651899999999999</c:v>
                </c:pt>
                <c:pt idx="214">
                  <c:v>-13.0229</c:v>
                </c:pt>
                <c:pt idx="215">
                  <c:v>-13.3093</c:v>
                </c:pt>
                <c:pt idx="216">
                  <c:v>-13.564399999999999</c:v>
                </c:pt>
                <c:pt idx="217">
                  <c:v>-11.1455</c:v>
                </c:pt>
                <c:pt idx="218">
                  <c:v>-9.5279000000000007</c:v>
                </c:pt>
                <c:pt idx="219">
                  <c:v>-8.7944999999999993</c:v>
                </c:pt>
                <c:pt idx="220">
                  <c:v>-9.8973999999999993</c:v>
                </c:pt>
                <c:pt idx="221">
                  <c:v>-9.3643000000000001</c:v>
                </c:pt>
                <c:pt idx="222">
                  <c:v>-9.6189999999999998</c:v>
                </c:pt>
                <c:pt idx="223">
                  <c:v>-10.7156</c:v>
                </c:pt>
                <c:pt idx="224">
                  <c:v>-10.775</c:v>
                </c:pt>
                <c:pt idx="225">
                  <c:v>-10.4846</c:v>
                </c:pt>
                <c:pt idx="226">
                  <c:v>-8.4170999999999996</c:v>
                </c:pt>
                <c:pt idx="227">
                  <c:v>-7.7332000000000001</c:v>
                </c:pt>
                <c:pt idx="228">
                  <c:v>-7.3160999999999996</c:v>
                </c:pt>
                <c:pt idx="229">
                  <c:v>-7.3151999999999999</c:v>
                </c:pt>
                <c:pt idx="230">
                  <c:v>-7.3033999999999999</c:v>
                </c:pt>
                <c:pt idx="231">
                  <c:v>-6.4271000000000003</c:v>
                </c:pt>
                <c:pt idx="232">
                  <c:v>-6.4132999999999996</c:v>
                </c:pt>
                <c:pt idx="233">
                  <c:v>-7.0635000000000003</c:v>
                </c:pt>
                <c:pt idx="234">
                  <c:v>-6.4866999999999999</c:v>
                </c:pt>
                <c:pt idx="235">
                  <c:v>-5.7777000000000003</c:v>
                </c:pt>
                <c:pt idx="236">
                  <c:v>-5.9741</c:v>
                </c:pt>
                <c:pt idx="237">
                  <c:v>-6.5483000000000002</c:v>
                </c:pt>
                <c:pt idx="238">
                  <c:v>-6.1597999999999997</c:v>
                </c:pt>
                <c:pt idx="239">
                  <c:v>-5.8311000000000002</c:v>
                </c:pt>
                <c:pt idx="240">
                  <c:v>-5.6561000000000003</c:v>
                </c:pt>
                <c:pt idx="241">
                  <c:v>-4.9969000000000001</c:v>
                </c:pt>
                <c:pt idx="242">
                  <c:v>-4.2972999999999999</c:v>
                </c:pt>
                <c:pt idx="243">
                  <c:v>-3.3940999999999999</c:v>
                </c:pt>
                <c:pt idx="244">
                  <c:v>-4.5145999999999997</c:v>
                </c:pt>
                <c:pt idx="245">
                  <c:v>-5.3978999999999999</c:v>
                </c:pt>
                <c:pt idx="246">
                  <c:v>-5.4263000000000003</c:v>
                </c:pt>
                <c:pt idx="247">
                  <c:v>-4.9116</c:v>
                </c:pt>
                <c:pt idx="248">
                  <c:v>-4.7423000000000002</c:v>
                </c:pt>
                <c:pt idx="249">
                  <c:v>-4.7355</c:v>
                </c:pt>
                <c:pt idx="250">
                  <c:v>-4.0594999999999999</c:v>
                </c:pt>
                <c:pt idx="251">
                  <c:v>-3.6842000000000001</c:v>
                </c:pt>
                <c:pt idx="252">
                  <c:v>-3.7814999999999999</c:v>
                </c:pt>
                <c:pt idx="253">
                  <c:v>-4.5101000000000004</c:v>
                </c:pt>
                <c:pt idx="254">
                  <c:v>-4.9302000000000001</c:v>
                </c:pt>
                <c:pt idx="255">
                  <c:v>-4.1706000000000003</c:v>
                </c:pt>
                <c:pt idx="256">
                  <c:v>-2.9918999999999998</c:v>
                </c:pt>
                <c:pt idx="257">
                  <c:v>-2.9056000000000002</c:v>
                </c:pt>
                <c:pt idx="258">
                  <c:v>-2.4074</c:v>
                </c:pt>
                <c:pt idx="259">
                  <c:v>-2.5552999999999999</c:v>
                </c:pt>
                <c:pt idx="260">
                  <c:v>-2.5605000000000002</c:v>
                </c:pt>
                <c:pt idx="261">
                  <c:v>-2.2315999999999998</c:v>
                </c:pt>
                <c:pt idx="262">
                  <c:v>-1.738</c:v>
                </c:pt>
                <c:pt idx="263">
                  <c:v>-0.81540000000000001</c:v>
                </c:pt>
                <c:pt idx="264">
                  <c:v>-0.63670000000000004</c:v>
                </c:pt>
                <c:pt idx="265">
                  <c:v>-0.9153</c:v>
                </c:pt>
                <c:pt idx="266">
                  <c:v>-0.71309999999999996</c:v>
                </c:pt>
                <c:pt idx="267">
                  <c:v>-0.22309999999999999</c:v>
                </c:pt>
                <c:pt idx="268">
                  <c:v>0.63009999999999999</c:v>
                </c:pt>
                <c:pt idx="269">
                  <c:v>0.74729999999999996</c:v>
                </c:pt>
                <c:pt idx="270">
                  <c:v>1.45</c:v>
                </c:pt>
                <c:pt idx="271">
                  <c:v>1.5571999999999999</c:v>
                </c:pt>
                <c:pt idx="272">
                  <c:v>1.1073</c:v>
                </c:pt>
                <c:pt idx="273">
                  <c:v>0.57340000000000002</c:v>
                </c:pt>
                <c:pt idx="274">
                  <c:v>-0.67279999999999995</c:v>
                </c:pt>
                <c:pt idx="275">
                  <c:v>-1.0592999999999999</c:v>
                </c:pt>
                <c:pt idx="276">
                  <c:v>-0.73160000000000003</c:v>
                </c:pt>
                <c:pt idx="277">
                  <c:v>0.3982</c:v>
                </c:pt>
                <c:pt idx="278">
                  <c:v>0.67269999999999996</c:v>
                </c:pt>
                <c:pt idx="279">
                  <c:v>0.95020000000000004</c:v>
                </c:pt>
                <c:pt idx="280">
                  <c:v>1.1355</c:v>
                </c:pt>
                <c:pt idx="281">
                  <c:v>1.1322000000000001</c:v>
                </c:pt>
                <c:pt idx="282">
                  <c:v>0.99980000000000002</c:v>
                </c:pt>
                <c:pt idx="283">
                  <c:v>0.1038</c:v>
                </c:pt>
                <c:pt idx="284">
                  <c:v>0.39729999999999999</c:v>
                </c:pt>
                <c:pt idx="285">
                  <c:v>0.30909999999999999</c:v>
                </c:pt>
                <c:pt idx="286">
                  <c:v>0.62039999999999995</c:v>
                </c:pt>
                <c:pt idx="287">
                  <c:v>0.36609999999999998</c:v>
                </c:pt>
                <c:pt idx="288">
                  <c:v>0.45390000000000003</c:v>
                </c:pt>
                <c:pt idx="289">
                  <c:v>0.92689999999999995</c:v>
                </c:pt>
                <c:pt idx="290">
                  <c:v>1.0857000000000001</c:v>
                </c:pt>
                <c:pt idx="291">
                  <c:v>1.5330999999999999</c:v>
                </c:pt>
                <c:pt idx="292">
                  <c:v>1.1106</c:v>
                </c:pt>
                <c:pt idx="293">
                  <c:v>0.89580000000000004</c:v>
                </c:pt>
                <c:pt idx="294">
                  <c:v>0.51829999999999998</c:v>
                </c:pt>
                <c:pt idx="295">
                  <c:v>0.81930000000000003</c:v>
                </c:pt>
                <c:pt idx="296">
                  <c:v>1.0786</c:v>
                </c:pt>
                <c:pt idx="297">
                  <c:v>1.4741</c:v>
                </c:pt>
                <c:pt idx="298">
                  <c:v>1.8806</c:v>
                </c:pt>
                <c:pt idx="299">
                  <c:v>1.8581000000000001</c:v>
                </c:pt>
                <c:pt idx="300">
                  <c:v>1.9712000000000001</c:v>
                </c:pt>
                <c:pt idx="301">
                  <c:v>2.0922999999999998</c:v>
                </c:pt>
                <c:pt idx="302">
                  <c:v>2.1135000000000002</c:v>
                </c:pt>
                <c:pt idx="303">
                  <c:v>2.1602000000000001</c:v>
                </c:pt>
                <c:pt idx="304">
                  <c:v>1.7864</c:v>
                </c:pt>
                <c:pt idx="305">
                  <c:v>1.1735</c:v>
                </c:pt>
                <c:pt idx="306">
                  <c:v>1.1061000000000001</c:v>
                </c:pt>
                <c:pt idx="307">
                  <c:v>0.97309999999999997</c:v>
                </c:pt>
                <c:pt idx="308">
                  <c:v>0.70789999999999997</c:v>
                </c:pt>
                <c:pt idx="309">
                  <c:v>6.9900000000000004E-2</c:v>
                </c:pt>
                <c:pt idx="310">
                  <c:v>-0.2356</c:v>
                </c:pt>
                <c:pt idx="311">
                  <c:v>0.44679999999999997</c:v>
                </c:pt>
                <c:pt idx="312">
                  <c:v>0.83989999999999998</c:v>
                </c:pt>
                <c:pt idx="313">
                  <c:v>0.92589999999999995</c:v>
                </c:pt>
                <c:pt idx="314">
                  <c:v>0.97230000000000005</c:v>
                </c:pt>
                <c:pt idx="315">
                  <c:v>1.2259</c:v>
                </c:pt>
                <c:pt idx="316">
                  <c:v>1.5430999999999999</c:v>
                </c:pt>
                <c:pt idx="317">
                  <c:v>1.8683000000000001</c:v>
                </c:pt>
                <c:pt idx="318">
                  <c:v>2.3092999999999999</c:v>
                </c:pt>
                <c:pt idx="319">
                  <c:v>1.9296</c:v>
                </c:pt>
                <c:pt idx="320">
                  <c:v>1.6958</c:v>
                </c:pt>
                <c:pt idx="321">
                  <c:v>1.9008</c:v>
                </c:pt>
                <c:pt idx="322">
                  <c:v>1.5791999999999999</c:v>
                </c:pt>
                <c:pt idx="323">
                  <c:v>1.4957</c:v>
                </c:pt>
                <c:pt idx="324">
                  <c:v>1.1549</c:v>
                </c:pt>
                <c:pt idx="325">
                  <c:v>1.5519000000000001</c:v>
                </c:pt>
                <c:pt idx="326">
                  <c:v>2.0638999999999998</c:v>
                </c:pt>
                <c:pt idx="327">
                  <c:v>1.8364</c:v>
                </c:pt>
                <c:pt idx="328">
                  <c:v>1.8978999999999999</c:v>
                </c:pt>
                <c:pt idx="329">
                  <c:v>1.6523000000000001</c:v>
                </c:pt>
                <c:pt idx="330">
                  <c:v>1.6462000000000001</c:v>
                </c:pt>
                <c:pt idx="331">
                  <c:v>1.2135</c:v>
                </c:pt>
                <c:pt idx="332">
                  <c:v>1.0795999999999999</c:v>
                </c:pt>
                <c:pt idx="333">
                  <c:v>1.8137000000000001</c:v>
                </c:pt>
                <c:pt idx="334">
                  <c:v>1.1659999999999999</c:v>
                </c:pt>
                <c:pt idx="335">
                  <c:v>0.79039999999999999</c:v>
                </c:pt>
                <c:pt idx="336">
                  <c:v>1.1233</c:v>
                </c:pt>
                <c:pt idx="337">
                  <c:v>1.2410000000000001</c:v>
                </c:pt>
                <c:pt idx="338">
                  <c:v>1.6102000000000001</c:v>
                </c:pt>
                <c:pt idx="339">
                  <c:v>1.9434</c:v>
                </c:pt>
                <c:pt idx="340">
                  <c:v>2.2435</c:v>
                </c:pt>
                <c:pt idx="341">
                  <c:v>2.4977999999999998</c:v>
                </c:pt>
                <c:pt idx="342">
                  <c:v>2.8793000000000002</c:v>
                </c:pt>
                <c:pt idx="343">
                  <c:v>2.5049999999999999</c:v>
                </c:pt>
                <c:pt idx="344">
                  <c:v>2.2995000000000001</c:v>
                </c:pt>
                <c:pt idx="345">
                  <c:v>1.6104000000000001</c:v>
                </c:pt>
                <c:pt idx="346">
                  <c:v>0.83420000000000005</c:v>
                </c:pt>
                <c:pt idx="347">
                  <c:v>1.2182999999999999</c:v>
                </c:pt>
                <c:pt idx="348">
                  <c:v>0.89749999999999996</c:v>
                </c:pt>
                <c:pt idx="349">
                  <c:v>0.33439999999999998</c:v>
                </c:pt>
                <c:pt idx="350">
                  <c:v>0.71840000000000004</c:v>
                </c:pt>
                <c:pt idx="351">
                  <c:v>1.1836</c:v>
                </c:pt>
                <c:pt idx="352">
                  <c:v>1.1636</c:v>
                </c:pt>
                <c:pt idx="353">
                  <c:v>1.2477</c:v>
                </c:pt>
                <c:pt idx="354">
                  <c:v>1.2305999999999999</c:v>
                </c:pt>
                <c:pt idx="355">
                  <c:v>1.2142999999999999</c:v>
                </c:pt>
                <c:pt idx="356">
                  <c:v>1.6306</c:v>
                </c:pt>
                <c:pt idx="357">
                  <c:v>1.8244</c:v>
                </c:pt>
                <c:pt idx="358">
                  <c:v>2.1560000000000001</c:v>
                </c:pt>
                <c:pt idx="359">
                  <c:v>2.4845999999999999</c:v>
                </c:pt>
                <c:pt idx="360">
                  <c:v>2.7584</c:v>
                </c:pt>
                <c:pt idx="361">
                  <c:v>2.8847</c:v>
                </c:pt>
                <c:pt idx="362">
                  <c:v>2.8946999999999998</c:v>
                </c:pt>
                <c:pt idx="363">
                  <c:v>2.4062999999999999</c:v>
                </c:pt>
                <c:pt idx="364">
                  <c:v>2.2951999999999999</c:v>
                </c:pt>
                <c:pt idx="365">
                  <c:v>2.4668000000000001</c:v>
                </c:pt>
                <c:pt idx="366">
                  <c:v>2.2355999999999998</c:v>
                </c:pt>
                <c:pt idx="367">
                  <c:v>1.9779</c:v>
                </c:pt>
                <c:pt idx="368">
                  <c:v>1.2798</c:v>
                </c:pt>
                <c:pt idx="369">
                  <c:v>1.4621</c:v>
                </c:pt>
                <c:pt idx="370">
                  <c:v>1.7173</c:v>
                </c:pt>
                <c:pt idx="371">
                  <c:v>1.1851</c:v>
                </c:pt>
                <c:pt idx="372">
                  <c:v>0.4531</c:v>
                </c:pt>
                <c:pt idx="373">
                  <c:v>-0.62180000000000002</c:v>
                </c:pt>
                <c:pt idx="374">
                  <c:v>-0.80289999999999995</c:v>
                </c:pt>
                <c:pt idx="375">
                  <c:v>-0.85199999999999998</c:v>
                </c:pt>
                <c:pt idx="376">
                  <c:v>-0.17030000000000001</c:v>
                </c:pt>
                <c:pt idx="377">
                  <c:v>0.58409999999999995</c:v>
                </c:pt>
                <c:pt idx="378">
                  <c:v>1.7616000000000001</c:v>
                </c:pt>
                <c:pt idx="379">
                  <c:v>2.3012999999999999</c:v>
                </c:pt>
                <c:pt idx="380">
                  <c:v>3.0886999999999998</c:v>
                </c:pt>
                <c:pt idx="381">
                  <c:v>4.1106999999999996</c:v>
                </c:pt>
                <c:pt idx="382">
                  <c:v>4.4229000000000003</c:v>
                </c:pt>
                <c:pt idx="383">
                  <c:v>4.9702000000000002</c:v>
                </c:pt>
                <c:pt idx="384">
                  <c:v>5.0156999999999998</c:v>
                </c:pt>
                <c:pt idx="385">
                  <c:v>5.3301999999999996</c:v>
                </c:pt>
                <c:pt idx="386">
                  <c:v>5.766</c:v>
                </c:pt>
                <c:pt idx="387">
                  <c:v>5.68</c:v>
                </c:pt>
                <c:pt idx="388">
                  <c:v>5.5796000000000001</c:v>
                </c:pt>
                <c:pt idx="389">
                  <c:v>5.5770999999999997</c:v>
                </c:pt>
                <c:pt idx="390">
                  <c:v>5.53</c:v>
                </c:pt>
                <c:pt idx="391">
                  <c:v>5.6726000000000001</c:v>
                </c:pt>
                <c:pt idx="392">
                  <c:v>6.0803000000000003</c:v>
                </c:pt>
                <c:pt idx="393">
                  <c:v>5.9875999999999996</c:v>
                </c:pt>
                <c:pt idx="394">
                  <c:v>6.0362999999999998</c:v>
                </c:pt>
                <c:pt idx="395">
                  <c:v>6.1391999999999998</c:v>
                </c:pt>
                <c:pt idx="396">
                  <c:v>5.9493</c:v>
                </c:pt>
                <c:pt idx="397">
                  <c:v>6.4226999999999999</c:v>
                </c:pt>
                <c:pt idx="398">
                  <c:v>6.7291999999999996</c:v>
                </c:pt>
                <c:pt idx="399">
                  <c:v>6.9939</c:v>
                </c:pt>
                <c:pt idx="400">
                  <c:v>7.5236999999999998</c:v>
                </c:pt>
                <c:pt idx="401">
                  <c:v>7.6835000000000004</c:v>
                </c:pt>
                <c:pt idx="402">
                  <c:v>7.7137000000000002</c:v>
                </c:pt>
                <c:pt idx="403">
                  <c:v>7.8146000000000004</c:v>
                </c:pt>
                <c:pt idx="404">
                  <c:v>7.9787999999999997</c:v>
                </c:pt>
                <c:pt idx="405">
                  <c:v>7.8449999999999998</c:v>
                </c:pt>
                <c:pt idx="406">
                  <c:v>7.5762999999999998</c:v>
                </c:pt>
                <c:pt idx="407">
                  <c:v>7.5937000000000001</c:v>
                </c:pt>
                <c:pt idx="408">
                  <c:v>7.7477</c:v>
                </c:pt>
                <c:pt idx="409">
                  <c:v>7.9111000000000002</c:v>
                </c:pt>
                <c:pt idx="410">
                  <c:v>7.7557999999999998</c:v>
                </c:pt>
                <c:pt idx="411">
                  <c:v>7.5321999999999996</c:v>
                </c:pt>
                <c:pt idx="412">
                  <c:v>7.6711999999999998</c:v>
                </c:pt>
                <c:pt idx="413">
                  <c:v>7.5780000000000003</c:v>
                </c:pt>
                <c:pt idx="414">
                  <c:v>8.1730999999999998</c:v>
                </c:pt>
                <c:pt idx="415">
                  <c:v>8.6768999999999998</c:v>
                </c:pt>
                <c:pt idx="416">
                  <c:v>8.3199000000000005</c:v>
                </c:pt>
                <c:pt idx="417">
                  <c:v>8.3055000000000003</c:v>
                </c:pt>
                <c:pt idx="418">
                  <c:v>8.5565999999999995</c:v>
                </c:pt>
                <c:pt idx="419">
                  <c:v>8.9204000000000008</c:v>
                </c:pt>
                <c:pt idx="420">
                  <c:v>9.5925999999999991</c:v>
                </c:pt>
                <c:pt idx="421">
                  <c:v>10.134600000000001</c:v>
                </c:pt>
                <c:pt idx="422">
                  <c:v>10.465299999999999</c:v>
                </c:pt>
                <c:pt idx="423">
                  <c:v>10.074</c:v>
                </c:pt>
                <c:pt idx="424">
                  <c:v>9.6378000000000004</c:v>
                </c:pt>
                <c:pt idx="425">
                  <c:v>9.7515999999999998</c:v>
                </c:pt>
                <c:pt idx="426">
                  <c:v>9.7748000000000008</c:v>
                </c:pt>
                <c:pt idx="427">
                  <c:v>9.5434000000000001</c:v>
                </c:pt>
                <c:pt idx="428">
                  <c:v>9.5521999999999991</c:v>
                </c:pt>
                <c:pt idx="429">
                  <c:v>9.6194000000000006</c:v>
                </c:pt>
                <c:pt idx="430">
                  <c:v>9.9604999999999997</c:v>
                </c:pt>
                <c:pt idx="431">
                  <c:v>9.83</c:v>
                </c:pt>
                <c:pt idx="432">
                  <c:v>9.6778999999999993</c:v>
                </c:pt>
                <c:pt idx="433">
                  <c:v>9.6104000000000003</c:v>
                </c:pt>
                <c:pt idx="434">
                  <c:v>9.2436000000000007</c:v>
                </c:pt>
                <c:pt idx="435">
                  <c:v>8.3946000000000005</c:v>
                </c:pt>
                <c:pt idx="436">
                  <c:v>8.0460999999999991</c:v>
                </c:pt>
                <c:pt idx="437">
                  <c:v>7.5739000000000001</c:v>
                </c:pt>
                <c:pt idx="438">
                  <c:v>8.1380999999999997</c:v>
                </c:pt>
                <c:pt idx="439">
                  <c:v>8.8581000000000003</c:v>
                </c:pt>
                <c:pt idx="440">
                  <c:v>9.0206</c:v>
                </c:pt>
                <c:pt idx="441">
                  <c:v>9.0752000000000006</c:v>
                </c:pt>
                <c:pt idx="442">
                  <c:v>9.2607999999999997</c:v>
                </c:pt>
                <c:pt idx="443">
                  <c:v>9.4565999999999999</c:v>
                </c:pt>
                <c:pt idx="444">
                  <c:v>9.4724000000000004</c:v>
                </c:pt>
                <c:pt idx="445">
                  <c:v>9.4298000000000002</c:v>
                </c:pt>
                <c:pt idx="446">
                  <c:v>9.6</c:v>
                </c:pt>
                <c:pt idx="447">
                  <c:v>9.9146999999999998</c:v>
                </c:pt>
                <c:pt idx="448">
                  <c:v>10.3378</c:v>
                </c:pt>
                <c:pt idx="449">
                  <c:v>10.275700000000001</c:v>
                </c:pt>
                <c:pt idx="450">
                  <c:v>9.9227000000000007</c:v>
                </c:pt>
                <c:pt idx="451">
                  <c:v>9.2965</c:v>
                </c:pt>
                <c:pt idx="452">
                  <c:v>9.0015999999999998</c:v>
                </c:pt>
                <c:pt idx="453">
                  <c:v>8.5808999999999997</c:v>
                </c:pt>
                <c:pt idx="454">
                  <c:v>8.3704999999999998</c:v>
                </c:pt>
                <c:pt idx="455">
                  <c:v>8.5754999999999999</c:v>
                </c:pt>
                <c:pt idx="456">
                  <c:v>8.1361000000000008</c:v>
                </c:pt>
                <c:pt idx="457">
                  <c:v>7.7183000000000002</c:v>
                </c:pt>
                <c:pt idx="458">
                  <c:v>8.4713999999999992</c:v>
                </c:pt>
                <c:pt idx="459">
                  <c:v>8.7272999999999996</c:v>
                </c:pt>
                <c:pt idx="460">
                  <c:v>8.4509000000000007</c:v>
                </c:pt>
                <c:pt idx="461">
                  <c:v>8.1145999999999994</c:v>
                </c:pt>
                <c:pt idx="462">
                  <c:v>8.1744000000000003</c:v>
                </c:pt>
                <c:pt idx="463">
                  <c:v>8.5108999999999995</c:v>
                </c:pt>
                <c:pt idx="464">
                  <c:v>8.7774999999999999</c:v>
                </c:pt>
                <c:pt idx="465">
                  <c:v>8.9616000000000007</c:v>
                </c:pt>
                <c:pt idx="466">
                  <c:v>9.2676999999999996</c:v>
                </c:pt>
                <c:pt idx="467">
                  <c:v>9.4522999999999993</c:v>
                </c:pt>
                <c:pt idx="468">
                  <c:v>9.8015000000000008</c:v>
                </c:pt>
                <c:pt idx="469">
                  <c:v>9.8407999999999998</c:v>
                </c:pt>
                <c:pt idx="470">
                  <c:v>9.6285000000000007</c:v>
                </c:pt>
                <c:pt idx="471">
                  <c:v>9.4016000000000002</c:v>
                </c:pt>
                <c:pt idx="472">
                  <c:v>9.3234999999999992</c:v>
                </c:pt>
                <c:pt idx="473">
                  <c:v>9.5189000000000004</c:v>
                </c:pt>
                <c:pt idx="474">
                  <c:v>9.4359999999999999</c:v>
                </c:pt>
                <c:pt idx="475">
                  <c:v>9.2803000000000004</c:v>
                </c:pt>
                <c:pt idx="476">
                  <c:v>9.3120999999999992</c:v>
                </c:pt>
                <c:pt idx="477">
                  <c:v>9.7042000000000002</c:v>
                </c:pt>
                <c:pt idx="478">
                  <c:v>9.8169000000000004</c:v>
                </c:pt>
                <c:pt idx="479">
                  <c:v>9.9235000000000007</c:v>
                </c:pt>
                <c:pt idx="480">
                  <c:v>9.8552</c:v>
                </c:pt>
                <c:pt idx="481">
                  <c:v>9.8552</c:v>
                </c:pt>
                <c:pt idx="482">
                  <c:v>9.8632000000000009</c:v>
                </c:pt>
                <c:pt idx="483">
                  <c:v>10.396100000000001</c:v>
                </c:pt>
                <c:pt idx="484">
                  <c:v>11.098000000000001</c:v>
                </c:pt>
                <c:pt idx="485">
                  <c:v>11.5441</c:v>
                </c:pt>
                <c:pt idx="486">
                  <c:v>11.993399999999999</c:v>
                </c:pt>
                <c:pt idx="487">
                  <c:v>11.9818</c:v>
                </c:pt>
                <c:pt idx="488">
                  <c:v>11.8917</c:v>
                </c:pt>
                <c:pt idx="489">
                  <c:v>12.0886</c:v>
                </c:pt>
                <c:pt idx="490">
                  <c:v>12.2989</c:v>
                </c:pt>
                <c:pt idx="491">
                  <c:v>12.731299999999999</c:v>
                </c:pt>
                <c:pt idx="492">
                  <c:v>12.8704</c:v>
                </c:pt>
                <c:pt idx="493">
                  <c:v>12.284800000000001</c:v>
                </c:pt>
                <c:pt idx="494">
                  <c:v>11.654999999999999</c:v>
                </c:pt>
                <c:pt idx="495">
                  <c:v>11.8925</c:v>
                </c:pt>
                <c:pt idx="496">
                  <c:v>12.1736</c:v>
                </c:pt>
                <c:pt idx="497">
                  <c:v>12.424899999999999</c:v>
                </c:pt>
                <c:pt idx="498">
                  <c:v>12.569900000000001</c:v>
                </c:pt>
                <c:pt idx="499">
                  <c:v>12.5631</c:v>
                </c:pt>
                <c:pt idx="500">
                  <c:v>12.611599999999999</c:v>
                </c:pt>
                <c:pt idx="501">
                  <c:v>12.4826</c:v>
                </c:pt>
                <c:pt idx="502">
                  <c:v>12.4788</c:v>
                </c:pt>
                <c:pt idx="503">
                  <c:v>12.468400000000001</c:v>
                </c:pt>
                <c:pt idx="504">
                  <c:v>12.183199999999999</c:v>
                </c:pt>
                <c:pt idx="505">
                  <c:v>12.440799999999999</c:v>
                </c:pt>
                <c:pt idx="506">
                  <c:v>12.884</c:v>
                </c:pt>
                <c:pt idx="507">
                  <c:v>13.076000000000001</c:v>
                </c:pt>
                <c:pt idx="508">
                  <c:v>12.2202</c:v>
                </c:pt>
                <c:pt idx="509">
                  <c:v>11.3598</c:v>
                </c:pt>
                <c:pt idx="510">
                  <c:v>10.766999999999999</c:v>
                </c:pt>
                <c:pt idx="511">
                  <c:v>11.016400000000001</c:v>
                </c:pt>
                <c:pt idx="512">
                  <c:v>11.5558</c:v>
                </c:pt>
                <c:pt idx="513">
                  <c:v>11.638</c:v>
                </c:pt>
                <c:pt idx="514">
                  <c:v>11.3809</c:v>
                </c:pt>
                <c:pt idx="515">
                  <c:v>11.202500000000001</c:v>
                </c:pt>
                <c:pt idx="516">
                  <c:v>11.6264</c:v>
                </c:pt>
                <c:pt idx="517">
                  <c:v>11.879200000000001</c:v>
                </c:pt>
                <c:pt idx="518">
                  <c:v>12.240399999999999</c:v>
                </c:pt>
                <c:pt idx="519">
                  <c:v>12.3973</c:v>
                </c:pt>
                <c:pt idx="520">
                  <c:v>12.514900000000001</c:v>
                </c:pt>
                <c:pt idx="521">
                  <c:v>12.4945</c:v>
                </c:pt>
                <c:pt idx="522">
                  <c:v>12.495100000000001</c:v>
                </c:pt>
                <c:pt idx="523">
                  <c:v>12.7669</c:v>
                </c:pt>
                <c:pt idx="524">
                  <c:v>13.016299999999999</c:v>
                </c:pt>
                <c:pt idx="525">
                  <c:v>12.9969</c:v>
                </c:pt>
                <c:pt idx="526">
                  <c:v>12.9039</c:v>
                </c:pt>
                <c:pt idx="527">
                  <c:v>13.106400000000001</c:v>
                </c:pt>
                <c:pt idx="528">
                  <c:v>13.262499999999999</c:v>
                </c:pt>
                <c:pt idx="529">
                  <c:v>13.2516</c:v>
                </c:pt>
                <c:pt idx="530">
                  <c:v>13.335599999999999</c:v>
                </c:pt>
                <c:pt idx="531">
                  <c:v>13.476699999999999</c:v>
                </c:pt>
                <c:pt idx="532">
                  <c:v>13.7308</c:v>
                </c:pt>
                <c:pt idx="533">
                  <c:v>13.9024</c:v>
                </c:pt>
                <c:pt idx="534">
                  <c:v>13.9183</c:v>
                </c:pt>
                <c:pt idx="535">
                  <c:v>13.7851</c:v>
                </c:pt>
                <c:pt idx="536">
                  <c:v>13.7652</c:v>
                </c:pt>
                <c:pt idx="537">
                  <c:v>13.329800000000001</c:v>
                </c:pt>
                <c:pt idx="538">
                  <c:v>13.465999999999999</c:v>
                </c:pt>
                <c:pt idx="539">
                  <c:v>13.607799999999999</c:v>
                </c:pt>
                <c:pt idx="540">
                  <c:v>13.585699999999999</c:v>
                </c:pt>
                <c:pt idx="541">
                  <c:v>13.9754</c:v>
                </c:pt>
                <c:pt idx="542">
                  <c:v>14.133900000000001</c:v>
                </c:pt>
                <c:pt idx="543">
                  <c:v>14.186500000000001</c:v>
                </c:pt>
                <c:pt idx="544">
                  <c:v>14.1517</c:v>
                </c:pt>
                <c:pt idx="545">
                  <c:v>14.085699999999999</c:v>
                </c:pt>
                <c:pt idx="546">
                  <c:v>14.5639</c:v>
                </c:pt>
                <c:pt idx="547">
                  <c:v>14.699</c:v>
                </c:pt>
                <c:pt idx="548">
                  <c:v>14.7921</c:v>
                </c:pt>
                <c:pt idx="549">
                  <c:v>14.7822</c:v>
                </c:pt>
                <c:pt idx="550">
                  <c:v>14.7105</c:v>
                </c:pt>
                <c:pt idx="551">
                  <c:v>14.376300000000001</c:v>
                </c:pt>
                <c:pt idx="552">
                  <c:v>14.571</c:v>
                </c:pt>
                <c:pt idx="553">
                  <c:v>14.805199999999999</c:v>
                </c:pt>
                <c:pt idx="554">
                  <c:v>14.7989</c:v>
                </c:pt>
                <c:pt idx="555">
                  <c:v>14.5944</c:v>
                </c:pt>
                <c:pt idx="556">
                  <c:v>14.3475</c:v>
                </c:pt>
                <c:pt idx="557">
                  <c:v>14.001200000000001</c:v>
                </c:pt>
                <c:pt idx="558">
                  <c:v>13.5288</c:v>
                </c:pt>
                <c:pt idx="559">
                  <c:v>14.102399999999999</c:v>
                </c:pt>
                <c:pt idx="560">
                  <c:v>14.555999999999999</c:v>
                </c:pt>
                <c:pt idx="561">
                  <c:v>14.7103</c:v>
                </c:pt>
                <c:pt idx="562">
                  <c:v>14.889099999999999</c:v>
                </c:pt>
                <c:pt idx="563">
                  <c:v>14.7486</c:v>
                </c:pt>
                <c:pt idx="564">
                  <c:v>14.4406</c:v>
                </c:pt>
                <c:pt idx="565">
                  <c:v>14.5777</c:v>
                </c:pt>
                <c:pt idx="566">
                  <c:v>14.6153</c:v>
                </c:pt>
                <c:pt idx="567">
                  <c:v>14.7385</c:v>
                </c:pt>
                <c:pt idx="568">
                  <c:v>15.005000000000001</c:v>
                </c:pt>
                <c:pt idx="569">
                  <c:v>15.2987</c:v>
                </c:pt>
                <c:pt idx="570">
                  <c:v>15.355600000000001</c:v>
                </c:pt>
                <c:pt idx="571">
                  <c:v>15.4686</c:v>
                </c:pt>
                <c:pt idx="572">
                  <c:v>15.4354</c:v>
                </c:pt>
                <c:pt idx="573">
                  <c:v>15.5571</c:v>
                </c:pt>
                <c:pt idx="574">
                  <c:v>15.789300000000001</c:v>
                </c:pt>
                <c:pt idx="575">
                  <c:v>16.012699999999999</c:v>
                </c:pt>
                <c:pt idx="576">
                  <c:v>16.2193</c:v>
                </c:pt>
                <c:pt idx="577">
                  <c:v>16.149699999999999</c:v>
                </c:pt>
                <c:pt idx="578">
                  <c:v>16.0596</c:v>
                </c:pt>
                <c:pt idx="579">
                  <c:v>16.140599999999999</c:v>
                </c:pt>
                <c:pt idx="580">
                  <c:v>15.722300000000001</c:v>
                </c:pt>
                <c:pt idx="581">
                  <c:v>15.543200000000001</c:v>
                </c:pt>
                <c:pt idx="582">
                  <c:v>15.9153</c:v>
                </c:pt>
                <c:pt idx="583">
                  <c:v>16.171600000000002</c:v>
                </c:pt>
                <c:pt idx="584">
                  <c:v>16.424900000000001</c:v>
                </c:pt>
                <c:pt idx="585">
                  <c:v>16.466000000000001</c:v>
                </c:pt>
                <c:pt idx="586">
                  <c:v>16.349900000000002</c:v>
                </c:pt>
                <c:pt idx="587">
                  <c:v>16.350200000000001</c:v>
                </c:pt>
                <c:pt idx="588">
                  <c:v>16.638100000000001</c:v>
                </c:pt>
                <c:pt idx="589">
                  <c:v>16.823599999999999</c:v>
                </c:pt>
                <c:pt idx="590">
                  <c:v>17.003499999999999</c:v>
                </c:pt>
                <c:pt idx="591">
                  <c:v>17.1357</c:v>
                </c:pt>
                <c:pt idx="592">
                  <c:v>17.131399999999999</c:v>
                </c:pt>
                <c:pt idx="593">
                  <c:v>17.328499999999998</c:v>
                </c:pt>
                <c:pt idx="594">
                  <c:v>17.134399999999999</c:v>
                </c:pt>
                <c:pt idx="595">
                  <c:v>16.6371</c:v>
                </c:pt>
                <c:pt idx="596">
                  <c:v>16.290800000000001</c:v>
                </c:pt>
                <c:pt idx="597">
                  <c:v>16.2363</c:v>
                </c:pt>
                <c:pt idx="598">
                  <c:v>16.190200000000001</c:v>
                </c:pt>
                <c:pt idx="599">
                  <c:v>16.0288</c:v>
                </c:pt>
                <c:pt idx="600">
                  <c:v>15.999000000000001</c:v>
                </c:pt>
                <c:pt idx="601">
                  <c:v>16.0398</c:v>
                </c:pt>
                <c:pt idx="602">
                  <c:v>15.372</c:v>
                </c:pt>
                <c:pt idx="603">
                  <c:v>15.1503</c:v>
                </c:pt>
                <c:pt idx="604">
                  <c:v>15.5099</c:v>
                </c:pt>
                <c:pt idx="605">
                  <c:v>15.9749</c:v>
                </c:pt>
                <c:pt idx="606">
                  <c:v>15.9755</c:v>
                </c:pt>
                <c:pt idx="607">
                  <c:v>15.820399999999999</c:v>
                </c:pt>
                <c:pt idx="608">
                  <c:v>15.5107</c:v>
                </c:pt>
                <c:pt idx="609">
                  <c:v>15.2636</c:v>
                </c:pt>
                <c:pt idx="610">
                  <c:v>15.454499999999999</c:v>
                </c:pt>
                <c:pt idx="611">
                  <c:v>14.85</c:v>
                </c:pt>
                <c:pt idx="612">
                  <c:v>14.5467</c:v>
                </c:pt>
                <c:pt idx="613">
                  <c:v>14.1274</c:v>
                </c:pt>
                <c:pt idx="614">
                  <c:v>13.747</c:v>
                </c:pt>
                <c:pt idx="615">
                  <c:v>13.987500000000001</c:v>
                </c:pt>
                <c:pt idx="616">
                  <c:v>14.4108</c:v>
                </c:pt>
                <c:pt idx="617">
                  <c:v>14.324199999999999</c:v>
                </c:pt>
                <c:pt idx="618">
                  <c:v>14.2995</c:v>
                </c:pt>
                <c:pt idx="619">
                  <c:v>14.3468</c:v>
                </c:pt>
                <c:pt idx="620">
                  <c:v>14.647</c:v>
                </c:pt>
                <c:pt idx="621">
                  <c:v>15.1884</c:v>
                </c:pt>
                <c:pt idx="622">
                  <c:v>15.355600000000001</c:v>
                </c:pt>
                <c:pt idx="623">
                  <c:v>15.3901</c:v>
                </c:pt>
                <c:pt idx="624">
                  <c:v>15.6204</c:v>
                </c:pt>
                <c:pt idx="625">
                  <c:v>15.5802</c:v>
                </c:pt>
                <c:pt idx="626">
                  <c:v>15.601000000000001</c:v>
                </c:pt>
                <c:pt idx="627">
                  <c:v>15.773300000000001</c:v>
                </c:pt>
                <c:pt idx="628">
                  <c:v>15.941599999999999</c:v>
                </c:pt>
                <c:pt idx="629">
                  <c:v>16.244199999999999</c:v>
                </c:pt>
                <c:pt idx="630">
                  <c:v>16.288599999999999</c:v>
                </c:pt>
                <c:pt idx="631">
                  <c:v>16.269600000000001</c:v>
                </c:pt>
                <c:pt idx="632">
                  <c:v>16.516100000000002</c:v>
                </c:pt>
                <c:pt idx="633">
                  <c:v>16.853899999999999</c:v>
                </c:pt>
                <c:pt idx="634">
                  <c:v>17.0029</c:v>
                </c:pt>
                <c:pt idx="635">
                  <c:v>17.185500000000001</c:v>
                </c:pt>
                <c:pt idx="636">
                  <c:v>18.041</c:v>
                </c:pt>
                <c:pt idx="637">
                  <c:v>18.321200000000001</c:v>
                </c:pt>
                <c:pt idx="638">
                  <c:v>18.259399999999999</c:v>
                </c:pt>
                <c:pt idx="639">
                  <c:v>18.206299999999999</c:v>
                </c:pt>
                <c:pt idx="640">
                  <c:v>18.367999999999999</c:v>
                </c:pt>
                <c:pt idx="641">
                  <c:v>18.631699999999999</c:v>
                </c:pt>
                <c:pt idx="642">
                  <c:v>18.717600000000001</c:v>
                </c:pt>
                <c:pt idx="643">
                  <c:v>18.683800000000002</c:v>
                </c:pt>
                <c:pt idx="644">
                  <c:v>18.502199999999998</c:v>
                </c:pt>
                <c:pt idx="645">
                  <c:v>18.1982</c:v>
                </c:pt>
                <c:pt idx="646">
                  <c:v>18.076000000000001</c:v>
                </c:pt>
                <c:pt idx="647">
                  <c:v>18.0304</c:v>
                </c:pt>
                <c:pt idx="648">
                  <c:v>17.936900000000001</c:v>
                </c:pt>
                <c:pt idx="649">
                  <c:v>17.680199999999999</c:v>
                </c:pt>
                <c:pt idx="650">
                  <c:v>17.798500000000001</c:v>
                </c:pt>
                <c:pt idx="651">
                  <c:v>17.45</c:v>
                </c:pt>
                <c:pt idx="652">
                  <c:v>16.5061</c:v>
                </c:pt>
                <c:pt idx="653">
                  <c:v>16.464200000000002</c:v>
                </c:pt>
                <c:pt idx="654">
                  <c:v>16.388300000000001</c:v>
                </c:pt>
                <c:pt idx="655">
                  <c:v>16.325700000000001</c:v>
                </c:pt>
                <c:pt idx="656">
                  <c:v>16.5199</c:v>
                </c:pt>
                <c:pt idx="657">
                  <c:v>16.533799999999999</c:v>
                </c:pt>
                <c:pt idx="658">
                  <c:v>17.3062</c:v>
                </c:pt>
                <c:pt idx="659">
                  <c:v>18.471299999999999</c:v>
                </c:pt>
                <c:pt idx="660">
                  <c:v>18.7194</c:v>
                </c:pt>
                <c:pt idx="661">
                  <c:v>18.4377</c:v>
                </c:pt>
                <c:pt idx="662">
                  <c:v>18.2546</c:v>
                </c:pt>
                <c:pt idx="663">
                  <c:v>17.808800000000002</c:v>
                </c:pt>
                <c:pt idx="664">
                  <c:v>17.271100000000001</c:v>
                </c:pt>
                <c:pt idx="665">
                  <c:v>17.480399999999999</c:v>
                </c:pt>
                <c:pt idx="666">
                  <c:v>17.496600000000001</c:v>
                </c:pt>
                <c:pt idx="667">
                  <c:v>17.0975</c:v>
                </c:pt>
                <c:pt idx="668">
                  <c:v>16.822800000000001</c:v>
                </c:pt>
                <c:pt idx="669">
                  <c:v>17.2423</c:v>
                </c:pt>
                <c:pt idx="670">
                  <c:v>17.535499999999999</c:v>
                </c:pt>
                <c:pt idx="671">
                  <c:v>17.839300000000001</c:v>
                </c:pt>
                <c:pt idx="672">
                  <c:v>17.839300000000001</c:v>
                </c:pt>
                <c:pt idx="673">
                  <c:v>17.850300000000001</c:v>
                </c:pt>
                <c:pt idx="674">
                  <c:v>18.143000000000001</c:v>
                </c:pt>
                <c:pt idx="675">
                  <c:v>18.2578</c:v>
                </c:pt>
                <c:pt idx="676">
                  <c:v>18.1783</c:v>
                </c:pt>
                <c:pt idx="677">
                  <c:v>18.175799999999999</c:v>
                </c:pt>
                <c:pt idx="678">
                  <c:v>18.2318</c:v>
                </c:pt>
                <c:pt idx="679">
                  <c:v>18.459399999999999</c:v>
                </c:pt>
                <c:pt idx="680">
                  <c:v>17.849299999999999</c:v>
                </c:pt>
                <c:pt idx="681">
                  <c:v>17.289300000000001</c:v>
                </c:pt>
                <c:pt idx="682">
                  <c:v>17.081399999999999</c:v>
                </c:pt>
                <c:pt idx="683">
                  <c:v>16.850200000000001</c:v>
                </c:pt>
                <c:pt idx="684">
                  <c:v>17.087800000000001</c:v>
                </c:pt>
                <c:pt idx="685">
                  <c:v>17.2377</c:v>
                </c:pt>
                <c:pt idx="686">
                  <c:v>16.9343</c:v>
                </c:pt>
                <c:pt idx="687">
                  <c:v>16.822199999999999</c:v>
                </c:pt>
                <c:pt idx="688">
                  <c:v>16.785499999999999</c:v>
                </c:pt>
                <c:pt idx="689">
                  <c:v>16.277799999999999</c:v>
                </c:pt>
                <c:pt idx="690">
                  <c:v>16.065200000000001</c:v>
                </c:pt>
                <c:pt idx="691">
                  <c:v>15.815099999999999</c:v>
                </c:pt>
                <c:pt idx="692">
                  <c:v>14.9902</c:v>
                </c:pt>
                <c:pt idx="693">
                  <c:v>14.210699999999999</c:v>
                </c:pt>
                <c:pt idx="694">
                  <c:v>14.234</c:v>
                </c:pt>
                <c:pt idx="695">
                  <c:v>14.287000000000001</c:v>
                </c:pt>
                <c:pt idx="696">
                  <c:v>14.080500000000001</c:v>
                </c:pt>
                <c:pt idx="697">
                  <c:v>14.2425</c:v>
                </c:pt>
                <c:pt idx="698">
                  <c:v>14.9091</c:v>
                </c:pt>
                <c:pt idx="699">
                  <c:v>15.4747</c:v>
                </c:pt>
                <c:pt idx="700">
                  <c:v>15.549799999999999</c:v>
                </c:pt>
                <c:pt idx="701">
                  <c:v>14.787599999999999</c:v>
                </c:pt>
                <c:pt idx="702">
                  <c:v>14.6599</c:v>
                </c:pt>
                <c:pt idx="703">
                  <c:v>14.7072</c:v>
                </c:pt>
                <c:pt idx="704">
                  <c:v>14.9727</c:v>
                </c:pt>
                <c:pt idx="705">
                  <c:v>15.673999999999999</c:v>
                </c:pt>
                <c:pt idx="706">
                  <c:v>15.2662</c:v>
                </c:pt>
                <c:pt idx="707">
                  <c:v>14.3362</c:v>
                </c:pt>
                <c:pt idx="708">
                  <c:v>14.014900000000001</c:v>
                </c:pt>
                <c:pt idx="709">
                  <c:v>14.439500000000001</c:v>
                </c:pt>
                <c:pt idx="710">
                  <c:v>14.4251</c:v>
                </c:pt>
                <c:pt idx="711">
                  <c:v>13.8629</c:v>
                </c:pt>
                <c:pt idx="712">
                  <c:v>13.3614</c:v>
                </c:pt>
                <c:pt idx="713">
                  <c:v>12.993499999999999</c:v>
                </c:pt>
                <c:pt idx="714">
                  <c:v>12.7341</c:v>
                </c:pt>
                <c:pt idx="715">
                  <c:v>11.8386</c:v>
                </c:pt>
                <c:pt idx="716">
                  <c:v>11.5198</c:v>
                </c:pt>
                <c:pt idx="717">
                  <c:v>12.607699999999999</c:v>
                </c:pt>
                <c:pt idx="718">
                  <c:v>12.6714</c:v>
                </c:pt>
                <c:pt idx="719">
                  <c:v>12.4496</c:v>
                </c:pt>
                <c:pt idx="720">
                  <c:v>12.554600000000001</c:v>
                </c:pt>
                <c:pt idx="721">
                  <c:v>11.2765</c:v>
                </c:pt>
                <c:pt idx="722">
                  <c:v>9.9588999999999999</c:v>
                </c:pt>
                <c:pt idx="723">
                  <c:v>9.3324999999999996</c:v>
                </c:pt>
                <c:pt idx="724">
                  <c:v>9.2588000000000008</c:v>
                </c:pt>
                <c:pt idx="725">
                  <c:v>10.291</c:v>
                </c:pt>
                <c:pt idx="726">
                  <c:v>10.6509</c:v>
                </c:pt>
                <c:pt idx="727">
                  <c:v>10.635</c:v>
                </c:pt>
                <c:pt idx="728">
                  <c:v>10.3261</c:v>
                </c:pt>
                <c:pt idx="729">
                  <c:v>10.8931</c:v>
                </c:pt>
                <c:pt idx="730">
                  <c:v>12.036199999999999</c:v>
                </c:pt>
                <c:pt idx="731">
                  <c:v>12.7277</c:v>
                </c:pt>
                <c:pt idx="732">
                  <c:v>13.299200000000001</c:v>
                </c:pt>
                <c:pt idx="733">
                  <c:v>13.3233</c:v>
                </c:pt>
                <c:pt idx="734">
                  <c:v>13.4872</c:v>
                </c:pt>
                <c:pt idx="735">
                  <c:v>13.3529</c:v>
                </c:pt>
                <c:pt idx="736">
                  <c:v>13.6144</c:v>
                </c:pt>
                <c:pt idx="737">
                  <c:v>13.750299999999999</c:v>
                </c:pt>
                <c:pt idx="738">
                  <c:v>14.275</c:v>
                </c:pt>
                <c:pt idx="739">
                  <c:v>14.9201</c:v>
                </c:pt>
                <c:pt idx="740">
                  <c:v>14.9595</c:v>
                </c:pt>
                <c:pt idx="741">
                  <c:v>14.5533</c:v>
                </c:pt>
                <c:pt idx="742">
                  <c:v>14.7105</c:v>
                </c:pt>
                <c:pt idx="743">
                  <c:v>14.9817</c:v>
                </c:pt>
                <c:pt idx="744">
                  <c:v>14.616199999999999</c:v>
                </c:pt>
                <c:pt idx="745">
                  <c:v>14.0664</c:v>
                </c:pt>
                <c:pt idx="746">
                  <c:v>14.0504</c:v>
                </c:pt>
                <c:pt idx="747">
                  <c:v>14.190300000000001</c:v>
                </c:pt>
                <c:pt idx="748">
                  <c:v>13.5472</c:v>
                </c:pt>
                <c:pt idx="749">
                  <c:v>13.2835</c:v>
                </c:pt>
                <c:pt idx="750">
                  <c:v>13.315300000000001</c:v>
                </c:pt>
                <c:pt idx="751">
                  <c:v>13.3147</c:v>
                </c:pt>
                <c:pt idx="752">
                  <c:v>13.0829</c:v>
                </c:pt>
                <c:pt idx="753">
                  <c:v>13.230499999999999</c:v>
                </c:pt>
                <c:pt idx="754">
                  <c:v>13.5549</c:v>
                </c:pt>
                <c:pt idx="755">
                  <c:v>13.313800000000001</c:v>
                </c:pt>
                <c:pt idx="756">
                  <c:v>12.4674</c:v>
                </c:pt>
                <c:pt idx="757">
                  <c:v>12.342499999999999</c:v>
                </c:pt>
                <c:pt idx="758">
                  <c:v>12.1319</c:v>
                </c:pt>
                <c:pt idx="759">
                  <c:v>12.4498</c:v>
                </c:pt>
                <c:pt idx="760">
                  <c:v>13.014699999999999</c:v>
                </c:pt>
                <c:pt idx="761">
                  <c:v>13.0093</c:v>
                </c:pt>
                <c:pt idx="762">
                  <c:v>12.456799999999999</c:v>
                </c:pt>
                <c:pt idx="763">
                  <c:v>12.325200000000001</c:v>
                </c:pt>
                <c:pt idx="764">
                  <c:v>12.7141</c:v>
                </c:pt>
                <c:pt idx="765">
                  <c:v>12.283300000000001</c:v>
                </c:pt>
                <c:pt idx="766">
                  <c:v>11.0282</c:v>
                </c:pt>
                <c:pt idx="767">
                  <c:v>9.9884000000000004</c:v>
                </c:pt>
                <c:pt idx="768">
                  <c:v>10.065</c:v>
                </c:pt>
                <c:pt idx="769">
                  <c:v>9.9337</c:v>
                </c:pt>
                <c:pt idx="770">
                  <c:v>10.1973</c:v>
                </c:pt>
                <c:pt idx="771">
                  <c:v>11.0663</c:v>
                </c:pt>
                <c:pt idx="772">
                  <c:v>11.259399999999999</c:v>
                </c:pt>
                <c:pt idx="773">
                  <c:v>11.501099999999999</c:v>
                </c:pt>
                <c:pt idx="774">
                  <c:v>10.418900000000001</c:v>
                </c:pt>
                <c:pt idx="775">
                  <c:v>10.072900000000001</c:v>
                </c:pt>
                <c:pt idx="776">
                  <c:v>10.3443</c:v>
                </c:pt>
                <c:pt idx="777">
                  <c:v>10.740399999999999</c:v>
                </c:pt>
                <c:pt idx="778">
                  <c:v>10.674899999999999</c:v>
                </c:pt>
                <c:pt idx="779">
                  <c:v>10.740399999999999</c:v>
                </c:pt>
                <c:pt idx="780">
                  <c:v>11.319800000000001</c:v>
                </c:pt>
                <c:pt idx="781">
                  <c:v>12.147500000000001</c:v>
                </c:pt>
                <c:pt idx="782">
                  <c:v>12.4619</c:v>
                </c:pt>
                <c:pt idx="783">
                  <c:v>12.2416</c:v>
                </c:pt>
                <c:pt idx="784">
                  <c:v>12.241099999999999</c:v>
                </c:pt>
                <c:pt idx="785">
                  <c:v>12.241099999999999</c:v>
                </c:pt>
                <c:pt idx="786">
                  <c:v>12.222899999999999</c:v>
                </c:pt>
                <c:pt idx="787">
                  <c:v>12.2364</c:v>
                </c:pt>
                <c:pt idx="788">
                  <c:v>12.1456</c:v>
                </c:pt>
                <c:pt idx="789">
                  <c:v>12.0038</c:v>
                </c:pt>
                <c:pt idx="790">
                  <c:v>11.0084</c:v>
                </c:pt>
                <c:pt idx="791">
                  <c:v>9.6424000000000003</c:v>
                </c:pt>
                <c:pt idx="792">
                  <c:v>8.5296000000000003</c:v>
                </c:pt>
                <c:pt idx="793">
                  <c:v>8.3333999999999993</c:v>
                </c:pt>
                <c:pt idx="794">
                  <c:v>8.0373000000000001</c:v>
                </c:pt>
                <c:pt idx="795">
                  <c:v>6.8131000000000004</c:v>
                </c:pt>
                <c:pt idx="796">
                  <c:v>6.6517999999999997</c:v>
                </c:pt>
                <c:pt idx="797">
                  <c:v>6.8792</c:v>
                </c:pt>
                <c:pt idx="798">
                  <c:v>6.8419999999999996</c:v>
                </c:pt>
                <c:pt idx="799">
                  <c:v>6.9461000000000004</c:v>
                </c:pt>
                <c:pt idx="800">
                  <c:v>7.1673999999999998</c:v>
                </c:pt>
                <c:pt idx="801">
                  <c:v>8.3478999999999992</c:v>
                </c:pt>
                <c:pt idx="802">
                  <c:v>8.8628999999999998</c:v>
                </c:pt>
                <c:pt idx="803">
                  <c:v>8.6987000000000005</c:v>
                </c:pt>
                <c:pt idx="804">
                  <c:v>8.2210000000000001</c:v>
                </c:pt>
                <c:pt idx="805">
                  <c:v>7.8113999999999999</c:v>
                </c:pt>
                <c:pt idx="806">
                  <c:v>8.2132000000000005</c:v>
                </c:pt>
                <c:pt idx="807">
                  <c:v>8.1910000000000007</c:v>
                </c:pt>
                <c:pt idx="808">
                  <c:v>8.0943000000000005</c:v>
                </c:pt>
                <c:pt idx="809">
                  <c:v>8.3787000000000003</c:v>
                </c:pt>
                <c:pt idx="810">
                  <c:v>8.7455999999999996</c:v>
                </c:pt>
                <c:pt idx="811">
                  <c:v>8.7639999999999993</c:v>
                </c:pt>
                <c:pt idx="812">
                  <c:v>8.7106999999999992</c:v>
                </c:pt>
                <c:pt idx="813">
                  <c:v>8.5058000000000007</c:v>
                </c:pt>
                <c:pt idx="814">
                  <c:v>8.0917999999999992</c:v>
                </c:pt>
                <c:pt idx="815">
                  <c:v>7.8956</c:v>
                </c:pt>
                <c:pt idx="816">
                  <c:v>8.5492000000000008</c:v>
                </c:pt>
                <c:pt idx="817">
                  <c:v>8.5571000000000002</c:v>
                </c:pt>
                <c:pt idx="818">
                  <c:v>9.3359000000000005</c:v>
                </c:pt>
                <c:pt idx="819">
                  <c:v>9.6951000000000001</c:v>
                </c:pt>
                <c:pt idx="820">
                  <c:v>10.3207</c:v>
                </c:pt>
                <c:pt idx="821">
                  <c:v>10.2576</c:v>
                </c:pt>
                <c:pt idx="822">
                  <c:v>10.265700000000001</c:v>
                </c:pt>
                <c:pt idx="823">
                  <c:v>10.0213</c:v>
                </c:pt>
                <c:pt idx="824">
                  <c:v>10.3003</c:v>
                </c:pt>
                <c:pt idx="825">
                  <c:v>10.855399999999999</c:v>
                </c:pt>
                <c:pt idx="826">
                  <c:v>11.453099999999999</c:v>
                </c:pt>
                <c:pt idx="827">
                  <c:v>11.3561</c:v>
                </c:pt>
                <c:pt idx="828">
                  <c:v>11.234999999999999</c:v>
                </c:pt>
                <c:pt idx="829">
                  <c:v>11.707100000000001</c:v>
                </c:pt>
                <c:pt idx="830">
                  <c:v>12.067600000000001</c:v>
                </c:pt>
                <c:pt idx="831">
                  <c:v>12.084199999999999</c:v>
                </c:pt>
                <c:pt idx="832">
                  <c:v>12.1404</c:v>
                </c:pt>
                <c:pt idx="833">
                  <c:v>12.0054</c:v>
                </c:pt>
                <c:pt idx="834">
                  <c:v>12.3233</c:v>
                </c:pt>
                <c:pt idx="835">
                  <c:v>12.565899999999999</c:v>
                </c:pt>
                <c:pt idx="836">
                  <c:v>13.066800000000001</c:v>
                </c:pt>
                <c:pt idx="837">
                  <c:v>13.443099999999999</c:v>
                </c:pt>
                <c:pt idx="838">
                  <c:v>13.274699999999999</c:v>
                </c:pt>
                <c:pt idx="839">
                  <c:v>12.985300000000001</c:v>
                </c:pt>
                <c:pt idx="840">
                  <c:v>13.2432</c:v>
                </c:pt>
                <c:pt idx="841">
                  <c:v>13.013199999999999</c:v>
                </c:pt>
                <c:pt idx="842">
                  <c:v>12.289300000000001</c:v>
                </c:pt>
                <c:pt idx="843">
                  <c:v>11.7026</c:v>
                </c:pt>
                <c:pt idx="844">
                  <c:v>11.744899999999999</c:v>
                </c:pt>
                <c:pt idx="845">
                  <c:v>12.0646</c:v>
                </c:pt>
                <c:pt idx="846">
                  <c:v>12.0609</c:v>
                </c:pt>
                <c:pt idx="847">
                  <c:v>11.460100000000001</c:v>
                </c:pt>
                <c:pt idx="848">
                  <c:v>10.7827</c:v>
                </c:pt>
                <c:pt idx="849">
                  <c:v>10.1204</c:v>
                </c:pt>
                <c:pt idx="850">
                  <c:v>9.6067</c:v>
                </c:pt>
                <c:pt idx="851">
                  <c:v>9.6895000000000007</c:v>
                </c:pt>
                <c:pt idx="852">
                  <c:v>9.7347999999999999</c:v>
                </c:pt>
                <c:pt idx="853">
                  <c:v>9.5701000000000001</c:v>
                </c:pt>
                <c:pt idx="854">
                  <c:v>9.7502999999999993</c:v>
                </c:pt>
                <c:pt idx="855">
                  <c:v>10.232699999999999</c:v>
                </c:pt>
                <c:pt idx="856">
                  <c:v>10.844200000000001</c:v>
                </c:pt>
                <c:pt idx="857">
                  <c:v>11.369400000000001</c:v>
                </c:pt>
                <c:pt idx="858">
                  <c:v>10.4375</c:v>
                </c:pt>
                <c:pt idx="859">
                  <c:v>9.8554999999999993</c:v>
                </c:pt>
                <c:pt idx="860">
                  <c:v>9.7292000000000005</c:v>
                </c:pt>
                <c:pt idx="861">
                  <c:v>9.7241</c:v>
                </c:pt>
                <c:pt idx="862">
                  <c:v>9.2916000000000007</c:v>
                </c:pt>
                <c:pt idx="863">
                  <c:v>8.9004999999999992</c:v>
                </c:pt>
                <c:pt idx="864">
                  <c:v>8.6877999999999993</c:v>
                </c:pt>
                <c:pt idx="865">
                  <c:v>7.9454000000000002</c:v>
                </c:pt>
                <c:pt idx="866">
                  <c:v>7.7157999999999998</c:v>
                </c:pt>
                <c:pt idx="867">
                  <c:v>7.3826000000000001</c:v>
                </c:pt>
                <c:pt idx="868">
                  <c:v>6.7946999999999997</c:v>
                </c:pt>
                <c:pt idx="869">
                  <c:v>6.9164000000000003</c:v>
                </c:pt>
                <c:pt idx="870">
                  <c:v>5.7222999999999997</c:v>
                </c:pt>
                <c:pt idx="871">
                  <c:v>4.9997999999999996</c:v>
                </c:pt>
                <c:pt idx="872">
                  <c:v>5.5345000000000004</c:v>
                </c:pt>
                <c:pt idx="873">
                  <c:v>6.4665999999999997</c:v>
                </c:pt>
                <c:pt idx="874">
                  <c:v>6.6961000000000004</c:v>
                </c:pt>
                <c:pt idx="875">
                  <c:v>6.5663999999999998</c:v>
                </c:pt>
                <c:pt idx="876">
                  <c:v>5.9344999999999999</c:v>
                </c:pt>
                <c:pt idx="877">
                  <c:v>5.2569999999999997</c:v>
                </c:pt>
                <c:pt idx="878">
                  <c:v>4.5441000000000003</c:v>
                </c:pt>
                <c:pt idx="879">
                  <c:v>4.0308999999999999</c:v>
                </c:pt>
                <c:pt idx="880">
                  <c:v>4.2807000000000004</c:v>
                </c:pt>
                <c:pt idx="881">
                  <c:v>4.1825999999999999</c:v>
                </c:pt>
                <c:pt idx="882">
                  <c:v>4.8230000000000004</c:v>
                </c:pt>
                <c:pt idx="883">
                  <c:v>5.3560999999999996</c:v>
                </c:pt>
                <c:pt idx="884">
                  <c:v>5.2621000000000002</c:v>
                </c:pt>
                <c:pt idx="885">
                  <c:v>5.0418000000000003</c:v>
                </c:pt>
                <c:pt idx="886">
                  <c:v>5.3117999999999999</c:v>
                </c:pt>
                <c:pt idx="887">
                  <c:v>5.6726999999999999</c:v>
                </c:pt>
                <c:pt idx="888">
                  <c:v>5.9729000000000001</c:v>
                </c:pt>
                <c:pt idx="889">
                  <c:v>6.1402999999999999</c:v>
                </c:pt>
                <c:pt idx="890">
                  <c:v>6.0941999999999998</c:v>
                </c:pt>
                <c:pt idx="891">
                  <c:v>6.3223000000000003</c:v>
                </c:pt>
                <c:pt idx="892">
                  <c:v>6.8178000000000001</c:v>
                </c:pt>
                <c:pt idx="893">
                  <c:v>7.1241000000000003</c:v>
                </c:pt>
                <c:pt idx="894">
                  <c:v>6.8277999999999999</c:v>
                </c:pt>
                <c:pt idx="895">
                  <c:v>7.2519</c:v>
                </c:pt>
                <c:pt idx="896">
                  <c:v>7.7386999999999997</c:v>
                </c:pt>
                <c:pt idx="897">
                  <c:v>7.7008000000000001</c:v>
                </c:pt>
                <c:pt idx="898">
                  <c:v>7.9332000000000003</c:v>
                </c:pt>
                <c:pt idx="899">
                  <c:v>8.0574999999999992</c:v>
                </c:pt>
                <c:pt idx="900">
                  <c:v>9.1143000000000001</c:v>
                </c:pt>
                <c:pt idx="901">
                  <c:v>9.6618999999999993</c:v>
                </c:pt>
                <c:pt idx="902">
                  <c:v>9.7916000000000007</c:v>
                </c:pt>
                <c:pt idx="903">
                  <c:v>9.6715</c:v>
                </c:pt>
                <c:pt idx="904">
                  <c:v>9.3984000000000005</c:v>
                </c:pt>
                <c:pt idx="905">
                  <c:v>9.3803999999999998</c:v>
                </c:pt>
                <c:pt idx="906">
                  <c:v>9.5076999999999998</c:v>
                </c:pt>
                <c:pt idx="907">
                  <c:v>9.5769000000000002</c:v>
                </c:pt>
                <c:pt idx="908">
                  <c:v>9.9115000000000002</c:v>
                </c:pt>
                <c:pt idx="909">
                  <c:v>10.003</c:v>
                </c:pt>
                <c:pt idx="910">
                  <c:v>10.0342</c:v>
                </c:pt>
                <c:pt idx="911">
                  <c:v>9.9269999999999996</c:v>
                </c:pt>
                <c:pt idx="912">
                  <c:v>9.8607999999999993</c:v>
                </c:pt>
                <c:pt idx="913">
                  <c:v>9.9899000000000004</c:v>
                </c:pt>
                <c:pt idx="914">
                  <c:v>10.428800000000001</c:v>
                </c:pt>
                <c:pt idx="915">
                  <c:v>10.2845</c:v>
                </c:pt>
                <c:pt idx="916">
                  <c:v>10.2637</c:v>
                </c:pt>
                <c:pt idx="917">
                  <c:v>9.9914000000000005</c:v>
                </c:pt>
                <c:pt idx="918">
                  <c:v>9.4855</c:v>
                </c:pt>
                <c:pt idx="919">
                  <c:v>9.2291000000000007</c:v>
                </c:pt>
                <c:pt idx="920">
                  <c:v>9.1898</c:v>
                </c:pt>
                <c:pt idx="921">
                  <c:v>9.0055999999999994</c:v>
                </c:pt>
                <c:pt idx="922">
                  <c:v>9.0027000000000008</c:v>
                </c:pt>
                <c:pt idx="923">
                  <c:v>9.2474000000000007</c:v>
                </c:pt>
                <c:pt idx="924">
                  <c:v>9.1973000000000003</c:v>
                </c:pt>
                <c:pt idx="925">
                  <c:v>8.6181000000000001</c:v>
                </c:pt>
                <c:pt idx="926">
                  <c:v>8.1309000000000005</c:v>
                </c:pt>
                <c:pt idx="927">
                  <c:v>7.907</c:v>
                </c:pt>
                <c:pt idx="928">
                  <c:v>8.0236999999999998</c:v>
                </c:pt>
                <c:pt idx="929">
                  <c:v>8.8482000000000003</c:v>
                </c:pt>
                <c:pt idx="930">
                  <c:v>8.7082999999999995</c:v>
                </c:pt>
                <c:pt idx="931">
                  <c:v>8.7034000000000002</c:v>
                </c:pt>
                <c:pt idx="932">
                  <c:v>8.6748999999999992</c:v>
                </c:pt>
                <c:pt idx="933">
                  <c:v>8.4710000000000001</c:v>
                </c:pt>
                <c:pt idx="934">
                  <c:v>8.7360000000000007</c:v>
                </c:pt>
                <c:pt idx="935">
                  <c:v>8.7356999999999996</c:v>
                </c:pt>
                <c:pt idx="936">
                  <c:v>8.9284999999999997</c:v>
                </c:pt>
                <c:pt idx="937">
                  <c:v>9.3208000000000002</c:v>
                </c:pt>
                <c:pt idx="938">
                  <c:v>9.7451000000000008</c:v>
                </c:pt>
                <c:pt idx="939">
                  <c:v>10.071400000000001</c:v>
                </c:pt>
                <c:pt idx="940">
                  <c:v>10.3148</c:v>
                </c:pt>
                <c:pt idx="941">
                  <c:v>10.436</c:v>
                </c:pt>
                <c:pt idx="942">
                  <c:v>10.7752</c:v>
                </c:pt>
                <c:pt idx="943">
                  <c:v>11.362299999999999</c:v>
                </c:pt>
                <c:pt idx="944">
                  <c:v>11.931699999999999</c:v>
                </c:pt>
                <c:pt idx="945">
                  <c:v>12.1838</c:v>
                </c:pt>
                <c:pt idx="946">
                  <c:v>12.1739</c:v>
                </c:pt>
                <c:pt idx="947">
                  <c:v>12.0213</c:v>
                </c:pt>
                <c:pt idx="948">
                  <c:v>11.5153</c:v>
                </c:pt>
                <c:pt idx="949">
                  <c:v>11.1104</c:v>
                </c:pt>
                <c:pt idx="950">
                  <c:v>11.407999999999999</c:v>
                </c:pt>
                <c:pt idx="951">
                  <c:v>11.883900000000001</c:v>
                </c:pt>
                <c:pt idx="952">
                  <c:v>12.0777</c:v>
                </c:pt>
                <c:pt idx="953">
                  <c:v>12.0075</c:v>
                </c:pt>
                <c:pt idx="954">
                  <c:v>12.205500000000001</c:v>
                </c:pt>
                <c:pt idx="955">
                  <c:v>12.1874</c:v>
                </c:pt>
                <c:pt idx="956">
                  <c:v>11.9284</c:v>
                </c:pt>
                <c:pt idx="957">
                  <c:v>12.270099999999999</c:v>
                </c:pt>
                <c:pt idx="958">
                  <c:v>12.792899999999999</c:v>
                </c:pt>
                <c:pt idx="959">
                  <c:v>13.8117</c:v>
                </c:pt>
                <c:pt idx="960">
                  <c:v>14.0494</c:v>
                </c:pt>
                <c:pt idx="961">
                  <c:v>13.811500000000001</c:v>
                </c:pt>
                <c:pt idx="962">
                  <c:v>13.970800000000001</c:v>
                </c:pt>
                <c:pt idx="963">
                  <c:v>13.893800000000001</c:v>
                </c:pt>
                <c:pt idx="964">
                  <c:v>13.420199999999999</c:v>
                </c:pt>
                <c:pt idx="965">
                  <c:v>13.241899999999999</c:v>
                </c:pt>
                <c:pt idx="966">
                  <c:v>13.412000000000001</c:v>
                </c:pt>
                <c:pt idx="967">
                  <c:v>13.480499999999999</c:v>
                </c:pt>
                <c:pt idx="968">
                  <c:v>13.884399999999999</c:v>
                </c:pt>
                <c:pt idx="969">
                  <c:v>13.7294</c:v>
                </c:pt>
                <c:pt idx="970">
                  <c:v>13.5235</c:v>
                </c:pt>
                <c:pt idx="971">
                  <c:v>13.295400000000001</c:v>
                </c:pt>
                <c:pt idx="972">
                  <c:v>12.3116</c:v>
                </c:pt>
                <c:pt idx="973">
                  <c:v>12.2095</c:v>
                </c:pt>
                <c:pt idx="974">
                  <c:v>12.43</c:v>
                </c:pt>
                <c:pt idx="975">
                  <c:v>12.2218</c:v>
                </c:pt>
                <c:pt idx="976">
                  <c:v>12.044499999999999</c:v>
                </c:pt>
                <c:pt idx="977">
                  <c:v>11.964700000000001</c:v>
                </c:pt>
                <c:pt idx="978">
                  <c:v>12.1485</c:v>
                </c:pt>
                <c:pt idx="979">
                  <c:v>12.444699999999999</c:v>
                </c:pt>
                <c:pt idx="980">
                  <c:v>12.794700000000001</c:v>
                </c:pt>
                <c:pt idx="981">
                  <c:v>13.010899999999999</c:v>
                </c:pt>
                <c:pt idx="982">
                  <c:v>12.981400000000001</c:v>
                </c:pt>
                <c:pt idx="983">
                  <c:v>12.9018</c:v>
                </c:pt>
                <c:pt idx="984">
                  <c:v>12.008900000000001</c:v>
                </c:pt>
                <c:pt idx="985">
                  <c:v>10.8476</c:v>
                </c:pt>
                <c:pt idx="986">
                  <c:v>10.0032</c:v>
                </c:pt>
                <c:pt idx="987">
                  <c:v>9.8971</c:v>
                </c:pt>
                <c:pt idx="988">
                  <c:v>9.4557000000000002</c:v>
                </c:pt>
                <c:pt idx="989">
                  <c:v>9.7371999999999996</c:v>
                </c:pt>
                <c:pt idx="990">
                  <c:v>9.2357999999999993</c:v>
                </c:pt>
                <c:pt idx="991">
                  <c:v>9.5109999999999992</c:v>
                </c:pt>
                <c:pt idx="992">
                  <c:v>10.0907</c:v>
                </c:pt>
                <c:pt idx="993">
                  <c:v>10.011200000000001</c:v>
                </c:pt>
                <c:pt idx="994">
                  <c:v>9.8524999999999991</c:v>
                </c:pt>
                <c:pt idx="995">
                  <c:v>9.8562999999999992</c:v>
                </c:pt>
                <c:pt idx="996">
                  <c:v>9.8255999999999997</c:v>
                </c:pt>
                <c:pt idx="997">
                  <c:v>9.8908000000000005</c:v>
                </c:pt>
                <c:pt idx="998">
                  <c:v>10.6015</c:v>
                </c:pt>
                <c:pt idx="999">
                  <c:v>10.918799999999999</c:v>
                </c:pt>
                <c:pt idx="1000">
                  <c:v>11.346</c:v>
                </c:pt>
                <c:pt idx="1001">
                  <c:v>11.4605</c:v>
                </c:pt>
                <c:pt idx="1002">
                  <c:v>11.195399999999999</c:v>
                </c:pt>
                <c:pt idx="1003">
                  <c:v>11.177300000000001</c:v>
                </c:pt>
                <c:pt idx="1004">
                  <c:v>11.177300000000001</c:v>
                </c:pt>
                <c:pt idx="1005">
                  <c:v>11.180400000000001</c:v>
                </c:pt>
                <c:pt idx="1006">
                  <c:v>11.476599999999999</c:v>
                </c:pt>
                <c:pt idx="1007">
                  <c:v>11.7804</c:v>
                </c:pt>
                <c:pt idx="1008">
                  <c:v>11.8033</c:v>
                </c:pt>
                <c:pt idx="1009">
                  <c:v>12.164999999999999</c:v>
                </c:pt>
                <c:pt idx="1010">
                  <c:v>12.4693</c:v>
                </c:pt>
                <c:pt idx="1011">
                  <c:v>12.541499999999999</c:v>
                </c:pt>
                <c:pt idx="1012">
                  <c:v>12.3908</c:v>
                </c:pt>
                <c:pt idx="1013">
                  <c:v>12.1974</c:v>
                </c:pt>
                <c:pt idx="1014">
                  <c:v>12.2721</c:v>
                </c:pt>
                <c:pt idx="1015">
                  <c:v>12.351000000000001</c:v>
                </c:pt>
                <c:pt idx="1016">
                  <c:v>12.224</c:v>
                </c:pt>
                <c:pt idx="1017">
                  <c:v>11.9244</c:v>
                </c:pt>
                <c:pt idx="1018">
                  <c:v>11.696300000000001</c:v>
                </c:pt>
                <c:pt idx="1019">
                  <c:v>11.813499999999999</c:v>
                </c:pt>
                <c:pt idx="1020">
                  <c:v>11.8161</c:v>
                </c:pt>
                <c:pt idx="1021">
                  <c:v>12.010199999999999</c:v>
                </c:pt>
                <c:pt idx="1022">
                  <c:v>11.7668</c:v>
                </c:pt>
                <c:pt idx="1023">
                  <c:v>11.4511</c:v>
                </c:pt>
                <c:pt idx="1024">
                  <c:v>11.0985</c:v>
                </c:pt>
                <c:pt idx="1025">
                  <c:v>11.100199999999999</c:v>
                </c:pt>
                <c:pt idx="1026">
                  <c:v>11.360300000000001</c:v>
                </c:pt>
                <c:pt idx="1027">
                  <c:v>11.2559</c:v>
                </c:pt>
                <c:pt idx="1028">
                  <c:v>11.3432</c:v>
                </c:pt>
                <c:pt idx="1029">
                  <c:v>11.585100000000001</c:v>
                </c:pt>
                <c:pt idx="1030">
                  <c:v>11.716699999999999</c:v>
                </c:pt>
                <c:pt idx="1031">
                  <c:v>11.7418</c:v>
                </c:pt>
                <c:pt idx="1032">
                  <c:v>11.5974</c:v>
                </c:pt>
                <c:pt idx="1033">
                  <c:v>11.7439</c:v>
                </c:pt>
                <c:pt idx="1034">
                  <c:v>11.975899999999999</c:v>
                </c:pt>
                <c:pt idx="1035">
                  <c:v>11.991400000000001</c:v>
                </c:pt>
                <c:pt idx="1036">
                  <c:v>12.065</c:v>
                </c:pt>
                <c:pt idx="1037">
                  <c:v>11.402200000000001</c:v>
                </c:pt>
                <c:pt idx="1038">
                  <c:v>10.8454</c:v>
                </c:pt>
                <c:pt idx="1039">
                  <c:v>10.6378</c:v>
                </c:pt>
                <c:pt idx="1040">
                  <c:v>10.6412</c:v>
                </c:pt>
                <c:pt idx="1041">
                  <c:v>10.9178</c:v>
                </c:pt>
                <c:pt idx="1042">
                  <c:v>10.6754</c:v>
                </c:pt>
                <c:pt idx="1043">
                  <c:v>10.301299999999999</c:v>
                </c:pt>
                <c:pt idx="1044">
                  <c:v>10.580399999999999</c:v>
                </c:pt>
                <c:pt idx="1045">
                  <c:v>11.513299999999999</c:v>
                </c:pt>
                <c:pt idx="1046">
                  <c:v>11.6386</c:v>
                </c:pt>
                <c:pt idx="1047">
                  <c:v>11.825100000000001</c:v>
                </c:pt>
                <c:pt idx="1048">
                  <c:v>11.6027</c:v>
                </c:pt>
                <c:pt idx="1049">
                  <c:v>11.4041</c:v>
                </c:pt>
                <c:pt idx="1050">
                  <c:v>11.3438</c:v>
                </c:pt>
                <c:pt idx="1051">
                  <c:v>11.6111</c:v>
                </c:pt>
                <c:pt idx="1052">
                  <c:v>11.708500000000001</c:v>
                </c:pt>
                <c:pt idx="1053">
                  <c:v>11.6343</c:v>
                </c:pt>
                <c:pt idx="1054">
                  <c:v>11.7616</c:v>
                </c:pt>
                <c:pt idx="1055">
                  <c:v>11.525399999999999</c:v>
                </c:pt>
                <c:pt idx="1056">
                  <c:v>11.2745</c:v>
                </c:pt>
                <c:pt idx="1057">
                  <c:v>11.163</c:v>
                </c:pt>
                <c:pt idx="1058">
                  <c:v>10.7271</c:v>
                </c:pt>
                <c:pt idx="1059">
                  <c:v>10.4727</c:v>
                </c:pt>
                <c:pt idx="1060">
                  <c:v>10.182600000000001</c:v>
                </c:pt>
                <c:pt idx="1061">
                  <c:v>10.0906</c:v>
                </c:pt>
                <c:pt idx="1062">
                  <c:v>10.411799999999999</c:v>
                </c:pt>
                <c:pt idx="1063">
                  <c:v>10.861700000000001</c:v>
                </c:pt>
                <c:pt idx="1064">
                  <c:v>10.9016</c:v>
                </c:pt>
                <c:pt idx="1065">
                  <c:v>11.174300000000001</c:v>
                </c:pt>
                <c:pt idx="1066">
                  <c:v>11.2963</c:v>
                </c:pt>
                <c:pt idx="1067">
                  <c:v>11.1304</c:v>
                </c:pt>
                <c:pt idx="1068">
                  <c:v>10.4244</c:v>
                </c:pt>
                <c:pt idx="1069">
                  <c:v>9.4831000000000003</c:v>
                </c:pt>
                <c:pt idx="1070">
                  <c:v>9.1113999999999997</c:v>
                </c:pt>
                <c:pt idx="1071">
                  <c:v>9.1663999999999994</c:v>
                </c:pt>
                <c:pt idx="1072">
                  <c:v>9.4621999999999993</c:v>
                </c:pt>
                <c:pt idx="1073">
                  <c:v>10.1892</c:v>
                </c:pt>
                <c:pt idx="1074">
                  <c:v>10.542400000000001</c:v>
                </c:pt>
                <c:pt idx="1075">
                  <c:v>10.563599999999999</c:v>
                </c:pt>
                <c:pt idx="1076">
                  <c:v>10.5289</c:v>
                </c:pt>
                <c:pt idx="1077">
                  <c:v>11.469900000000001</c:v>
                </c:pt>
                <c:pt idx="1078">
                  <c:v>12.3627</c:v>
                </c:pt>
                <c:pt idx="1079">
                  <c:v>12.3508</c:v>
                </c:pt>
                <c:pt idx="1080">
                  <c:v>12.349</c:v>
                </c:pt>
                <c:pt idx="1081">
                  <c:v>12.4969</c:v>
                </c:pt>
                <c:pt idx="1082">
                  <c:v>12.3797</c:v>
                </c:pt>
                <c:pt idx="1083">
                  <c:v>12.396699999999999</c:v>
                </c:pt>
                <c:pt idx="1084">
                  <c:v>12.537800000000001</c:v>
                </c:pt>
                <c:pt idx="1085">
                  <c:v>12.6204</c:v>
                </c:pt>
                <c:pt idx="1086">
                  <c:v>12.7674</c:v>
                </c:pt>
                <c:pt idx="1087">
                  <c:v>12.425700000000001</c:v>
                </c:pt>
                <c:pt idx="1088">
                  <c:v>11.819000000000001</c:v>
                </c:pt>
                <c:pt idx="1089">
                  <c:v>11.509600000000001</c:v>
                </c:pt>
                <c:pt idx="1090">
                  <c:v>11.4621</c:v>
                </c:pt>
                <c:pt idx="1091">
                  <c:v>11.526300000000001</c:v>
                </c:pt>
                <c:pt idx="1092">
                  <c:v>11.601800000000001</c:v>
                </c:pt>
                <c:pt idx="1093">
                  <c:v>11.678800000000001</c:v>
                </c:pt>
                <c:pt idx="1094">
                  <c:v>11.7532</c:v>
                </c:pt>
                <c:pt idx="1095">
                  <c:v>11.3146</c:v>
                </c:pt>
                <c:pt idx="1096">
                  <c:v>10.986599999999999</c:v>
                </c:pt>
                <c:pt idx="1097">
                  <c:v>10.3055</c:v>
                </c:pt>
                <c:pt idx="1098">
                  <c:v>9.8129000000000008</c:v>
                </c:pt>
                <c:pt idx="1099">
                  <c:v>9.2593999999999994</c:v>
                </c:pt>
                <c:pt idx="1100">
                  <c:v>9.0391999999999992</c:v>
                </c:pt>
                <c:pt idx="1101">
                  <c:v>9.0897000000000006</c:v>
                </c:pt>
                <c:pt idx="1102">
                  <c:v>9.4121000000000006</c:v>
                </c:pt>
                <c:pt idx="1103">
                  <c:v>10.054399999999999</c:v>
                </c:pt>
                <c:pt idx="1104">
                  <c:v>10.077400000000001</c:v>
                </c:pt>
                <c:pt idx="1105">
                  <c:v>10.0749</c:v>
                </c:pt>
                <c:pt idx="1106">
                  <c:v>10.4537</c:v>
                </c:pt>
                <c:pt idx="1107">
                  <c:v>11.1991</c:v>
                </c:pt>
                <c:pt idx="1108">
                  <c:v>11.3317</c:v>
                </c:pt>
                <c:pt idx="1109">
                  <c:v>11.412100000000001</c:v>
                </c:pt>
                <c:pt idx="1110">
                  <c:v>11.5899</c:v>
                </c:pt>
                <c:pt idx="1111">
                  <c:v>11.537800000000001</c:v>
                </c:pt>
                <c:pt idx="1112">
                  <c:v>11.242699999999999</c:v>
                </c:pt>
                <c:pt idx="1113">
                  <c:v>11.259399999999999</c:v>
                </c:pt>
                <c:pt idx="1114">
                  <c:v>11.226800000000001</c:v>
                </c:pt>
                <c:pt idx="1115">
                  <c:v>11.3279</c:v>
                </c:pt>
                <c:pt idx="1116">
                  <c:v>11.5528</c:v>
                </c:pt>
                <c:pt idx="1117">
                  <c:v>11.611800000000001</c:v>
                </c:pt>
                <c:pt idx="1118">
                  <c:v>11.795199999999999</c:v>
                </c:pt>
                <c:pt idx="1119">
                  <c:v>12.691599999999999</c:v>
                </c:pt>
                <c:pt idx="1120">
                  <c:v>12.5778</c:v>
                </c:pt>
                <c:pt idx="1121">
                  <c:v>12.2951</c:v>
                </c:pt>
                <c:pt idx="1122">
                  <c:v>12.419499999999999</c:v>
                </c:pt>
                <c:pt idx="1123">
                  <c:v>12.4314</c:v>
                </c:pt>
                <c:pt idx="1124">
                  <c:v>12.0905</c:v>
                </c:pt>
                <c:pt idx="1125">
                  <c:v>11.8748</c:v>
                </c:pt>
                <c:pt idx="1126">
                  <c:v>11.708500000000001</c:v>
                </c:pt>
                <c:pt idx="1127">
                  <c:v>11.430999999999999</c:v>
                </c:pt>
                <c:pt idx="1128">
                  <c:v>11.0776</c:v>
                </c:pt>
                <c:pt idx="1129">
                  <c:v>11.0814</c:v>
                </c:pt>
                <c:pt idx="1130">
                  <c:v>11.152100000000001</c:v>
                </c:pt>
                <c:pt idx="1131">
                  <c:v>10.7948</c:v>
                </c:pt>
                <c:pt idx="1132">
                  <c:v>9.9983000000000004</c:v>
                </c:pt>
                <c:pt idx="1133">
                  <c:v>9.7211999999999996</c:v>
                </c:pt>
                <c:pt idx="1134">
                  <c:v>9.8033000000000001</c:v>
                </c:pt>
                <c:pt idx="1135">
                  <c:v>10.0329</c:v>
                </c:pt>
                <c:pt idx="1136">
                  <c:v>10.3752</c:v>
                </c:pt>
                <c:pt idx="1137">
                  <c:v>11.045299999999999</c:v>
                </c:pt>
                <c:pt idx="1138">
                  <c:v>11.370799999999999</c:v>
                </c:pt>
                <c:pt idx="1139">
                  <c:v>11.3627</c:v>
                </c:pt>
                <c:pt idx="1140">
                  <c:v>11.0535</c:v>
                </c:pt>
                <c:pt idx="1141">
                  <c:v>11.138400000000001</c:v>
                </c:pt>
                <c:pt idx="1142">
                  <c:v>11.1061</c:v>
                </c:pt>
                <c:pt idx="1143">
                  <c:v>10.4823</c:v>
                </c:pt>
                <c:pt idx="1144">
                  <c:v>9.8107000000000006</c:v>
                </c:pt>
                <c:pt idx="1145">
                  <c:v>9.0457000000000001</c:v>
                </c:pt>
                <c:pt idx="1146">
                  <c:v>8.7786000000000008</c:v>
                </c:pt>
                <c:pt idx="1147">
                  <c:v>9.0617000000000001</c:v>
                </c:pt>
                <c:pt idx="1148">
                  <c:v>8.8346</c:v>
                </c:pt>
                <c:pt idx="1149">
                  <c:v>8.4753000000000007</c:v>
                </c:pt>
                <c:pt idx="1150">
                  <c:v>8.3827999999999996</c:v>
                </c:pt>
                <c:pt idx="1151">
                  <c:v>8.6062999999999992</c:v>
                </c:pt>
                <c:pt idx="1152">
                  <c:v>8.7218999999999998</c:v>
                </c:pt>
                <c:pt idx="1153">
                  <c:v>9.3757000000000001</c:v>
                </c:pt>
                <c:pt idx="1154">
                  <c:v>10.2682</c:v>
                </c:pt>
                <c:pt idx="1155">
                  <c:v>10.3027</c:v>
                </c:pt>
                <c:pt idx="1156">
                  <c:v>10.374499999999999</c:v>
                </c:pt>
                <c:pt idx="1157">
                  <c:v>10.6061</c:v>
                </c:pt>
                <c:pt idx="1158">
                  <c:v>10.781000000000001</c:v>
                </c:pt>
                <c:pt idx="1159">
                  <c:v>10.7767</c:v>
                </c:pt>
                <c:pt idx="1160">
                  <c:v>10.854900000000001</c:v>
                </c:pt>
                <c:pt idx="1161">
                  <c:v>10.9556</c:v>
                </c:pt>
                <c:pt idx="1162">
                  <c:v>11.741300000000001</c:v>
                </c:pt>
                <c:pt idx="1163">
                  <c:v>12.1556</c:v>
                </c:pt>
                <c:pt idx="1164">
                  <c:v>12.1561</c:v>
                </c:pt>
                <c:pt idx="1165">
                  <c:v>12.372</c:v>
                </c:pt>
                <c:pt idx="1166">
                  <c:v>12.386100000000001</c:v>
                </c:pt>
                <c:pt idx="1167">
                  <c:v>12.2837</c:v>
                </c:pt>
                <c:pt idx="1168">
                  <c:v>12.3111</c:v>
                </c:pt>
                <c:pt idx="1169">
                  <c:v>12.226900000000001</c:v>
                </c:pt>
                <c:pt idx="1170">
                  <c:v>12.069100000000001</c:v>
                </c:pt>
                <c:pt idx="1171">
                  <c:v>11.9443</c:v>
                </c:pt>
                <c:pt idx="1172">
                  <c:v>11.909800000000001</c:v>
                </c:pt>
                <c:pt idx="1173">
                  <c:v>12.0396</c:v>
                </c:pt>
                <c:pt idx="1174">
                  <c:v>12.2035</c:v>
                </c:pt>
                <c:pt idx="1175">
                  <c:v>12.4712</c:v>
                </c:pt>
                <c:pt idx="1176">
                  <c:v>12.4047</c:v>
                </c:pt>
                <c:pt idx="1177">
                  <c:v>12.6608</c:v>
                </c:pt>
                <c:pt idx="1178">
                  <c:v>12.887</c:v>
                </c:pt>
                <c:pt idx="1179">
                  <c:v>13.068</c:v>
                </c:pt>
                <c:pt idx="1180">
                  <c:v>13.1989</c:v>
                </c:pt>
                <c:pt idx="1181">
                  <c:v>13.397600000000001</c:v>
                </c:pt>
                <c:pt idx="1182">
                  <c:v>13.6873</c:v>
                </c:pt>
                <c:pt idx="1183">
                  <c:v>14.357200000000001</c:v>
                </c:pt>
                <c:pt idx="1184">
                  <c:v>14.623799999999999</c:v>
                </c:pt>
                <c:pt idx="1185">
                  <c:v>14.731400000000001</c:v>
                </c:pt>
                <c:pt idx="1186">
                  <c:v>14.907999999999999</c:v>
                </c:pt>
                <c:pt idx="1187">
                  <c:v>15.295199999999999</c:v>
                </c:pt>
                <c:pt idx="1188">
                  <c:v>15.434799999999999</c:v>
                </c:pt>
                <c:pt idx="1189">
                  <c:v>15.5448</c:v>
                </c:pt>
                <c:pt idx="1190">
                  <c:v>15.545199999999999</c:v>
                </c:pt>
                <c:pt idx="1191">
                  <c:v>15.790100000000001</c:v>
                </c:pt>
                <c:pt idx="1192">
                  <c:v>15.994400000000001</c:v>
                </c:pt>
                <c:pt idx="1193">
                  <c:v>16.097899999999999</c:v>
                </c:pt>
                <c:pt idx="1194">
                  <c:v>15.9795</c:v>
                </c:pt>
                <c:pt idx="1195">
                  <c:v>15.6614</c:v>
                </c:pt>
                <c:pt idx="1196">
                  <c:v>15.100099999999999</c:v>
                </c:pt>
                <c:pt idx="1197">
                  <c:v>14.834</c:v>
                </c:pt>
                <c:pt idx="1198">
                  <c:v>14.6404</c:v>
                </c:pt>
                <c:pt idx="1199">
                  <c:v>14.902900000000001</c:v>
                </c:pt>
                <c:pt idx="1200">
                  <c:v>14.940099999999999</c:v>
                </c:pt>
                <c:pt idx="1201">
                  <c:v>14.974399999999999</c:v>
                </c:pt>
                <c:pt idx="1202">
                  <c:v>14.9057</c:v>
                </c:pt>
                <c:pt idx="1203">
                  <c:v>15.019600000000001</c:v>
                </c:pt>
                <c:pt idx="1204">
                  <c:v>14.949299999999999</c:v>
                </c:pt>
                <c:pt idx="1205">
                  <c:v>14.324999999999999</c:v>
                </c:pt>
                <c:pt idx="1206">
                  <c:v>13.760400000000001</c:v>
                </c:pt>
                <c:pt idx="1207">
                  <c:v>14.021699999999999</c:v>
                </c:pt>
                <c:pt idx="1208">
                  <c:v>14.281700000000001</c:v>
                </c:pt>
                <c:pt idx="1209">
                  <c:v>14.4695</c:v>
                </c:pt>
                <c:pt idx="1210">
                  <c:v>14.631500000000001</c:v>
                </c:pt>
                <c:pt idx="1211">
                  <c:v>14.71</c:v>
                </c:pt>
                <c:pt idx="1212">
                  <c:v>15.032999999999999</c:v>
                </c:pt>
                <c:pt idx="1213">
                  <c:v>15.3735</c:v>
                </c:pt>
                <c:pt idx="1214">
                  <c:v>15.7773</c:v>
                </c:pt>
                <c:pt idx="1215">
                  <c:v>15.916600000000001</c:v>
                </c:pt>
                <c:pt idx="1216">
                  <c:v>15.696999999999999</c:v>
                </c:pt>
                <c:pt idx="1217">
                  <c:v>15.817399999999999</c:v>
                </c:pt>
                <c:pt idx="1218">
                  <c:v>16.010300000000001</c:v>
                </c:pt>
                <c:pt idx="1219">
                  <c:v>16.019400000000001</c:v>
                </c:pt>
                <c:pt idx="1220">
                  <c:v>16.110499999999998</c:v>
                </c:pt>
                <c:pt idx="1221">
                  <c:v>16.167400000000001</c:v>
                </c:pt>
                <c:pt idx="1222">
                  <c:v>16.135999999999999</c:v>
                </c:pt>
                <c:pt idx="1223">
                  <c:v>16.131900000000002</c:v>
                </c:pt>
                <c:pt idx="1224">
                  <c:v>16.132300000000001</c:v>
                </c:pt>
                <c:pt idx="1225">
                  <c:v>15.8085</c:v>
                </c:pt>
                <c:pt idx="1226">
                  <c:v>16.227799999999998</c:v>
                </c:pt>
                <c:pt idx="1227">
                  <c:v>16.676400000000001</c:v>
                </c:pt>
                <c:pt idx="1228">
                  <c:v>16.863299999999999</c:v>
                </c:pt>
                <c:pt idx="1229">
                  <c:v>16.965199999999999</c:v>
                </c:pt>
                <c:pt idx="1230">
                  <c:v>16.738</c:v>
                </c:pt>
                <c:pt idx="1231">
                  <c:v>16.780899999999999</c:v>
                </c:pt>
                <c:pt idx="1232">
                  <c:v>17.237300000000001</c:v>
                </c:pt>
                <c:pt idx="1233">
                  <c:v>17.277000000000001</c:v>
                </c:pt>
                <c:pt idx="1234">
                  <c:v>17.194299999999998</c:v>
                </c:pt>
                <c:pt idx="1235">
                  <c:v>17.114000000000001</c:v>
                </c:pt>
                <c:pt idx="1236">
                  <c:v>16.9954</c:v>
                </c:pt>
                <c:pt idx="1237">
                  <c:v>17.301600000000001</c:v>
                </c:pt>
                <c:pt idx="1238">
                  <c:v>17.689599999999999</c:v>
                </c:pt>
                <c:pt idx="1239">
                  <c:v>17.627300000000002</c:v>
                </c:pt>
                <c:pt idx="1240">
                  <c:v>17.523900000000001</c:v>
                </c:pt>
                <c:pt idx="1241">
                  <c:v>17.791399999999999</c:v>
                </c:pt>
                <c:pt idx="1242">
                  <c:v>18.1403</c:v>
                </c:pt>
                <c:pt idx="1243">
                  <c:v>17.869800000000001</c:v>
                </c:pt>
                <c:pt idx="1244">
                  <c:v>18.0304</c:v>
                </c:pt>
                <c:pt idx="1245">
                  <c:v>18.413900000000002</c:v>
                </c:pt>
                <c:pt idx="1246">
                  <c:v>18.502400000000002</c:v>
                </c:pt>
                <c:pt idx="1247">
                  <c:v>18.395499999999998</c:v>
                </c:pt>
                <c:pt idx="1248">
                  <c:v>18.2057</c:v>
                </c:pt>
                <c:pt idx="1249">
                  <c:v>18.247499999999999</c:v>
                </c:pt>
                <c:pt idx="1250">
                  <c:v>18.398800000000001</c:v>
                </c:pt>
                <c:pt idx="1251">
                  <c:v>18.851099999999999</c:v>
                </c:pt>
                <c:pt idx="1252">
                  <c:v>19.743400000000001</c:v>
                </c:pt>
                <c:pt idx="1253">
                  <c:v>19.813400000000001</c:v>
                </c:pt>
                <c:pt idx="1254">
                  <c:v>19.6571</c:v>
                </c:pt>
                <c:pt idx="1255">
                  <c:v>19.845600000000001</c:v>
                </c:pt>
                <c:pt idx="1256">
                  <c:v>20.0303</c:v>
                </c:pt>
                <c:pt idx="1257">
                  <c:v>20.0303</c:v>
                </c:pt>
                <c:pt idx="1258">
                  <c:v>20.033200000000001</c:v>
                </c:pt>
                <c:pt idx="1259">
                  <c:v>20.137499999999999</c:v>
                </c:pt>
                <c:pt idx="1260">
                  <c:v>19.753599999999999</c:v>
                </c:pt>
                <c:pt idx="1261">
                  <c:v>19.694299999999998</c:v>
                </c:pt>
                <c:pt idx="1262">
                  <c:v>19.486499999999999</c:v>
                </c:pt>
                <c:pt idx="1263">
                  <c:v>19.470800000000001</c:v>
                </c:pt>
                <c:pt idx="1264">
                  <c:v>19.586500000000001</c:v>
                </c:pt>
                <c:pt idx="1265">
                  <c:v>19.653500000000001</c:v>
                </c:pt>
                <c:pt idx="1266">
                  <c:v>19.595199999999998</c:v>
                </c:pt>
                <c:pt idx="1267">
                  <c:v>19.7425</c:v>
                </c:pt>
                <c:pt idx="1268">
                  <c:v>19.597799999999999</c:v>
                </c:pt>
                <c:pt idx="1269">
                  <c:v>18.858499999999999</c:v>
                </c:pt>
                <c:pt idx="1270">
                  <c:v>18.1538</c:v>
                </c:pt>
                <c:pt idx="1271">
                  <c:v>18.061299999999999</c:v>
                </c:pt>
                <c:pt idx="1272">
                  <c:v>17.978400000000001</c:v>
                </c:pt>
                <c:pt idx="1273">
                  <c:v>18.227399999999999</c:v>
                </c:pt>
                <c:pt idx="1274">
                  <c:v>19.026399999999999</c:v>
                </c:pt>
                <c:pt idx="1275">
                  <c:v>19.3385</c:v>
                </c:pt>
                <c:pt idx="1276">
                  <c:v>19.122199999999999</c:v>
                </c:pt>
                <c:pt idx="1277">
                  <c:v>18.955200000000001</c:v>
                </c:pt>
                <c:pt idx="1278">
                  <c:v>19.447199999999999</c:v>
                </c:pt>
                <c:pt idx="1279">
                  <c:v>19.628299999999999</c:v>
                </c:pt>
                <c:pt idx="1280">
                  <c:v>19.2745</c:v>
                </c:pt>
                <c:pt idx="1281">
                  <c:v>19.179300000000001</c:v>
                </c:pt>
                <c:pt idx="1282">
                  <c:v>19.594999999999999</c:v>
                </c:pt>
                <c:pt idx="1283">
                  <c:v>19.6052</c:v>
                </c:pt>
                <c:pt idx="1284">
                  <c:v>20.4603</c:v>
                </c:pt>
                <c:pt idx="1285">
                  <c:v>21.271899999999999</c:v>
                </c:pt>
                <c:pt idx="1286">
                  <c:v>21.482600000000001</c:v>
                </c:pt>
                <c:pt idx="1287">
                  <c:v>21.795999999999999</c:v>
                </c:pt>
                <c:pt idx="1288">
                  <c:v>21.972799999999999</c:v>
                </c:pt>
                <c:pt idx="1289">
                  <c:v>21.879000000000001</c:v>
                </c:pt>
                <c:pt idx="1290">
                  <c:v>22.038699999999999</c:v>
                </c:pt>
                <c:pt idx="1291">
                  <c:v>22.405200000000001</c:v>
                </c:pt>
                <c:pt idx="1292">
                  <c:v>22.4572</c:v>
                </c:pt>
                <c:pt idx="1293">
                  <c:v>22.369199999999999</c:v>
                </c:pt>
                <c:pt idx="1294">
                  <c:v>22.29</c:v>
                </c:pt>
                <c:pt idx="1295">
                  <c:v>22.1099</c:v>
                </c:pt>
                <c:pt idx="1296">
                  <c:v>21.916</c:v>
                </c:pt>
                <c:pt idx="1297">
                  <c:v>21.5947</c:v>
                </c:pt>
              </c:numCache>
            </c:numRef>
          </c:val>
          <c:smooth val="0"/>
          <c:extLst>
            <c:ext xmlns:c16="http://schemas.microsoft.com/office/drawing/2014/chart" uri="{C3380CC4-5D6E-409C-BE32-E72D297353CC}">
              <c16:uniqueId val="{00000001-FC2D-4EA7-913A-919AD6FCED54}"/>
            </c:ext>
          </c:extLst>
        </c:ser>
        <c:ser>
          <c:idx val="2"/>
          <c:order val="2"/>
          <c:tx>
            <c:strRef>
              <c:f>'chartdata_1692f824-b0b4-42b0-be'!$D$1</c:f>
              <c:strCache>
                <c:ptCount val="1"/>
                <c:pt idx="0">
                  <c:v>ABI Mixed Investment 20-60% Shares TR in GB</c:v>
                </c:pt>
              </c:strCache>
            </c:strRef>
          </c:tx>
          <c:spPr>
            <a:ln w="28575" cap="rnd">
              <a:solidFill>
                <a:schemeClr val="accent3"/>
              </a:solidFill>
              <a:round/>
            </a:ln>
            <a:effectLst/>
          </c:spPr>
          <c:marker>
            <c:symbol val="none"/>
          </c:marker>
          <c:cat>
            <c:numRef>
              <c:f>'chartdata_1692f824-b0b4-42b0-be'!$A$2:$A$1299</c:f>
              <c:numCache>
                <c:formatCode>m/d/yyyy</c:formatCode>
                <c:ptCount val="1298"/>
                <c:pt idx="0">
                  <c:v>43609</c:v>
                </c:pt>
                <c:pt idx="1">
                  <c:v>43612</c:v>
                </c:pt>
                <c:pt idx="2">
                  <c:v>43613</c:v>
                </c:pt>
                <c:pt idx="3">
                  <c:v>43614</c:v>
                </c:pt>
                <c:pt idx="4">
                  <c:v>43615</c:v>
                </c:pt>
                <c:pt idx="5">
                  <c:v>43616</c:v>
                </c:pt>
                <c:pt idx="6">
                  <c:v>43619</c:v>
                </c:pt>
                <c:pt idx="7">
                  <c:v>43620</c:v>
                </c:pt>
                <c:pt idx="8">
                  <c:v>43621</c:v>
                </c:pt>
                <c:pt idx="9">
                  <c:v>43622</c:v>
                </c:pt>
                <c:pt idx="10">
                  <c:v>43623</c:v>
                </c:pt>
                <c:pt idx="11">
                  <c:v>43626</c:v>
                </c:pt>
                <c:pt idx="12">
                  <c:v>43627</c:v>
                </c:pt>
                <c:pt idx="13">
                  <c:v>43628</c:v>
                </c:pt>
                <c:pt idx="14">
                  <c:v>43629</c:v>
                </c:pt>
                <c:pt idx="15">
                  <c:v>43630</c:v>
                </c:pt>
                <c:pt idx="16">
                  <c:v>43633</c:v>
                </c:pt>
                <c:pt idx="17">
                  <c:v>43634</c:v>
                </c:pt>
                <c:pt idx="18">
                  <c:v>43635</c:v>
                </c:pt>
                <c:pt idx="19">
                  <c:v>43636</c:v>
                </c:pt>
                <c:pt idx="20">
                  <c:v>43637</c:v>
                </c:pt>
                <c:pt idx="21">
                  <c:v>43640</c:v>
                </c:pt>
                <c:pt idx="22">
                  <c:v>43641</c:v>
                </c:pt>
                <c:pt idx="23">
                  <c:v>43642</c:v>
                </c:pt>
                <c:pt idx="24">
                  <c:v>43643</c:v>
                </c:pt>
                <c:pt idx="25">
                  <c:v>43644</c:v>
                </c:pt>
                <c:pt idx="26">
                  <c:v>43647</c:v>
                </c:pt>
                <c:pt idx="27">
                  <c:v>43648</c:v>
                </c:pt>
                <c:pt idx="28">
                  <c:v>43649</c:v>
                </c:pt>
                <c:pt idx="29">
                  <c:v>43650</c:v>
                </c:pt>
                <c:pt idx="30">
                  <c:v>43651</c:v>
                </c:pt>
                <c:pt idx="31">
                  <c:v>43654</c:v>
                </c:pt>
                <c:pt idx="32">
                  <c:v>43655</c:v>
                </c:pt>
                <c:pt idx="33">
                  <c:v>43656</c:v>
                </c:pt>
                <c:pt idx="34">
                  <c:v>43657</c:v>
                </c:pt>
                <c:pt idx="35">
                  <c:v>43658</c:v>
                </c:pt>
                <c:pt idx="36">
                  <c:v>43661</c:v>
                </c:pt>
                <c:pt idx="37">
                  <c:v>43662</c:v>
                </c:pt>
                <c:pt idx="38">
                  <c:v>43663</c:v>
                </c:pt>
                <c:pt idx="39">
                  <c:v>43664</c:v>
                </c:pt>
                <c:pt idx="40">
                  <c:v>43665</c:v>
                </c:pt>
                <c:pt idx="41">
                  <c:v>43668</c:v>
                </c:pt>
                <c:pt idx="42">
                  <c:v>43669</c:v>
                </c:pt>
                <c:pt idx="43">
                  <c:v>43670</c:v>
                </c:pt>
                <c:pt idx="44">
                  <c:v>43671</c:v>
                </c:pt>
                <c:pt idx="45">
                  <c:v>43672</c:v>
                </c:pt>
                <c:pt idx="46">
                  <c:v>43675</c:v>
                </c:pt>
                <c:pt idx="47">
                  <c:v>43676</c:v>
                </c:pt>
                <c:pt idx="48">
                  <c:v>43677</c:v>
                </c:pt>
                <c:pt idx="49">
                  <c:v>43678</c:v>
                </c:pt>
                <c:pt idx="50">
                  <c:v>43679</c:v>
                </c:pt>
                <c:pt idx="51">
                  <c:v>43682</c:v>
                </c:pt>
                <c:pt idx="52">
                  <c:v>43683</c:v>
                </c:pt>
                <c:pt idx="53">
                  <c:v>43684</c:v>
                </c:pt>
                <c:pt idx="54">
                  <c:v>43685</c:v>
                </c:pt>
                <c:pt idx="55">
                  <c:v>43686</c:v>
                </c:pt>
                <c:pt idx="56">
                  <c:v>43689</c:v>
                </c:pt>
                <c:pt idx="57">
                  <c:v>43690</c:v>
                </c:pt>
                <c:pt idx="58">
                  <c:v>43691</c:v>
                </c:pt>
                <c:pt idx="59">
                  <c:v>43692</c:v>
                </c:pt>
                <c:pt idx="60">
                  <c:v>43693</c:v>
                </c:pt>
                <c:pt idx="61">
                  <c:v>43696</c:v>
                </c:pt>
                <c:pt idx="62">
                  <c:v>43697</c:v>
                </c:pt>
                <c:pt idx="63">
                  <c:v>43698</c:v>
                </c:pt>
                <c:pt idx="64">
                  <c:v>43699</c:v>
                </c:pt>
                <c:pt idx="65">
                  <c:v>43700</c:v>
                </c:pt>
                <c:pt idx="66">
                  <c:v>43703</c:v>
                </c:pt>
                <c:pt idx="67">
                  <c:v>43704</c:v>
                </c:pt>
                <c:pt idx="68">
                  <c:v>43705</c:v>
                </c:pt>
                <c:pt idx="69">
                  <c:v>43706</c:v>
                </c:pt>
                <c:pt idx="70">
                  <c:v>43707</c:v>
                </c:pt>
                <c:pt idx="71">
                  <c:v>43710</c:v>
                </c:pt>
                <c:pt idx="72">
                  <c:v>43711</c:v>
                </c:pt>
                <c:pt idx="73">
                  <c:v>43712</c:v>
                </c:pt>
                <c:pt idx="74">
                  <c:v>43713</c:v>
                </c:pt>
                <c:pt idx="75">
                  <c:v>43714</c:v>
                </c:pt>
                <c:pt idx="76">
                  <c:v>43717</c:v>
                </c:pt>
                <c:pt idx="77">
                  <c:v>43718</c:v>
                </c:pt>
                <c:pt idx="78">
                  <c:v>43719</c:v>
                </c:pt>
                <c:pt idx="79">
                  <c:v>43720</c:v>
                </c:pt>
                <c:pt idx="80">
                  <c:v>43721</c:v>
                </c:pt>
                <c:pt idx="81">
                  <c:v>43724</c:v>
                </c:pt>
                <c:pt idx="82">
                  <c:v>43725</c:v>
                </c:pt>
                <c:pt idx="83">
                  <c:v>43726</c:v>
                </c:pt>
                <c:pt idx="84">
                  <c:v>43727</c:v>
                </c:pt>
                <c:pt idx="85">
                  <c:v>43728</c:v>
                </c:pt>
                <c:pt idx="86">
                  <c:v>43731</c:v>
                </c:pt>
                <c:pt idx="87">
                  <c:v>43732</c:v>
                </c:pt>
                <c:pt idx="88">
                  <c:v>43733</c:v>
                </c:pt>
                <c:pt idx="89">
                  <c:v>43734</c:v>
                </c:pt>
                <c:pt idx="90">
                  <c:v>43735</c:v>
                </c:pt>
                <c:pt idx="91">
                  <c:v>43738</c:v>
                </c:pt>
                <c:pt idx="92">
                  <c:v>43739</c:v>
                </c:pt>
                <c:pt idx="93">
                  <c:v>43740</c:v>
                </c:pt>
                <c:pt idx="94">
                  <c:v>43741</c:v>
                </c:pt>
                <c:pt idx="95">
                  <c:v>43742</c:v>
                </c:pt>
                <c:pt idx="96">
                  <c:v>43745</c:v>
                </c:pt>
                <c:pt idx="97">
                  <c:v>43746</c:v>
                </c:pt>
                <c:pt idx="98">
                  <c:v>43747</c:v>
                </c:pt>
                <c:pt idx="99">
                  <c:v>43748</c:v>
                </c:pt>
                <c:pt idx="100">
                  <c:v>43749</c:v>
                </c:pt>
                <c:pt idx="101">
                  <c:v>43752</c:v>
                </c:pt>
                <c:pt idx="102">
                  <c:v>43753</c:v>
                </c:pt>
                <c:pt idx="103">
                  <c:v>43754</c:v>
                </c:pt>
                <c:pt idx="104">
                  <c:v>43755</c:v>
                </c:pt>
                <c:pt idx="105">
                  <c:v>43756</c:v>
                </c:pt>
                <c:pt idx="106">
                  <c:v>43759</c:v>
                </c:pt>
                <c:pt idx="107">
                  <c:v>43760</c:v>
                </c:pt>
                <c:pt idx="108">
                  <c:v>43761</c:v>
                </c:pt>
                <c:pt idx="109">
                  <c:v>43762</c:v>
                </c:pt>
                <c:pt idx="110">
                  <c:v>43763</c:v>
                </c:pt>
                <c:pt idx="111">
                  <c:v>43766</c:v>
                </c:pt>
                <c:pt idx="112">
                  <c:v>43767</c:v>
                </c:pt>
                <c:pt idx="113">
                  <c:v>43768</c:v>
                </c:pt>
                <c:pt idx="114">
                  <c:v>43769</c:v>
                </c:pt>
                <c:pt idx="115">
                  <c:v>43770</c:v>
                </c:pt>
                <c:pt idx="116">
                  <c:v>43773</c:v>
                </c:pt>
                <c:pt idx="117">
                  <c:v>43774</c:v>
                </c:pt>
                <c:pt idx="118">
                  <c:v>43775</c:v>
                </c:pt>
                <c:pt idx="119">
                  <c:v>43776</c:v>
                </c:pt>
                <c:pt idx="120">
                  <c:v>43777</c:v>
                </c:pt>
                <c:pt idx="121">
                  <c:v>43780</c:v>
                </c:pt>
                <c:pt idx="122">
                  <c:v>43781</c:v>
                </c:pt>
                <c:pt idx="123">
                  <c:v>43782</c:v>
                </c:pt>
                <c:pt idx="124">
                  <c:v>43783</c:v>
                </c:pt>
                <c:pt idx="125">
                  <c:v>43784</c:v>
                </c:pt>
                <c:pt idx="126">
                  <c:v>43787</c:v>
                </c:pt>
                <c:pt idx="127">
                  <c:v>43788</c:v>
                </c:pt>
                <c:pt idx="128">
                  <c:v>43789</c:v>
                </c:pt>
                <c:pt idx="129">
                  <c:v>43790</c:v>
                </c:pt>
                <c:pt idx="130">
                  <c:v>43791</c:v>
                </c:pt>
                <c:pt idx="131">
                  <c:v>43794</c:v>
                </c:pt>
                <c:pt idx="132">
                  <c:v>43795</c:v>
                </c:pt>
                <c:pt idx="133">
                  <c:v>43796</c:v>
                </c:pt>
                <c:pt idx="134">
                  <c:v>43797</c:v>
                </c:pt>
                <c:pt idx="135">
                  <c:v>43798</c:v>
                </c:pt>
                <c:pt idx="136">
                  <c:v>43801</c:v>
                </c:pt>
                <c:pt idx="137">
                  <c:v>43802</c:v>
                </c:pt>
                <c:pt idx="138">
                  <c:v>43803</c:v>
                </c:pt>
                <c:pt idx="139">
                  <c:v>43804</c:v>
                </c:pt>
                <c:pt idx="140">
                  <c:v>43805</c:v>
                </c:pt>
                <c:pt idx="141">
                  <c:v>43808</c:v>
                </c:pt>
                <c:pt idx="142">
                  <c:v>43809</c:v>
                </c:pt>
                <c:pt idx="143">
                  <c:v>43810</c:v>
                </c:pt>
                <c:pt idx="144">
                  <c:v>43811</c:v>
                </c:pt>
                <c:pt idx="145">
                  <c:v>43812</c:v>
                </c:pt>
                <c:pt idx="146">
                  <c:v>43815</c:v>
                </c:pt>
                <c:pt idx="147">
                  <c:v>43816</c:v>
                </c:pt>
                <c:pt idx="148">
                  <c:v>43817</c:v>
                </c:pt>
                <c:pt idx="149">
                  <c:v>43818</c:v>
                </c:pt>
                <c:pt idx="150">
                  <c:v>43819</c:v>
                </c:pt>
                <c:pt idx="151">
                  <c:v>43822</c:v>
                </c:pt>
                <c:pt idx="152">
                  <c:v>43823</c:v>
                </c:pt>
                <c:pt idx="153">
                  <c:v>43825</c:v>
                </c:pt>
                <c:pt idx="154">
                  <c:v>43826</c:v>
                </c:pt>
                <c:pt idx="155">
                  <c:v>43829</c:v>
                </c:pt>
                <c:pt idx="156">
                  <c:v>43830</c:v>
                </c:pt>
                <c:pt idx="157">
                  <c:v>43831</c:v>
                </c:pt>
                <c:pt idx="158">
                  <c:v>43832</c:v>
                </c:pt>
                <c:pt idx="159">
                  <c:v>43833</c:v>
                </c:pt>
                <c:pt idx="160">
                  <c:v>43836</c:v>
                </c:pt>
                <c:pt idx="161">
                  <c:v>43837</c:v>
                </c:pt>
                <c:pt idx="162">
                  <c:v>43838</c:v>
                </c:pt>
                <c:pt idx="163">
                  <c:v>43839</c:v>
                </c:pt>
                <c:pt idx="164">
                  <c:v>43840</c:v>
                </c:pt>
                <c:pt idx="165">
                  <c:v>43843</c:v>
                </c:pt>
                <c:pt idx="166">
                  <c:v>43844</c:v>
                </c:pt>
                <c:pt idx="167">
                  <c:v>43845</c:v>
                </c:pt>
                <c:pt idx="168">
                  <c:v>43846</c:v>
                </c:pt>
                <c:pt idx="169">
                  <c:v>43847</c:v>
                </c:pt>
                <c:pt idx="170">
                  <c:v>43850</c:v>
                </c:pt>
                <c:pt idx="171">
                  <c:v>43851</c:v>
                </c:pt>
                <c:pt idx="172">
                  <c:v>43852</c:v>
                </c:pt>
                <c:pt idx="173">
                  <c:v>43853</c:v>
                </c:pt>
                <c:pt idx="174">
                  <c:v>43854</c:v>
                </c:pt>
                <c:pt idx="175">
                  <c:v>43857</c:v>
                </c:pt>
                <c:pt idx="176">
                  <c:v>43858</c:v>
                </c:pt>
                <c:pt idx="177">
                  <c:v>43859</c:v>
                </c:pt>
                <c:pt idx="178">
                  <c:v>43860</c:v>
                </c:pt>
                <c:pt idx="179">
                  <c:v>43861</c:v>
                </c:pt>
                <c:pt idx="180">
                  <c:v>43864</c:v>
                </c:pt>
                <c:pt idx="181">
                  <c:v>43865</c:v>
                </c:pt>
                <c:pt idx="182">
                  <c:v>43866</c:v>
                </c:pt>
                <c:pt idx="183">
                  <c:v>43867</c:v>
                </c:pt>
                <c:pt idx="184">
                  <c:v>43868</c:v>
                </c:pt>
                <c:pt idx="185">
                  <c:v>43871</c:v>
                </c:pt>
                <c:pt idx="186">
                  <c:v>43872</c:v>
                </c:pt>
                <c:pt idx="187">
                  <c:v>43873</c:v>
                </c:pt>
                <c:pt idx="188">
                  <c:v>43874</c:v>
                </c:pt>
                <c:pt idx="189">
                  <c:v>43875</c:v>
                </c:pt>
                <c:pt idx="190">
                  <c:v>43878</c:v>
                </c:pt>
                <c:pt idx="191">
                  <c:v>43879</c:v>
                </c:pt>
                <c:pt idx="192">
                  <c:v>43880</c:v>
                </c:pt>
                <c:pt idx="193">
                  <c:v>43881</c:v>
                </c:pt>
                <c:pt idx="194">
                  <c:v>43882</c:v>
                </c:pt>
                <c:pt idx="195">
                  <c:v>43885</c:v>
                </c:pt>
                <c:pt idx="196">
                  <c:v>43886</c:v>
                </c:pt>
                <c:pt idx="197">
                  <c:v>43887</c:v>
                </c:pt>
                <c:pt idx="198">
                  <c:v>43888</c:v>
                </c:pt>
                <c:pt idx="199">
                  <c:v>43889</c:v>
                </c:pt>
                <c:pt idx="200">
                  <c:v>43892</c:v>
                </c:pt>
                <c:pt idx="201">
                  <c:v>43893</c:v>
                </c:pt>
                <c:pt idx="202">
                  <c:v>43894</c:v>
                </c:pt>
                <c:pt idx="203">
                  <c:v>43895</c:v>
                </c:pt>
                <c:pt idx="204">
                  <c:v>43896</c:v>
                </c:pt>
                <c:pt idx="205">
                  <c:v>43899</c:v>
                </c:pt>
                <c:pt idx="206">
                  <c:v>43900</c:v>
                </c:pt>
                <c:pt idx="207">
                  <c:v>43901</c:v>
                </c:pt>
                <c:pt idx="208">
                  <c:v>43902</c:v>
                </c:pt>
                <c:pt idx="209">
                  <c:v>43903</c:v>
                </c:pt>
                <c:pt idx="210">
                  <c:v>43906</c:v>
                </c:pt>
                <c:pt idx="211">
                  <c:v>43907</c:v>
                </c:pt>
                <c:pt idx="212">
                  <c:v>43908</c:v>
                </c:pt>
                <c:pt idx="213">
                  <c:v>43909</c:v>
                </c:pt>
                <c:pt idx="214">
                  <c:v>43910</c:v>
                </c:pt>
                <c:pt idx="215">
                  <c:v>43913</c:v>
                </c:pt>
                <c:pt idx="216">
                  <c:v>43914</c:v>
                </c:pt>
                <c:pt idx="217">
                  <c:v>43915</c:v>
                </c:pt>
                <c:pt idx="218">
                  <c:v>43916</c:v>
                </c:pt>
                <c:pt idx="219">
                  <c:v>43917</c:v>
                </c:pt>
                <c:pt idx="220">
                  <c:v>43920</c:v>
                </c:pt>
                <c:pt idx="221">
                  <c:v>43921</c:v>
                </c:pt>
                <c:pt idx="222">
                  <c:v>43922</c:v>
                </c:pt>
                <c:pt idx="223">
                  <c:v>43923</c:v>
                </c:pt>
                <c:pt idx="224">
                  <c:v>43924</c:v>
                </c:pt>
                <c:pt idx="225">
                  <c:v>43927</c:v>
                </c:pt>
                <c:pt idx="226">
                  <c:v>43928</c:v>
                </c:pt>
                <c:pt idx="227">
                  <c:v>43929</c:v>
                </c:pt>
                <c:pt idx="228">
                  <c:v>43930</c:v>
                </c:pt>
                <c:pt idx="229">
                  <c:v>43931</c:v>
                </c:pt>
                <c:pt idx="230">
                  <c:v>43934</c:v>
                </c:pt>
                <c:pt idx="231">
                  <c:v>43935</c:v>
                </c:pt>
                <c:pt idx="232">
                  <c:v>43936</c:v>
                </c:pt>
                <c:pt idx="233">
                  <c:v>43937</c:v>
                </c:pt>
                <c:pt idx="234">
                  <c:v>43938</c:v>
                </c:pt>
                <c:pt idx="235">
                  <c:v>43941</c:v>
                </c:pt>
                <c:pt idx="236">
                  <c:v>43942</c:v>
                </c:pt>
                <c:pt idx="237">
                  <c:v>43943</c:v>
                </c:pt>
                <c:pt idx="238">
                  <c:v>43944</c:v>
                </c:pt>
                <c:pt idx="239">
                  <c:v>43945</c:v>
                </c:pt>
                <c:pt idx="240">
                  <c:v>43948</c:v>
                </c:pt>
                <c:pt idx="241">
                  <c:v>43949</c:v>
                </c:pt>
                <c:pt idx="242">
                  <c:v>43950</c:v>
                </c:pt>
                <c:pt idx="243">
                  <c:v>43951</c:v>
                </c:pt>
                <c:pt idx="244">
                  <c:v>43952</c:v>
                </c:pt>
                <c:pt idx="245">
                  <c:v>43955</c:v>
                </c:pt>
                <c:pt idx="246">
                  <c:v>43956</c:v>
                </c:pt>
                <c:pt idx="247">
                  <c:v>43957</c:v>
                </c:pt>
                <c:pt idx="248">
                  <c:v>43958</c:v>
                </c:pt>
                <c:pt idx="249">
                  <c:v>43959</c:v>
                </c:pt>
                <c:pt idx="250">
                  <c:v>43962</c:v>
                </c:pt>
                <c:pt idx="251">
                  <c:v>43963</c:v>
                </c:pt>
                <c:pt idx="252">
                  <c:v>43964</c:v>
                </c:pt>
                <c:pt idx="253">
                  <c:v>43965</c:v>
                </c:pt>
                <c:pt idx="254">
                  <c:v>43966</c:v>
                </c:pt>
                <c:pt idx="255">
                  <c:v>43969</c:v>
                </c:pt>
                <c:pt idx="256">
                  <c:v>43970</c:v>
                </c:pt>
                <c:pt idx="257">
                  <c:v>43971</c:v>
                </c:pt>
                <c:pt idx="258">
                  <c:v>43972</c:v>
                </c:pt>
                <c:pt idx="259">
                  <c:v>43973</c:v>
                </c:pt>
                <c:pt idx="260">
                  <c:v>43976</c:v>
                </c:pt>
                <c:pt idx="261">
                  <c:v>43977</c:v>
                </c:pt>
                <c:pt idx="262">
                  <c:v>43978</c:v>
                </c:pt>
                <c:pt idx="263">
                  <c:v>43979</c:v>
                </c:pt>
                <c:pt idx="264">
                  <c:v>43980</c:v>
                </c:pt>
                <c:pt idx="265">
                  <c:v>43983</c:v>
                </c:pt>
                <c:pt idx="266">
                  <c:v>43984</c:v>
                </c:pt>
                <c:pt idx="267">
                  <c:v>43985</c:v>
                </c:pt>
                <c:pt idx="268">
                  <c:v>43986</c:v>
                </c:pt>
                <c:pt idx="269">
                  <c:v>43987</c:v>
                </c:pt>
                <c:pt idx="270">
                  <c:v>43990</c:v>
                </c:pt>
                <c:pt idx="271">
                  <c:v>43991</c:v>
                </c:pt>
                <c:pt idx="272">
                  <c:v>43992</c:v>
                </c:pt>
                <c:pt idx="273">
                  <c:v>43993</c:v>
                </c:pt>
                <c:pt idx="274">
                  <c:v>43994</c:v>
                </c:pt>
                <c:pt idx="275">
                  <c:v>43997</c:v>
                </c:pt>
                <c:pt idx="276">
                  <c:v>43998</c:v>
                </c:pt>
                <c:pt idx="277">
                  <c:v>43999</c:v>
                </c:pt>
                <c:pt idx="278">
                  <c:v>44000</c:v>
                </c:pt>
                <c:pt idx="279">
                  <c:v>44001</c:v>
                </c:pt>
                <c:pt idx="280">
                  <c:v>44004</c:v>
                </c:pt>
                <c:pt idx="281">
                  <c:v>44005</c:v>
                </c:pt>
                <c:pt idx="282">
                  <c:v>44006</c:v>
                </c:pt>
                <c:pt idx="283">
                  <c:v>44007</c:v>
                </c:pt>
                <c:pt idx="284">
                  <c:v>44008</c:v>
                </c:pt>
                <c:pt idx="285">
                  <c:v>44011</c:v>
                </c:pt>
                <c:pt idx="286">
                  <c:v>44012</c:v>
                </c:pt>
                <c:pt idx="287">
                  <c:v>44013</c:v>
                </c:pt>
                <c:pt idx="288">
                  <c:v>44014</c:v>
                </c:pt>
                <c:pt idx="289">
                  <c:v>44015</c:v>
                </c:pt>
                <c:pt idx="290">
                  <c:v>44018</c:v>
                </c:pt>
                <c:pt idx="291">
                  <c:v>44019</c:v>
                </c:pt>
                <c:pt idx="292">
                  <c:v>44020</c:v>
                </c:pt>
                <c:pt idx="293">
                  <c:v>44021</c:v>
                </c:pt>
                <c:pt idx="294">
                  <c:v>44022</c:v>
                </c:pt>
                <c:pt idx="295">
                  <c:v>44025</c:v>
                </c:pt>
                <c:pt idx="296">
                  <c:v>44026</c:v>
                </c:pt>
                <c:pt idx="297">
                  <c:v>44027</c:v>
                </c:pt>
                <c:pt idx="298">
                  <c:v>44028</c:v>
                </c:pt>
                <c:pt idx="299">
                  <c:v>44029</c:v>
                </c:pt>
                <c:pt idx="300">
                  <c:v>44032</c:v>
                </c:pt>
                <c:pt idx="301">
                  <c:v>44033</c:v>
                </c:pt>
                <c:pt idx="302">
                  <c:v>44034</c:v>
                </c:pt>
                <c:pt idx="303">
                  <c:v>44035</c:v>
                </c:pt>
                <c:pt idx="304">
                  <c:v>44036</c:v>
                </c:pt>
                <c:pt idx="305">
                  <c:v>44039</c:v>
                </c:pt>
                <c:pt idx="306">
                  <c:v>44040</c:v>
                </c:pt>
                <c:pt idx="307">
                  <c:v>44041</c:v>
                </c:pt>
                <c:pt idx="308">
                  <c:v>44042</c:v>
                </c:pt>
                <c:pt idx="309">
                  <c:v>44043</c:v>
                </c:pt>
                <c:pt idx="310">
                  <c:v>44046</c:v>
                </c:pt>
                <c:pt idx="311">
                  <c:v>44047</c:v>
                </c:pt>
                <c:pt idx="312">
                  <c:v>44048</c:v>
                </c:pt>
                <c:pt idx="313">
                  <c:v>44049</c:v>
                </c:pt>
                <c:pt idx="314">
                  <c:v>44050</c:v>
                </c:pt>
                <c:pt idx="315">
                  <c:v>44053</c:v>
                </c:pt>
                <c:pt idx="316">
                  <c:v>44054</c:v>
                </c:pt>
                <c:pt idx="317">
                  <c:v>44055</c:v>
                </c:pt>
                <c:pt idx="318">
                  <c:v>44056</c:v>
                </c:pt>
                <c:pt idx="319">
                  <c:v>44057</c:v>
                </c:pt>
                <c:pt idx="320">
                  <c:v>44060</c:v>
                </c:pt>
                <c:pt idx="321">
                  <c:v>44061</c:v>
                </c:pt>
                <c:pt idx="322">
                  <c:v>44062</c:v>
                </c:pt>
                <c:pt idx="323">
                  <c:v>44063</c:v>
                </c:pt>
                <c:pt idx="324">
                  <c:v>44064</c:v>
                </c:pt>
                <c:pt idx="325">
                  <c:v>44067</c:v>
                </c:pt>
                <c:pt idx="326">
                  <c:v>44068</c:v>
                </c:pt>
                <c:pt idx="327">
                  <c:v>44069</c:v>
                </c:pt>
                <c:pt idx="328">
                  <c:v>44070</c:v>
                </c:pt>
                <c:pt idx="329">
                  <c:v>44071</c:v>
                </c:pt>
                <c:pt idx="330">
                  <c:v>44074</c:v>
                </c:pt>
                <c:pt idx="331">
                  <c:v>44075</c:v>
                </c:pt>
                <c:pt idx="332">
                  <c:v>44076</c:v>
                </c:pt>
                <c:pt idx="333">
                  <c:v>44077</c:v>
                </c:pt>
                <c:pt idx="334">
                  <c:v>44078</c:v>
                </c:pt>
                <c:pt idx="335">
                  <c:v>44081</c:v>
                </c:pt>
                <c:pt idx="336">
                  <c:v>44082</c:v>
                </c:pt>
                <c:pt idx="337">
                  <c:v>44083</c:v>
                </c:pt>
                <c:pt idx="338">
                  <c:v>44084</c:v>
                </c:pt>
                <c:pt idx="339">
                  <c:v>44085</c:v>
                </c:pt>
                <c:pt idx="340">
                  <c:v>44088</c:v>
                </c:pt>
                <c:pt idx="341">
                  <c:v>44089</c:v>
                </c:pt>
                <c:pt idx="342">
                  <c:v>44090</c:v>
                </c:pt>
                <c:pt idx="343">
                  <c:v>44091</c:v>
                </c:pt>
                <c:pt idx="344">
                  <c:v>44092</c:v>
                </c:pt>
                <c:pt idx="345">
                  <c:v>44095</c:v>
                </c:pt>
                <c:pt idx="346">
                  <c:v>44096</c:v>
                </c:pt>
                <c:pt idx="347">
                  <c:v>44097</c:v>
                </c:pt>
                <c:pt idx="348">
                  <c:v>44098</c:v>
                </c:pt>
                <c:pt idx="349">
                  <c:v>44099</c:v>
                </c:pt>
                <c:pt idx="350">
                  <c:v>44102</c:v>
                </c:pt>
                <c:pt idx="351">
                  <c:v>44103</c:v>
                </c:pt>
                <c:pt idx="352">
                  <c:v>44104</c:v>
                </c:pt>
                <c:pt idx="353">
                  <c:v>44105</c:v>
                </c:pt>
                <c:pt idx="354">
                  <c:v>44106</c:v>
                </c:pt>
                <c:pt idx="355">
                  <c:v>44109</c:v>
                </c:pt>
                <c:pt idx="356">
                  <c:v>44110</c:v>
                </c:pt>
                <c:pt idx="357">
                  <c:v>44111</c:v>
                </c:pt>
                <c:pt idx="358">
                  <c:v>44112</c:v>
                </c:pt>
                <c:pt idx="359">
                  <c:v>44113</c:v>
                </c:pt>
                <c:pt idx="360">
                  <c:v>44116</c:v>
                </c:pt>
                <c:pt idx="361">
                  <c:v>44117</c:v>
                </c:pt>
                <c:pt idx="362">
                  <c:v>44118</c:v>
                </c:pt>
                <c:pt idx="363">
                  <c:v>44119</c:v>
                </c:pt>
                <c:pt idx="364">
                  <c:v>44120</c:v>
                </c:pt>
                <c:pt idx="365">
                  <c:v>44123</c:v>
                </c:pt>
                <c:pt idx="366">
                  <c:v>44124</c:v>
                </c:pt>
                <c:pt idx="367">
                  <c:v>44125</c:v>
                </c:pt>
                <c:pt idx="368">
                  <c:v>44126</c:v>
                </c:pt>
                <c:pt idx="369">
                  <c:v>44127</c:v>
                </c:pt>
                <c:pt idx="370">
                  <c:v>44130</c:v>
                </c:pt>
                <c:pt idx="371">
                  <c:v>44131</c:v>
                </c:pt>
                <c:pt idx="372">
                  <c:v>44132</c:v>
                </c:pt>
                <c:pt idx="373">
                  <c:v>44133</c:v>
                </c:pt>
                <c:pt idx="374">
                  <c:v>44134</c:v>
                </c:pt>
                <c:pt idx="375">
                  <c:v>44137</c:v>
                </c:pt>
                <c:pt idx="376">
                  <c:v>44138</c:v>
                </c:pt>
                <c:pt idx="377">
                  <c:v>44139</c:v>
                </c:pt>
                <c:pt idx="378">
                  <c:v>44140</c:v>
                </c:pt>
                <c:pt idx="379">
                  <c:v>44141</c:v>
                </c:pt>
                <c:pt idx="380">
                  <c:v>44144</c:v>
                </c:pt>
                <c:pt idx="381">
                  <c:v>44145</c:v>
                </c:pt>
                <c:pt idx="382">
                  <c:v>44146</c:v>
                </c:pt>
                <c:pt idx="383">
                  <c:v>44147</c:v>
                </c:pt>
                <c:pt idx="384">
                  <c:v>44148</c:v>
                </c:pt>
                <c:pt idx="385">
                  <c:v>44151</c:v>
                </c:pt>
                <c:pt idx="386">
                  <c:v>44152</c:v>
                </c:pt>
                <c:pt idx="387">
                  <c:v>44153</c:v>
                </c:pt>
                <c:pt idx="388">
                  <c:v>44154</c:v>
                </c:pt>
                <c:pt idx="389">
                  <c:v>44155</c:v>
                </c:pt>
                <c:pt idx="390">
                  <c:v>44158</c:v>
                </c:pt>
                <c:pt idx="391">
                  <c:v>44159</c:v>
                </c:pt>
                <c:pt idx="392">
                  <c:v>44160</c:v>
                </c:pt>
                <c:pt idx="393">
                  <c:v>44161</c:v>
                </c:pt>
                <c:pt idx="394">
                  <c:v>44162</c:v>
                </c:pt>
                <c:pt idx="395">
                  <c:v>44165</c:v>
                </c:pt>
                <c:pt idx="396">
                  <c:v>44166</c:v>
                </c:pt>
                <c:pt idx="397">
                  <c:v>44167</c:v>
                </c:pt>
                <c:pt idx="398">
                  <c:v>44168</c:v>
                </c:pt>
                <c:pt idx="399">
                  <c:v>44169</c:v>
                </c:pt>
                <c:pt idx="400">
                  <c:v>44172</c:v>
                </c:pt>
                <c:pt idx="401">
                  <c:v>44173</c:v>
                </c:pt>
                <c:pt idx="402">
                  <c:v>44174</c:v>
                </c:pt>
                <c:pt idx="403">
                  <c:v>44175</c:v>
                </c:pt>
                <c:pt idx="404">
                  <c:v>44176</c:v>
                </c:pt>
                <c:pt idx="405">
                  <c:v>44179</c:v>
                </c:pt>
                <c:pt idx="406">
                  <c:v>44180</c:v>
                </c:pt>
                <c:pt idx="407">
                  <c:v>44181</c:v>
                </c:pt>
                <c:pt idx="408">
                  <c:v>44182</c:v>
                </c:pt>
                <c:pt idx="409">
                  <c:v>44183</c:v>
                </c:pt>
                <c:pt idx="410">
                  <c:v>44186</c:v>
                </c:pt>
                <c:pt idx="411">
                  <c:v>44187</c:v>
                </c:pt>
                <c:pt idx="412">
                  <c:v>44188</c:v>
                </c:pt>
                <c:pt idx="413">
                  <c:v>44189</c:v>
                </c:pt>
                <c:pt idx="414">
                  <c:v>44194</c:v>
                </c:pt>
                <c:pt idx="415">
                  <c:v>44195</c:v>
                </c:pt>
                <c:pt idx="416">
                  <c:v>44196</c:v>
                </c:pt>
                <c:pt idx="417">
                  <c:v>44200</c:v>
                </c:pt>
                <c:pt idx="418">
                  <c:v>44201</c:v>
                </c:pt>
                <c:pt idx="419">
                  <c:v>44202</c:v>
                </c:pt>
                <c:pt idx="420">
                  <c:v>44203</c:v>
                </c:pt>
                <c:pt idx="421">
                  <c:v>44204</c:v>
                </c:pt>
                <c:pt idx="422">
                  <c:v>44207</c:v>
                </c:pt>
                <c:pt idx="423">
                  <c:v>44208</c:v>
                </c:pt>
                <c:pt idx="424">
                  <c:v>44209</c:v>
                </c:pt>
                <c:pt idx="425">
                  <c:v>44210</c:v>
                </c:pt>
                <c:pt idx="426">
                  <c:v>44211</c:v>
                </c:pt>
                <c:pt idx="427">
                  <c:v>44214</c:v>
                </c:pt>
                <c:pt idx="428">
                  <c:v>44215</c:v>
                </c:pt>
                <c:pt idx="429">
                  <c:v>44216</c:v>
                </c:pt>
                <c:pt idx="430">
                  <c:v>44217</c:v>
                </c:pt>
                <c:pt idx="431">
                  <c:v>44218</c:v>
                </c:pt>
                <c:pt idx="432">
                  <c:v>44221</c:v>
                </c:pt>
                <c:pt idx="433">
                  <c:v>44222</c:v>
                </c:pt>
                <c:pt idx="434">
                  <c:v>44223</c:v>
                </c:pt>
                <c:pt idx="435">
                  <c:v>44224</c:v>
                </c:pt>
                <c:pt idx="436">
                  <c:v>44225</c:v>
                </c:pt>
                <c:pt idx="437">
                  <c:v>44228</c:v>
                </c:pt>
                <c:pt idx="438">
                  <c:v>44229</c:v>
                </c:pt>
                <c:pt idx="439">
                  <c:v>44230</c:v>
                </c:pt>
                <c:pt idx="440">
                  <c:v>44231</c:v>
                </c:pt>
                <c:pt idx="441">
                  <c:v>44232</c:v>
                </c:pt>
                <c:pt idx="442">
                  <c:v>44235</c:v>
                </c:pt>
                <c:pt idx="443">
                  <c:v>44236</c:v>
                </c:pt>
                <c:pt idx="444">
                  <c:v>44237</c:v>
                </c:pt>
                <c:pt idx="445">
                  <c:v>44238</c:v>
                </c:pt>
                <c:pt idx="446">
                  <c:v>44239</c:v>
                </c:pt>
                <c:pt idx="447">
                  <c:v>44242</c:v>
                </c:pt>
                <c:pt idx="448">
                  <c:v>44243</c:v>
                </c:pt>
                <c:pt idx="449">
                  <c:v>44244</c:v>
                </c:pt>
                <c:pt idx="450">
                  <c:v>44245</c:v>
                </c:pt>
                <c:pt idx="451">
                  <c:v>44246</c:v>
                </c:pt>
                <c:pt idx="452">
                  <c:v>44249</c:v>
                </c:pt>
                <c:pt idx="453">
                  <c:v>44250</c:v>
                </c:pt>
                <c:pt idx="454">
                  <c:v>44251</c:v>
                </c:pt>
                <c:pt idx="455">
                  <c:v>44252</c:v>
                </c:pt>
                <c:pt idx="456">
                  <c:v>44253</c:v>
                </c:pt>
                <c:pt idx="457">
                  <c:v>44256</c:v>
                </c:pt>
                <c:pt idx="458">
                  <c:v>44257</c:v>
                </c:pt>
                <c:pt idx="459">
                  <c:v>44258</c:v>
                </c:pt>
                <c:pt idx="460">
                  <c:v>44259</c:v>
                </c:pt>
                <c:pt idx="461">
                  <c:v>44260</c:v>
                </c:pt>
                <c:pt idx="462">
                  <c:v>44263</c:v>
                </c:pt>
                <c:pt idx="463">
                  <c:v>44264</c:v>
                </c:pt>
                <c:pt idx="464">
                  <c:v>44265</c:v>
                </c:pt>
                <c:pt idx="465">
                  <c:v>44266</c:v>
                </c:pt>
                <c:pt idx="466">
                  <c:v>44267</c:v>
                </c:pt>
                <c:pt idx="467">
                  <c:v>44270</c:v>
                </c:pt>
                <c:pt idx="468">
                  <c:v>44271</c:v>
                </c:pt>
                <c:pt idx="469">
                  <c:v>44272</c:v>
                </c:pt>
                <c:pt idx="470">
                  <c:v>44273</c:v>
                </c:pt>
                <c:pt idx="471">
                  <c:v>44274</c:v>
                </c:pt>
                <c:pt idx="472">
                  <c:v>44277</c:v>
                </c:pt>
                <c:pt idx="473">
                  <c:v>44278</c:v>
                </c:pt>
                <c:pt idx="474">
                  <c:v>44279</c:v>
                </c:pt>
                <c:pt idx="475">
                  <c:v>44280</c:v>
                </c:pt>
                <c:pt idx="476">
                  <c:v>44281</c:v>
                </c:pt>
                <c:pt idx="477">
                  <c:v>44284</c:v>
                </c:pt>
                <c:pt idx="478">
                  <c:v>44285</c:v>
                </c:pt>
                <c:pt idx="479">
                  <c:v>44286</c:v>
                </c:pt>
                <c:pt idx="480">
                  <c:v>44287</c:v>
                </c:pt>
                <c:pt idx="481">
                  <c:v>44288</c:v>
                </c:pt>
                <c:pt idx="482">
                  <c:v>44291</c:v>
                </c:pt>
                <c:pt idx="483">
                  <c:v>44292</c:v>
                </c:pt>
                <c:pt idx="484">
                  <c:v>44293</c:v>
                </c:pt>
                <c:pt idx="485">
                  <c:v>44294</c:v>
                </c:pt>
                <c:pt idx="486">
                  <c:v>44295</c:v>
                </c:pt>
                <c:pt idx="487">
                  <c:v>44298</c:v>
                </c:pt>
                <c:pt idx="488">
                  <c:v>44299</c:v>
                </c:pt>
                <c:pt idx="489">
                  <c:v>44300</c:v>
                </c:pt>
                <c:pt idx="490">
                  <c:v>44301</c:v>
                </c:pt>
                <c:pt idx="491">
                  <c:v>44302</c:v>
                </c:pt>
                <c:pt idx="492">
                  <c:v>44305</c:v>
                </c:pt>
                <c:pt idx="493">
                  <c:v>44306</c:v>
                </c:pt>
                <c:pt idx="494">
                  <c:v>44307</c:v>
                </c:pt>
                <c:pt idx="495">
                  <c:v>44308</c:v>
                </c:pt>
                <c:pt idx="496">
                  <c:v>44309</c:v>
                </c:pt>
                <c:pt idx="497">
                  <c:v>44312</c:v>
                </c:pt>
                <c:pt idx="498">
                  <c:v>44313</c:v>
                </c:pt>
                <c:pt idx="499">
                  <c:v>44314</c:v>
                </c:pt>
                <c:pt idx="500">
                  <c:v>44315</c:v>
                </c:pt>
                <c:pt idx="501">
                  <c:v>44316</c:v>
                </c:pt>
                <c:pt idx="502">
                  <c:v>44319</c:v>
                </c:pt>
                <c:pt idx="503">
                  <c:v>44320</c:v>
                </c:pt>
                <c:pt idx="504">
                  <c:v>44321</c:v>
                </c:pt>
                <c:pt idx="505">
                  <c:v>44322</c:v>
                </c:pt>
                <c:pt idx="506">
                  <c:v>44323</c:v>
                </c:pt>
                <c:pt idx="507">
                  <c:v>44326</c:v>
                </c:pt>
                <c:pt idx="508">
                  <c:v>44327</c:v>
                </c:pt>
                <c:pt idx="509">
                  <c:v>44328</c:v>
                </c:pt>
                <c:pt idx="510">
                  <c:v>44329</c:v>
                </c:pt>
                <c:pt idx="511">
                  <c:v>44330</c:v>
                </c:pt>
                <c:pt idx="512">
                  <c:v>44333</c:v>
                </c:pt>
                <c:pt idx="513">
                  <c:v>44334</c:v>
                </c:pt>
                <c:pt idx="514">
                  <c:v>44335</c:v>
                </c:pt>
                <c:pt idx="515">
                  <c:v>44336</c:v>
                </c:pt>
                <c:pt idx="516">
                  <c:v>44337</c:v>
                </c:pt>
                <c:pt idx="517">
                  <c:v>44340</c:v>
                </c:pt>
                <c:pt idx="518">
                  <c:v>44341</c:v>
                </c:pt>
                <c:pt idx="519">
                  <c:v>44342</c:v>
                </c:pt>
                <c:pt idx="520">
                  <c:v>44343</c:v>
                </c:pt>
                <c:pt idx="521">
                  <c:v>44344</c:v>
                </c:pt>
                <c:pt idx="522">
                  <c:v>44347</c:v>
                </c:pt>
                <c:pt idx="523">
                  <c:v>44348</c:v>
                </c:pt>
                <c:pt idx="524">
                  <c:v>44349</c:v>
                </c:pt>
                <c:pt idx="525">
                  <c:v>44350</c:v>
                </c:pt>
                <c:pt idx="526">
                  <c:v>44351</c:v>
                </c:pt>
                <c:pt idx="527">
                  <c:v>44354</c:v>
                </c:pt>
                <c:pt idx="528">
                  <c:v>44355</c:v>
                </c:pt>
                <c:pt idx="529">
                  <c:v>44356</c:v>
                </c:pt>
                <c:pt idx="530">
                  <c:v>44357</c:v>
                </c:pt>
                <c:pt idx="531">
                  <c:v>44358</c:v>
                </c:pt>
                <c:pt idx="532">
                  <c:v>44361</c:v>
                </c:pt>
                <c:pt idx="533">
                  <c:v>44362</c:v>
                </c:pt>
                <c:pt idx="534">
                  <c:v>44363</c:v>
                </c:pt>
                <c:pt idx="535">
                  <c:v>44364</c:v>
                </c:pt>
                <c:pt idx="536">
                  <c:v>44365</c:v>
                </c:pt>
                <c:pt idx="537">
                  <c:v>44368</c:v>
                </c:pt>
                <c:pt idx="538">
                  <c:v>44369</c:v>
                </c:pt>
                <c:pt idx="539">
                  <c:v>44370</c:v>
                </c:pt>
                <c:pt idx="540">
                  <c:v>44371</c:v>
                </c:pt>
                <c:pt idx="541">
                  <c:v>44372</c:v>
                </c:pt>
                <c:pt idx="542">
                  <c:v>44375</c:v>
                </c:pt>
                <c:pt idx="543">
                  <c:v>44376</c:v>
                </c:pt>
                <c:pt idx="544">
                  <c:v>44377</c:v>
                </c:pt>
                <c:pt idx="545">
                  <c:v>44378</c:v>
                </c:pt>
                <c:pt idx="546">
                  <c:v>44379</c:v>
                </c:pt>
                <c:pt idx="547">
                  <c:v>44382</c:v>
                </c:pt>
                <c:pt idx="548">
                  <c:v>44383</c:v>
                </c:pt>
                <c:pt idx="549">
                  <c:v>44384</c:v>
                </c:pt>
                <c:pt idx="550">
                  <c:v>44385</c:v>
                </c:pt>
                <c:pt idx="551">
                  <c:v>44386</c:v>
                </c:pt>
                <c:pt idx="552">
                  <c:v>44389</c:v>
                </c:pt>
                <c:pt idx="553">
                  <c:v>44390</c:v>
                </c:pt>
                <c:pt idx="554">
                  <c:v>44391</c:v>
                </c:pt>
                <c:pt idx="555">
                  <c:v>44392</c:v>
                </c:pt>
                <c:pt idx="556">
                  <c:v>44393</c:v>
                </c:pt>
                <c:pt idx="557">
                  <c:v>44396</c:v>
                </c:pt>
                <c:pt idx="558">
                  <c:v>44397</c:v>
                </c:pt>
                <c:pt idx="559">
                  <c:v>44398</c:v>
                </c:pt>
                <c:pt idx="560">
                  <c:v>44399</c:v>
                </c:pt>
                <c:pt idx="561">
                  <c:v>44400</c:v>
                </c:pt>
                <c:pt idx="562">
                  <c:v>44403</c:v>
                </c:pt>
                <c:pt idx="563">
                  <c:v>44404</c:v>
                </c:pt>
                <c:pt idx="564">
                  <c:v>44405</c:v>
                </c:pt>
                <c:pt idx="565">
                  <c:v>44406</c:v>
                </c:pt>
                <c:pt idx="566">
                  <c:v>44407</c:v>
                </c:pt>
                <c:pt idx="567">
                  <c:v>44410</c:v>
                </c:pt>
                <c:pt idx="568">
                  <c:v>44411</c:v>
                </c:pt>
                <c:pt idx="569">
                  <c:v>44412</c:v>
                </c:pt>
                <c:pt idx="570">
                  <c:v>44413</c:v>
                </c:pt>
                <c:pt idx="571">
                  <c:v>44414</c:v>
                </c:pt>
                <c:pt idx="572">
                  <c:v>44417</c:v>
                </c:pt>
                <c:pt idx="573">
                  <c:v>44418</c:v>
                </c:pt>
                <c:pt idx="574">
                  <c:v>44419</c:v>
                </c:pt>
                <c:pt idx="575">
                  <c:v>44420</c:v>
                </c:pt>
                <c:pt idx="576">
                  <c:v>44421</c:v>
                </c:pt>
                <c:pt idx="577">
                  <c:v>44424</c:v>
                </c:pt>
                <c:pt idx="578">
                  <c:v>44425</c:v>
                </c:pt>
                <c:pt idx="579">
                  <c:v>44426</c:v>
                </c:pt>
                <c:pt idx="580">
                  <c:v>44427</c:v>
                </c:pt>
                <c:pt idx="581">
                  <c:v>44428</c:v>
                </c:pt>
                <c:pt idx="582">
                  <c:v>44431</c:v>
                </c:pt>
                <c:pt idx="583">
                  <c:v>44432</c:v>
                </c:pt>
                <c:pt idx="584">
                  <c:v>44433</c:v>
                </c:pt>
                <c:pt idx="585">
                  <c:v>44434</c:v>
                </c:pt>
                <c:pt idx="586">
                  <c:v>44435</c:v>
                </c:pt>
                <c:pt idx="587">
                  <c:v>44438</c:v>
                </c:pt>
                <c:pt idx="588">
                  <c:v>44439</c:v>
                </c:pt>
                <c:pt idx="589">
                  <c:v>44440</c:v>
                </c:pt>
                <c:pt idx="590">
                  <c:v>44441</c:v>
                </c:pt>
                <c:pt idx="591">
                  <c:v>44442</c:v>
                </c:pt>
                <c:pt idx="592">
                  <c:v>44445</c:v>
                </c:pt>
                <c:pt idx="593">
                  <c:v>44446</c:v>
                </c:pt>
                <c:pt idx="594">
                  <c:v>44447</c:v>
                </c:pt>
                <c:pt idx="595">
                  <c:v>44448</c:v>
                </c:pt>
                <c:pt idx="596">
                  <c:v>44449</c:v>
                </c:pt>
                <c:pt idx="597">
                  <c:v>44452</c:v>
                </c:pt>
                <c:pt idx="598">
                  <c:v>44453</c:v>
                </c:pt>
                <c:pt idx="599">
                  <c:v>44454</c:v>
                </c:pt>
                <c:pt idx="600">
                  <c:v>44455</c:v>
                </c:pt>
                <c:pt idx="601">
                  <c:v>44456</c:v>
                </c:pt>
                <c:pt idx="602">
                  <c:v>44459</c:v>
                </c:pt>
                <c:pt idx="603">
                  <c:v>44460</c:v>
                </c:pt>
                <c:pt idx="604">
                  <c:v>44461</c:v>
                </c:pt>
                <c:pt idx="605">
                  <c:v>44462</c:v>
                </c:pt>
                <c:pt idx="606">
                  <c:v>44463</c:v>
                </c:pt>
                <c:pt idx="607">
                  <c:v>44466</c:v>
                </c:pt>
                <c:pt idx="608">
                  <c:v>44467</c:v>
                </c:pt>
                <c:pt idx="609">
                  <c:v>44468</c:v>
                </c:pt>
                <c:pt idx="610">
                  <c:v>44469</c:v>
                </c:pt>
                <c:pt idx="611">
                  <c:v>44470</c:v>
                </c:pt>
                <c:pt idx="612">
                  <c:v>44473</c:v>
                </c:pt>
                <c:pt idx="613">
                  <c:v>44474</c:v>
                </c:pt>
                <c:pt idx="614">
                  <c:v>44475</c:v>
                </c:pt>
                <c:pt idx="615">
                  <c:v>44476</c:v>
                </c:pt>
                <c:pt idx="616">
                  <c:v>44477</c:v>
                </c:pt>
                <c:pt idx="617">
                  <c:v>44480</c:v>
                </c:pt>
                <c:pt idx="618">
                  <c:v>44481</c:v>
                </c:pt>
                <c:pt idx="619">
                  <c:v>44482</c:v>
                </c:pt>
                <c:pt idx="620">
                  <c:v>44483</c:v>
                </c:pt>
                <c:pt idx="621">
                  <c:v>44484</c:v>
                </c:pt>
                <c:pt idx="622">
                  <c:v>44487</c:v>
                </c:pt>
                <c:pt idx="623">
                  <c:v>44488</c:v>
                </c:pt>
                <c:pt idx="624">
                  <c:v>44489</c:v>
                </c:pt>
                <c:pt idx="625">
                  <c:v>44490</c:v>
                </c:pt>
                <c:pt idx="626">
                  <c:v>44491</c:v>
                </c:pt>
                <c:pt idx="627">
                  <c:v>44494</c:v>
                </c:pt>
                <c:pt idx="628">
                  <c:v>44495</c:v>
                </c:pt>
                <c:pt idx="629">
                  <c:v>44496</c:v>
                </c:pt>
                <c:pt idx="630">
                  <c:v>44497</c:v>
                </c:pt>
                <c:pt idx="631">
                  <c:v>44498</c:v>
                </c:pt>
                <c:pt idx="632">
                  <c:v>44501</c:v>
                </c:pt>
                <c:pt idx="633">
                  <c:v>44502</c:v>
                </c:pt>
                <c:pt idx="634">
                  <c:v>44503</c:v>
                </c:pt>
                <c:pt idx="635">
                  <c:v>44504</c:v>
                </c:pt>
                <c:pt idx="636">
                  <c:v>44505</c:v>
                </c:pt>
                <c:pt idx="637">
                  <c:v>44508</c:v>
                </c:pt>
                <c:pt idx="638">
                  <c:v>44509</c:v>
                </c:pt>
                <c:pt idx="639">
                  <c:v>44510</c:v>
                </c:pt>
                <c:pt idx="640">
                  <c:v>44511</c:v>
                </c:pt>
                <c:pt idx="641">
                  <c:v>44512</c:v>
                </c:pt>
                <c:pt idx="642">
                  <c:v>44515</c:v>
                </c:pt>
                <c:pt idx="643">
                  <c:v>44516</c:v>
                </c:pt>
                <c:pt idx="644">
                  <c:v>44517</c:v>
                </c:pt>
                <c:pt idx="645">
                  <c:v>44518</c:v>
                </c:pt>
                <c:pt idx="646">
                  <c:v>44519</c:v>
                </c:pt>
                <c:pt idx="647">
                  <c:v>44522</c:v>
                </c:pt>
                <c:pt idx="648">
                  <c:v>44523</c:v>
                </c:pt>
                <c:pt idx="649">
                  <c:v>44524</c:v>
                </c:pt>
                <c:pt idx="650">
                  <c:v>44525</c:v>
                </c:pt>
                <c:pt idx="651">
                  <c:v>44526</c:v>
                </c:pt>
                <c:pt idx="652">
                  <c:v>44529</c:v>
                </c:pt>
                <c:pt idx="653">
                  <c:v>44530</c:v>
                </c:pt>
                <c:pt idx="654">
                  <c:v>44531</c:v>
                </c:pt>
                <c:pt idx="655">
                  <c:v>44532</c:v>
                </c:pt>
                <c:pt idx="656">
                  <c:v>44533</c:v>
                </c:pt>
                <c:pt idx="657">
                  <c:v>44536</c:v>
                </c:pt>
                <c:pt idx="658">
                  <c:v>44537</c:v>
                </c:pt>
                <c:pt idx="659">
                  <c:v>44538</c:v>
                </c:pt>
                <c:pt idx="660">
                  <c:v>44539</c:v>
                </c:pt>
                <c:pt idx="661">
                  <c:v>44540</c:v>
                </c:pt>
                <c:pt idx="662">
                  <c:v>44543</c:v>
                </c:pt>
                <c:pt idx="663">
                  <c:v>44544</c:v>
                </c:pt>
                <c:pt idx="664">
                  <c:v>44545</c:v>
                </c:pt>
                <c:pt idx="665">
                  <c:v>44546</c:v>
                </c:pt>
                <c:pt idx="666">
                  <c:v>44547</c:v>
                </c:pt>
                <c:pt idx="667">
                  <c:v>44550</c:v>
                </c:pt>
                <c:pt idx="668">
                  <c:v>44551</c:v>
                </c:pt>
                <c:pt idx="669">
                  <c:v>44552</c:v>
                </c:pt>
                <c:pt idx="670">
                  <c:v>44553</c:v>
                </c:pt>
                <c:pt idx="671">
                  <c:v>44554</c:v>
                </c:pt>
                <c:pt idx="672">
                  <c:v>44557</c:v>
                </c:pt>
                <c:pt idx="673">
                  <c:v>44558</c:v>
                </c:pt>
                <c:pt idx="674">
                  <c:v>44559</c:v>
                </c:pt>
                <c:pt idx="675">
                  <c:v>44560</c:v>
                </c:pt>
                <c:pt idx="676">
                  <c:v>44561</c:v>
                </c:pt>
                <c:pt idx="677">
                  <c:v>44564</c:v>
                </c:pt>
                <c:pt idx="678">
                  <c:v>44565</c:v>
                </c:pt>
                <c:pt idx="679">
                  <c:v>44566</c:v>
                </c:pt>
                <c:pt idx="680">
                  <c:v>44567</c:v>
                </c:pt>
                <c:pt idx="681">
                  <c:v>44568</c:v>
                </c:pt>
                <c:pt idx="682">
                  <c:v>44571</c:v>
                </c:pt>
                <c:pt idx="683">
                  <c:v>44572</c:v>
                </c:pt>
                <c:pt idx="684">
                  <c:v>44573</c:v>
                </c:pt>
                <c:pt idx="685">
                  <c:v>44574</c:v>
                </c:pt>
                <c:pt idx="686">
                  <c:v>44575</c:v>
                </c:pt>
                <c:pt idx="687">
                  <c:v>44578</c:v>
                </c:pt>
                <c:pt idx="688">
                  <c:v>44579</c:v>
                </c:pt>
                <c:pt idx="689">
                  <c:v>44580</c:v>
                </c:pt>
                <c:pt idx="690">
                  <c:v>44581</c:v>
                </c:pt>
                <c:pt idx="691">
                  <c:v>44582</c:v>
                </c:pt>
                <c:pt idx="692">
                  <c:v>44585</c:v>
                </c:pt>
                <c:pt idx="693">
                  <c:v>44586</c:v>
                </c:pt>
                <c:pt idx="694">
                  <c:v>44587</c:v>
                </c:pt>
                <c:pt idx="695">
                  <c:v>44588</c:v>
                </c:pt>
                <c:pt idx="696">
                  <c:v>44589</c:v>
                </c:pt>
                <c:pt idx="697">
                  <c:v>44592</c:v>
                </c:pt>
                <c:pt idx="698">
                  <c:v>44593</c:v>
                </c:pt>
                <c:pt idx="699">
                  <c:v>44594</c:v>
                </c:pt>
                <c:pt idx="700">
                  <c:v>44595</c:v>
                </c:pt>
                <c:pt idx="701">
                  <c:v>44596</c:v>
                </c:pt>
                <c:pt idx="702">
                  <c:v>44599</c:v>
                </c:pt>
                <c:pt idx="703">
                  <c:v>44600</c:v>
                </c:pt>
                <c:pt idx="704">
                  <c:v>44601</c:v>
                </c:pt>
                <c:pt idx="705">
                  <c:v>44602</c:v>
                </c:pt>
                <c:pt idx="706">
                  <c:v>44603</c:v>
                </c:pt>
                <c:pt idx="707">
                  <c:v>44606</c:v>
                </c:pt>
                <c:pt idx="708">
                  <c:v>44607</c:v>
                </c:pt>
                <c:pt idx="709">
                  <c:v>44608</c:v>
                </c:pt>
                <c:pt idx="710">
                  <c:v>44609</c:v>
                </c:pt>
                <c:pt idx="711">
                  <c:v>44610</c:v>
                </c:pt>
                <c:pt idx="712">
                  <c:v>44613</c:v>
                </c:pt>
                <c:pt idx="713">
                  <c:v>44614</c:v>
                </c:pt>
                <c:pt idx="714">
                  <c:v>44615</c:v>
                </c:pt>
                <c:pt idx="715">
                  <c:v>44616</c:v>
                </c:pt>
                <c:pt idx="716">
                  <c:v>44617</c:v>
                </c:pt>
                <c:pt idx="717">
                  <c:v>44620</c:v>
                </c:pt>
                <c:pt idx="718">
                  <c:v>44621</c:v>
                </c:pt>
                <c:pt idx="719">
                  <c:v>44622</c:v>
                </c:pt>
                <c:pt idx="720">
                  <c:v>44623</c:v>
                </c:pt>
                <c:pt idx="721">
                  <c:v>44624</c:v>
                </c:pt>
                <c:pt idx="722">
                  <c:v>44627</c:v>
                </c:pt>
                <c:pt idx="723">
                  <c:v>44628</c:v>
                </c:pt>
                <c:pt idx="724">
                  <c:v>44629</c:v>
                </c:pt>
                <c:pt idx="725">
                  <c:v>44630</c:v>
                </c:pt>
                <c:pt idx="726">
                  <c:v>44631</c:v>
                </c:pt>
                <c:pt idx="727">
                  <c:v>44634</c:v>
                </c:pt>
                <c:pt idx="728">
                  <c:v>44635</c:v>
                </c:pt>
                <c:pt idx="729">
                  <c:v>44636</c:v>
                </c:pt>
                <c:pt idx="730">
                  <c:v>44637</c:v>
                </c:pt>
                <c:pt idx="731">
                  <c:v>44638</c:v>
                </c:pt>
                <c:pt idx="732">
                  <c:v>44641</c:v>
                </c:pt>
                <c:pt idx="733">
                  <c:v>44642</c:v>
                </c:pt>
                <c:pt idx="734">
                  <c:v>44643</c:v>
                </c:pt>
                <c:pt idx="735">
                  <c:v>44644</c:v>
                </c:pt>
                <c:pt idx="736">
                  <c:v>44645</c:v>
                </c:pt>
                <c:pt idx="737">
                  <c:v>44648</c:v>
                </c:pt>
                <c:pt idx="738">
                  <c:v>44649</c:v>
                </c:pt>
                <c:pt idx="739">
                  <c:v>44650</c:v>
                </c:pt>
                <c:pt idx="740">
                  <c:v>44651</c:v>
                </c:pt>
                <c:pt idx="741">
                  <c:v>44652</c:v>
                </c:pt>
                <c:pt idx="742">
                  <c:v>44655</c:v>
                </c:pt>
                <c:pt idx="743">
                  <c:v>44656</c:v>
                </c:pt>
                <c:pt idx="744">
                  <c:v>44657</c:v>
                </c:pt>
                <c:pt idx="745">
                  <c:v>44658</c:v>
                </c:pt>
                <c:pt idx="746">
                  <c:v>44659</c:v>
                </c:pt>
                <c:pt idx="747">
                  <c:v>44662</c:v>
                </c:pt>
                <c:pt idx="748">
                  <c:v>44663</c:v>
                </c:pt>
                <c:pt idx="749">
                  <c:v>44664</c:v>
                </c:pt>
                <c:pt idx="750">
                  <c:v>44665</c:v>
                </c:pt>
                <c:pt idx="751">
                  <c:v>44669</c:v>
                </c:pt>
                <c:pt idx="752">
                  <c:v>44670</c:v>
                </c:pt>
                <c:pt idx="753">
                  <c:v>44671</c:v>
                </c:pt>
                <c:pt idx="754">
                  <c:v>44672</c:v>
                </c:pt>
                <c:pt idx="755">
                  <c:v>44673</c:v>
                </c:pt>
                <c:pt idx="756">
                  <c:v>44676</c:v>
                </c:pt>
                <c:pt idx="757">
                  <c:v>44677</c:v>
                </c:pt>
                <c:pt idx="758">
                  <c:v>44678</c:v>
                </c:pt>
                <c:pt idx="759">
                  <c:v>44679</c:v>
                </c:pt>
                <c:pt idx="760">
                  <c:v>44680</c:v>
                </c:pt>
                <c:pt idx="761">
                  <c:v>44683</c:v>
                </c:pt>
                <c:pt idx="762">
                  <c:v>44684</c:v>
                </c:pt>
                <c:pt idx="763">
                  <c:v>44685</c:v>
                </c:pt>
                <c:pt idx="764">
                  <c:v>44686</c:v>
                </c:pt>
                <c:pt idx="765">
                  <c:v>44687</c:v>
                </c:pt>
                <c:pt idx="766">
                  <c:v>44690</c:v>
                </c:pt>
                <c:pt idx="767">
                  <c:v>44691</c:v>
                </c:pt>
                <c:pt idx="768">
                  <c:v>44692</c:v>
                </c:pt>
                <c:pt idx="769">
                  <c:v>44693</c:v>
                </c:pt>
                <c:pt idx="770">
                  <c:v>44694</c:v>
                </c:pt>
                <c:pt idx="771">
                  <c:v>44697</c:v>
                </c:pt>
                <c:pt idx="772">
                  <c:v>44698</c:v>
                </c:pt>
                <c:pt idx="773">
                  <c:v>44699</c:v>
                </c:pt>
                <c:pt idx="774">
                  <c:v>44700</c:v>
                </c:pt>
                <c:pt idx="775">
                  <c:v>44701</c:v>
                </c:pt>
                <c:pt idx="776">
                  <c:v>44704</c:v>
                </c:pt>
                <c:pt idx="777">
                  <c:v>44705</c:v>
                </c:pt>
                <c:pt idx="778">
                  <c:v>44706</c:v>
                </c:pt>
                <c:pt idx="779">
                  <c:v>44707</c:v>
                </c:pt>
                <c:pt idx="780">
                  <c:v>44708</c:v>
                </c:pt>
                <c:pt idx="781">
                  <c:v>44711</c:v>
                </c:pt>
                <c:pt idx="782">
                  <c:v>44712</c:v>
                </c:pt>
                <c:pt idx="783">
                  <c:v>44713</c:v>
                </c:pt>
                <c:pt idx="784">
                  <c:v>44714</c:v>
                </c:pt>
                <c:pt idx="785">
                  <c:v>44715</c:v>
                </c:pt>
                <c:pt idx="786">
                  <c:v>44718</c:v>
                </c:pt>
                <c:pt idx="787">
                  <c:v>44719</c:v>
                </c:pt>
                <c:pt idx="788">
                  <c:v>44720</c:v>
                </c:pt>
                <c:pt idx="789">
                  <c:v>44721</c:v>
                </c:pt>
                <c:pt idx="790">
                  <c:v>44722</c:v>
                </c:pt>
                <c:pt idx="791">
                  <c:v>44725</c:v>
                </c:pt>
                <c:pt idx="792">
                  <c:v>44726</c:v>
                </c:pt>
                <c:pt idx="793">
                  <c:v>44727</c:v>
                </c:pt>
                <c:pt idx="794">
                  <c:v>44728</c:v>
                </c:pt>
                <c:pt idx="795">
                  <c:v>44729</c:v>
                </c:pt>
                <c:pt idx="796">
                  <c:v>44732</c:v>
                </c:pt>
                <c:pt idx="797">
                  <c:v>44733</c:v>
                </c:pt>
                <c:pt idx="798">
                  <c:v>44734</c:v>
                </c:pt>
                <c:pt idx="799">
                  <c:v>44735</c:v>
                </c:pt>
                <c:pt idx="800">
                  <c:v>44736</c:v>
                </c:pt>
                <c:pt idx="801">
                  <c:v>44739</c:v>
                </c:pt>
                <c:pt idx="802">
                  <c:v>44740</c:v>
                </c:pt>
                <c:pt idx="803">
                  <c:v>44741</c:v>
                </c:pt>
                <c:pt idx="804">
                  <c:v>44742</c:v>
                </c:pt>
                <c:pt idx="805">
                  <c:v>44743</c:v>
                </c:pt>
                <c:pt idx="806">
                  <c:v>44746</c:v>
                </c:pt>
                <c:pt idx="807">
                  <c:v>44747</c:v>
                </c:pt>
                <c:pt idx="808">
                  <c:v>44748</c:v>
                </c:pt>
                <c:pt idx="809">
                  <c:v>44749</c:v>
                </c:pt>
                <c:pt idx="810">
                  <c:v>44750</c:v>
                </c:pt>
                <c:pt idx="811">
                  <c:v>44753</c:v>
                </c:pt>
                <c:pt idx="812">
                  <c:v>44754</c:v>
                </c:pt>
                <c:pt idx="813">
                  <c:v>44755</c:v>
                </c:pt>
                <c:pt idx="814">
                  <c:v>44756</c:v>
                </c:pt>
                <c:pt idx="815">
                  <c:v>44757</c:v>
                </c:pt>
                <c:pt idx="816">
                  <c:v>44760</c:v>
                </c:pt>
                <c:pt idx="817">
                  <c:v>44761</c:v>
                </c:pt>
                <c:pt idx="818">
                  <c:v>44762</c:v>
                </c:pt>
                <c:pt idx="819">
                  <c:v>44763</c:v>
                </c:pt>
                <c:pt idx="820">
                  <c:v>44764</c:v>
                </c:pt>
                <c:pt idx="821">
                  <c:v>44767</c:v>
                </c:pt>
                <c:pt idx="822">
                  <c:v>44768</c:v>
                </c:pt>
                <c:pt idx="823">
                  <c:v>44769</c:v>
                </c:pt>
                <c:pt idx="824">
                  <c:v>44770</c:v>
                </c:pt>
                <c:pt idx="825">
                  <c:v>44771</c:v>
                </c:pt>
                <c:pt idx="826">
                  <c:v>44774</c:v>
                </c:pt>
                <c:pt idx="827">
                  <c:v>44775</c:v>
                </c:pt>
                <c:pt idx="828">
                  <c:v>44776</c:v>
                </c:pt>
                <c:pt idx="829">
                  <c:v>44777</c:v>
                </c:pt>
                <c:pt idx="830">
                  <c:v>44778</c:v>
                </c:pt>
                <c:pt idx="831">
                  <c:v>44781</c:v>
                </c:pt>
                <c:pt idx="832">
                  <c:v>44782</c:v>
                </c:pt>
                <c:pt idx="833">
                  <c:v>44783</c:v>
                </c:pt>
                <c:pt idx="834">
                  <c:v>44784</c:v>
                </c:pt>
                <c:pt idx="835">
                  <c:v>44785</c:v>
                </c:pt>
                <c:pt idx="836">
                  <c:v>44788</c:v>
                </c:pt>
                <c:pt idx="837">
                  <c:v>44789</c:v>
                </c:pt>
                <c:pt idx="838">
                  <c:v>44790</c:v>
                </c:pt>
                <c:pt idx="839">
                  <c:v>44791</c:v>
                </c:pt>
                <c:pt idx="840">
                  <c:v>44792</c:v>
                </c:pt>
                <c:pt idx="841">
                  <c:v>44795</c:v>
                </c:pt>
                <c:pt idx="842">
                  <c:v>44796</c:v>
                </c:pt>
                <c:pt idx="843">
                  <c:v>44797</c:v>
                </c:pt>
                <c:pt idx="844">
                  <c:v>44798</c:v>
                </c:pt>
                <c:pt idx="845">
                  <c:v>44799</c:v>
                </c:pt>
                <c:pt idx="846">
                  <c:v>44802</c:v>
                </c:pt>
                <c:pt idx="847">
                  <c:v>44803</c:v>
                </c:pt>
                <c:pt idx="848">
                  <c:v>44804</c:v>
                </c:pt>
                <c:pt idx="849">
                  <c:v>44805</c:v>
                </c:pt>
                <c:pt idx="850">
                  <c:v>44806</c:v>
                </c:pt>
                <c:pt idx="851">
                  <c:v>44809</c:v>
                </c:pt>
                <c:pt idx="852">
                  <c:v>44810</c:v>
                </c:pt>
                <c:pt idx="853">
                  <c:v>44811</c:v>
                </c:pt>
                <c:pt idx="854">
                  <c:v>44812</c:v>
                </c:pt>
                <c:pt idx="855">
                  <c:v>44813</c:v>
                </c:pt>
                <c:pt idx="856">
                  <c:v>44816</c:v>
                </c:pt>
                <c:pt idx="857">
                  <c:v>44817</c:v>
                </c:pt>
                <c:pt idx="858">
                  <c:v>44818</c:v>
                </c:pt>
                <c:pt idx="859">
                  <c:v>44819</c:v>
                </c:pt>
                <c:pt idx="860">
                  <c:v>44820</c:v>
                </c:pt>
                <c:pt idx="861">
                  <c:v>44823</c:v>
                </c:pt>
                <c:pt idx="862">
                  <c:v>44824</c:v>
                </c:pt>
                <c:pt idx="863">
                  <c:v>44825</c:v>
                </c:pt>
                <c:pt idx="864">
                  <c:v>44826</c:v>
                </c:pt>
                <c:pt idx="865">
                  <c:v>44827</c:v>
                </c:pt>
                <c:pt idx="866">
                  <c:v>44830</c:v>
                </c:pt>
                <c:pt idx="867">
                  <c:v>44831</c:v>
                </c:pt>
                <c:pt idx="868">
                  <c:v>44832</c:v>
                </c:pt>
                <c:pt idx="869">
                  <c:v>44833</c:v>
                </c:pt>
                <c:pt idx="870">
                  <c:v>44834</c:v>
                </c:pt>
                <c:pt idx="871">
                  <c:v>44837</c:v>
                </c:pt>
                <c:pt idx="872">
                  <c:v>44838</c:v>
                </c:pt>
                <c:pt idx="873">
                  <c:v>44839</c:v>
                </c:pt>
                <c:pt idx="874">
                  <c:v>44840</c:v>
                </c:pt>
                <c:pt idx="875">
                  <c:v>44841</c:v>
                </c:pt>
                <c:pt idx="876">
                  <c:v>44844</c:v>
                </c:pt>
                <c:pt idx="877">
                  <c:v>44845</c:v>
                </c:pt>
                <c:pt idx="878">
                  <c:v>44846</c:v>
                </c:pt>
                <c:pt idx="879">
                  <c:v>44847</c:v>
                </c:pt>
                <c:pt idx="880">
                  <c:v>44848</c:v>
                </c:pt>
                <c:pt idx="881">
                  <c:v>44851</c:v>
                </c:pt>
                <c:pt idx="882">
                  <c:v>44852</c:v>
                </c:pt>
                <c:pt idx="883">
                  <c:v>44853</c:v>
                </c:pt>
                <c:pt idx="884">
                  <c:v>44854</c:v>
                </c:pt>
                <c:pt idx="885">
                  <c:v>44855</c:v>
                </c:pt>
                <c:pt idx="886">
                  <c:v>44858</c:v>
                </c:pt>
                <c:pt idx="887">
                  <c:v>44859</c:v>
                </c:pt>
                <c:pt idx="888">
                  <c:v>44860</c:v>
                </c:pt>
                <c:pt idx="889">
                  <c:v>44861</c:v>
                </c:pt>
                <c:pt idx="890">
                  <c:v>44862</c:v>
                </c:pt>
                <c:pt idx="891">
                  <c:v>44865</c:v>
                </c:pt>
                <c:pt idx="892">
                  <c:v>44866</c:v>
                </c:pt>
                <c:pt idx="893">
                  <c:v>44867</c:v>
                </c:pt>
                <c:pt idx="894">
                  <c:v>44868</c:v>
                </c:pt>
                <c:pt idx="895">
                  <c:v>44869</c:v>
                </c:pt>
                <c:pt idx="896">
                  <c:v>44872</c:v>
                </c:pt>
                <c:pt idx="897">
                  <c:v>44873</c:v>
                </c:pt>
                <c:pt idx="898">
                  <c:v>44874</c:v>
                </c:pt>
                <c:pt idx="899">
                  <c:v>44875</c:v>
                </c:pt>
                <c:pt idx="900">
                  <c:v>44876</c:v>
                </c:pt>
                <c:pt idx="901">
                  <c:v>44879</c:v>
                </c:pt>
                <c:pt idx="902">
                  <c:v>44880</c:v>
                </c:pt>
                <c:pt idx="903">
                  <c:v>44881</c:v>
                </c:pt>
                <c:pt idx="904">
                  <c:v>44882</c:v>
                </c:pt>
                <c:pt idx="905">
                  <c:v>44883</c:v>
                </c:pt>
                <c:pt idx="906">
                  <c:v>44886</c:v>
                </c:pt>
                <c:pt idx="907">
                  <c:v>44887</c:v>
                </c:pt>
                <c:pt idx="908">
                  <c:v>44888</c:v>
                </c:pt>
                <c:pt idx="909">
                  <c:v>44889</c:v>
                </c:pt>
                <c:pt idx="910">
                  <c:v>44890</c:v>
                </c:pt>
                <c:pt idx="911">
                  <c:v>44893</c:v>
                </c:pt>
                <c:pt idx="912">
                  <c:v>44894</c:v>
                </c:pt>
                <c:pt idx="913">
                  <c:v>44895</c:v>
                </c:pt>
                <c:pt idx="914">
                  <c:v>44896</c:v>
                </c:pt>
                <c:pt idx="915">
                  <c:v>44897</c:v>
                </c:pt>
                <c:pt idx="916">
                  <c:v>44900</c:v>
                </c:pt>
                <c:pt idx="917">
                  <c:v>44901</c:v>
                </c:pt>
                <c:pt idx="918">
                  <c:v>44902</c:v>
                </c:pt>
                <c:pt idx="919">
                  <c:v>44903</c:v>
                </c:pt>
                <c:pt idx="920">
                  <c:v>44904</c:v>
                </c:pt>
                <c:pt idx="921">
                  <c:v>44907</c:v>
                </c:pt>
                <c:pt idx="922">
                  <c:v>44908</c:v>
                </c:pt>
                <c:pt idx="923">
                  <c:v>44909</c:v>
                </c:pt>
                <c:pt idx="924">
                  <c:v>44910</c:v>
                </c:pt>
                <c:pt idx="925">
                  <c:v>44911</c:v>
                </c:pt>
                <c:pt idx="926">
                  <c:v>44914</c:v>
                </c:pt>
                <c:pt idx="927">
                  <c:v>44915</c:v>
                </c:pt>
                <c:pt idx="928">
                  <c:v>44916</c:v>
                </c:pt>
                <c:pt idx="929">
                  <c:v>44917</c:v>
                </c:pt>
                <c:pt idx="930">
                  <c:v>44918</c:v>
                </c:pt>
                <c:pt idx="931">
                  <c:v>44922</c:v>
                </c:pt>
                <c:pt idx="932">
                  <c:v>44923</c:v>
                </c:pt>
                <c:pt idx="933">
                  <c:v>44924</c:v>
                </c:pt>
                <c:pt idx="934">
                  <c:v>44925</c:v>
                </c:pt>
                <c:pt idx="935">
                  <c:v>44928</c:v>
                </c:pt>
                <c:pt idx="936">
                  <c:v>44929</c:v>
                </c:pt>
                <c:pt idx="937">
                  <c:v>44930</c:v>
                </c:pt>
                <c:pt idx="938">
                  <c:v>44931</c:v>
                </c:pt>
                <c:pt idx="939">
                  <c:v>44932</c:v>
                </c:pt>
                <c:pt idx="940">
                  <c:v>44935</c:v>
                </c:pt>
                <c:pt idx="941">
                  <c:v>44936</c:v>
                </c:pt>
                <c:pt idx="942">
                  <c:v>44937</c:v>
                </c:pt>
                <c:pt idx="943">
                  <c:v>44938</c:v>
                </c:pt>
                <c:pt idx="944">
                  <c:v>44939</c:v>
                </c:pt>
                <c:pt idx="945">
                  <c:v>44942</c:v>
                </c:pt>
                <c:pt idx="946">
                  <c:v>44943</c:v>
                </c:pt>
                <c:pt idx="947">
                  <c:v>44944</c:v>
                </c:pt>
                <c:pt idx="948">
                  <c:v>44945</c:v>
                </c:pt>
                <c:pt idx="949">
                  <c:v>44946</c:v>
                </c:pt>
                <c:pt idx="950">
                  <c:v>44949</c:v>
                </c:pt>
                <c:pt idx="951">
                  <c:v>44950</c:v>
                </c:pt>
                <c:pt idx="952">
                  <c:v>44951</c:v>
                </c:pt>
                <c:pt idx="953">
                  <c:v>44952</c:v>
                </c:pt>
                <c:pt idx="954">
                  <c:v>44953</c:v>
                </c:pt>
                <c:pt idx="955">
                  <c:v>44956</c:v>
                </c:pt>
                <c:pt idx="956">
                  <c:v>44957</c:v>
                </c:pt>
                <c:pt idx="957">
                  <c:v>44958</c:v>
                </c:pt>
                <c:pt idx="958">
                  <c:v>44959</c:v>
                </c:pt>
                <c:pt idx="959">
                  <c:v>44960</c:v>
                </c:pt>
                <c:pt idx="960">
                  <c:v>44963</c:v>
                </c:pt>
                <c:pt idx="961">
                  <c:v>44964</c:v>
                </c:pt>
                <c:pt idx="962">
                  <c:v>44965</c:v>
                </c:pt>
                <c:pt idx="963">
                  <c:v>44966</c:v>
                </c:pt>
                <c:pt idx="964">
                  <c:v>44967</c:v>
                </c:pt>
                <c:pt idx="965">
                  <c:v>44970</c:v>
                </c:pt>
                <c:pt idx="966">
                  <c:v>44971</c:v>
                </c:pt>
                <c:pt idx="967">
                  <c:v>44972</c:v>
                </c:pt>
                <c:pt idx="968">
                  <c:v>44973</c:v>
                </c:pt>
                <c:pt idx="969">
                  <c:v>44974</c:v>
                </c:pt>
                <c:pt idx="970">
                  <c:v>44977</c:v>
                </c:pt>
                <c:pt idx="971">
                  <c:v>44978</c:v>
                </c:pt>
                <c:pt idx="972">
                  <c:v>44979</c:v>
                </c:pt>
                <c:pt idx="973">
                  <c:v>44980</c:v>
                </c:pt>
                <c:pt idx="974">
                  <c:v>44981</c:v>
                </c:pt>
                <c:pt idx="975">
                  <c:v>44984</c:v>
                </c:pt>
                <c:pt idx="976">
                  <c:v>44985</c:v>
                </c:pt>
                <c:pt idx="977">
                  <c:v>44986</c:v>
                </c:pt>
                <c:pt idx="978">
                  <c:v>44987</c:v>
                </c:pt>
                <c:pt idx="979">
                  <c:v>44988</c:v>
                </c:pt>
                <c:pt idx="980">
                  <c:v>44991</c:v>
                </c:pt>
                <c:pt idx="981">
                  <c:v>44992</c:v>
                </c:pt>
                <c:pt idx="982">
                  <c:v>44993</c:v>
                </c:pt>
                <c:pt idx="983">
                  <c:v>44994</c:v>
                </c:pt>
                <c:pt idx="984">
                  <c:v>44995</c:v>
                </c:pt>
                <c:pt idx="985">
                  <c:v>44998</c:v>
                </c:pt>
                <c:pt idx="986">
                  <c:v>44999</c:v>
                </c:pt>
                <c:pt idx="987">
                  <c:v>45000</c:v>
                </c:pt>
                <c:pt idx="988">
                  <c:v>45001</c:v>
                </c:pt>
                <c:pt idx="989">
                  <c:v>45002</c:v>
                </c:pt>
                <c:pt idx="990">
                  <c:v>45005</c:v>
                </c:pt>
                <c:pt idx="991">
                  <c:v>45006</c:v>
                </c:pt>
                <c:pt idx="992">
                  <c:v>45007</c:v>
                </c:pt>
                <c:pt idx="993">
                  <c:v>45008</c:v>
                </c:pt>
                <c:pt idx="994">
                  <c:v>45009</c:v>
                </c:pt>
                <c:pt idx="995">
                  <c:v>45012</c:v>
                </c:pt>
                <c:pt idx="996">
                  <c:v>45013</c:v>
                </c:pt>
                <c:pt idx="997">
                  <c:v>45014</c:v>
                </c:pt>
                <c:pt idx="998">
                  <c:v>45015</c:v>
                </c:pt>
                <c:pt idx="999">
                  <c:v>45016</c:v>
                </c:pt>
                <c:pt idx="1000">
                  <c:v>45019</c:v>
                </c:pt>
                <c:pt idx="1001">
                  <c:v>45020</c:v>
                </c:pt>
                <c:pt idx="1002">
                  <c:v>45021</c:v>
                </c:pt>
                <c:pt idx="1003">
                  <c:v>45022</c:v>
                </c:pt>
                <c:pt idx="1004">
                  <c:v>45023</c:v>
                </c:pt>
                <c:pt idx="1005">
                  <c:v>45026</c:v>
                </c:pt>
                <c:pt idx="1006">
                  <c:v>45027</c:v>
                </c:pt>
                <c:pt idx="1007">
                  <c:v>45028</c:v>
                </c:pt>
                <c:pt idx="1008">
                  <c:v>45029</c:v>
                </c:pt>
                <c:pt idx="1009">
                  <c:v>45030</c:v>
                </c:pt>
                <c:pt idx="1010">
                  <c:v>45033</c:v>
                </c:pt>
                <c:pt idx="1011">
                  <c:v>45034</c:v>
                </c:pt>
                <c:pt idx="1012">
                  <c:v>45035</c:v>
                </c:pt>
                <c:pt idx="1013">
                  <c:v>45036</c:v>
                </c:pt>
                <c:pt idx="1014">
                  <c:v>45037</c:v>
                </c:pt>
                <c:pt idx="1015">
                  <c:v>45040</c:v>
                </c:pt>
                <c:pt idx="1016">
                  <c:v>45041</c:v>
                </c:pt>
                <c:pt idx="1017">
                  <c:v>45042</c:v>
                </c:pt>
                <c:pt idx="1018">
                  <c:v>45043</c:v>
                </c:pt>
                <c:pt idx="1019">
                  <c:v>45044</c:v>
                </c:pt>
                <c:pt idx="1020">
                  <c:v>45047</c:v>
                </c:pt>
                <c:pt idx="1021">
                  <c:v>45048</c:v>
                </c:pt>
                <c:pt idx="1022">
                  <c:v>45049</c:v>
                </c:pt>
                <c:pt idx="1023">
                  <c:v>45050</c:v>
                </c:pt>
                <c:pt idx="1024">
                  <c:v>45051</c:v>
                </c:pt>
                <c:pt idx="1025">
                  <c:v>45054</c:v>
                </c:pt>
                <c:pt idx="1026">
                  <c:v>45055</c:v>
                </c:pt>
                <c:pt idx="1027">
                  <c:v>45056</c:v>
                </c:pt>
                <c:pt idx="1028">
                  <c:v>45057</c:v>
                </c:pt>
                <c:pt idx="1029">
                  <c:v>45058</c:v>
                </c:pt>
                <c:pt idx="1030">
                  <c:v>45061</c:v>
                </c:pt>
                <c:pt idx="1031">
                  <c:v>45062</c:v>
                </c:pt>
                <c:pt idx="1032">
                  <c:v>45063</c:v>
                </c:pt>
                <c:pt idx="1033">
                  <c:v>45064</c:v>
                </c:pt>
                <c:pt idx="1034">
                  <c:v>45065</c:v>
                </c:pt>
                <c:pt idx="1035">
                  <c:v>45068</c:v>
                </c:pt>
                <c:pt idx="1036">
                  <c:v>45069</c:v>
                </c:pt>
                <c:pt idx="1037">
                  <c:v>45070</c:v>
                </c:pt>
                <c:pt idx="1038">
                  <c:v>45071</c:v>
                </c:pt>
                <c:pt idx="1039">
                  <c:v>45072</c:v>
                </c:pt>
                <c:pt idx="1040">
                  <c:v>45075</c:v>
                </c:pt>
                <c:pt idx="1041">
                  <c:v>45076</c:v>
                </c:pt>
                <c:pt idx="1042">
                  <c:v>45077</c:v>
                </c:pt>
                <c:pt idx="1043">
                  <c:v>45078</c:v>
                </c:pt>
                <c:pt idx="1044">
                  <c:v>45079</c:v>
                </c:pt>
                <c:pt idx="1045">
                  <c:v>45082</c:v>
                </c:pt>
                <c:pt idx="1046">
                  <c:v>45083</c:v>
                </c:pt>
                <c:pt idx="1047">
                  <c:v>45084</c:v>
                </c:pt>
                <c:pt idx="1048">
                  <c:v>45085</c:v>
                </c:pt>
                <c:pt idx="1049">
                  <c:v>45086</c:v>
                </c:pt>
                <c:pt idx="1050">
                  <c:v>45089</c:v>
                </c:pt>
                <c:pt idx="1051">
                  <c:v>45090</c:v>
                </c:pt>
                <c:pt idx="1052">
                  <c:v>45091</c:v>
                </c:pt>
                <c:pt idx="1053">
                  <c:v>45092</c:v>
                </c:pt>
                <c:pt idx="1054">
                  <c:v>45093</c:v>
                </c:pt>
                <c:pt idx="1055">
                  <c:v>45096</c:v>
                </c:pt>
                <c:pt idx="1056">
                  <c:v>45097</c:v>
                </c:pt>
                <c:pt idx="1057">
                  <c:v>45098</c:v>
                </c:pt>
                <c:pt idx="1058">
                  <c:v>45099</c:v>
                </c:pt>
                <c:pt idx="1059">
                  <c:v>45100</c:v>
                </c:pt>
                <c:pt idx="1060">
                  <c:v>45103</c:v>
                </c:pt>
                <c:pt idx="1061">
                  <c:v>45104</c:v>
                </c:pt>
                <c:pt idx="1062">
                  <c:v>45105</c:v>
                </c:pt>
                <c:pt idx="1063">
                  <c:v>45106</c:v>
                </c:pt>
                <c:pt idx="1064">
                  <c:v>45107</c:v>
                </c:pt>
                <c:pt idx="1065">
                  <c:v>45110</c:v>
                </c:pt>
                <c:pt idx="1066">
                  <c:v>45111</c:v>
                </c:pt>
                <c:pt idx="1067">
                  <c:v>45112</c:v>
                </c:pt>
                <c:pt idx="1068">
                  <c:v>45113</c:v>
                </c:pt>
                <c:pt idx="1069">
                  <c:v>45114</c:v>
                </c:pt>
                <c:pt idx="1070">
                  <c:v>45117</c:v>
                </c:pt>
                <c:pt idx="1071">
                  <c:v>45118</c:v>
                </c:pt>
                <c:pt idx="1072">
                  <c:v>45119</c:v>
                </c:pt>
                <c:pt idx="1073">
                  <c:v>45120</c:v>
                </c:pt>
                <c:pt idx="1074">
                  <c:v>45121</c:v>
                </c:pt>
                <c:pt idx="1075">
                  <c:v>45124</c:v>
                </c:pt>
                <c:pt idx="1076">
                  <c:v>45125</c:v>
                </c:pt>
                <c:pt idx="1077">
                  <c:v>45126</c:v>
                </c:pt>
                <c:pt idx="1078">
                  <c:v>45127</c:v>
                </c:pt>
                <c:pt idx="1079">
                  <c:v>45128</c:v>
                </c:pt>
                <c:pt idx="1080">
                  <c:v>45131</c:v>
                </c:pt>
                <c:pt idx="1081">
                  <c:v>45132</c:v>
                </c:pt>
                <c:pt idx="1082">
                  <c:v>45133</c:v>
                </c:pt>
                <c:pt idx="1083">
                  <c:v>45134</c:v>
                </c:pt>
                <c:pt idx="1084">
                  <c:v>45135</c:v>
                </c:pt>
                <c:pt idx="1085">
                  <c:v>45138</c:v>
                </c:pt>
                <c:pt idx="1086">
                  <c:v>45139</c:v>
                </c:pt>
                <c:pt idx="1087">
                  <c:v>45140</c:v>
                </c:pt>
                <c:pt idx="1088">
                  <c:v>45141</c:v>
                </c:pt>
                <c:pt idx="1089">
                  <c:v>45142</c:v>
                </c:pt>
                <c:pt idx="1090">
                  <c:v>45145</c:v>
                </c:pt>
                <c:pt idx="1091">
                  <c:v>45146</c:v>
                </c:pt>
                <c:pt idx="1092">
                  <c:v>45147</c:v>
                </c:pt>
                <c:pt idx="1093">
                  <c:v>45148</c:v>
                </c:pt>
                <c:pt idx="1094">
                  <c:v>45149</c:v>
                </c:pt>
                <c:pt idx="1095">
                  <c:v>45152</c:v>
                </c:pt>
                <c:pt idx="1096">
                  <c:v>45153</c:v>
                </c:pt>
                <c:pt idx="1097">
                  <c:v>45154</c:v>
                </c:pt>
                <c:pt idx="1098">
                  <c:v>45155</c:v>
                </c:pt>
                <c:pt idx="1099">
                  <c:v>45156</c:v>
                </c:pt>
                <c:pt idx="1100">
                  <c:v>45159</c:v>
                </c:pt>
                <c:pt idx="1101">
                  <c:v>45160</c:v>
                </c:pt>
                <c:pt idx="1102">
                  <c:v>45161</c:v>
                </c:pt>
                <c:pt idx="1103">
                  <c:v>45162</c:v>
                </c:pt>
                <c:pt idx="1104">
                  <c:v>45163</c:v>
                </c:pt>
                <c:pt idx="1105">
                  <c:v>45166</c:v>
                </c:pt>
                <c:pt idx="1106">
                  <c:v>45167</c:v>
                </c:pt>
                <c:pt idx="1107">
                  <c:v>45168</c:v>
                </c:pt>
                <c:pt idx="1108">
                  <c:v>45169</c:v>
                </c:pt>
                <c:pt idx="1109">
                  <c:v>45170</c:v>
                </c:pt>
                <c:pt idx="1110">
                  <c:v>45173</c:v>
                </c:pt>
                <c:pt idx="1111">
                  <c:v>45174</c:v>
                </c:pt>
                <c:pt idx="1112">
                  <c:v>45175</c:v>
                </c:pt>
                <c:pt idx="1113">
                  <c:v>45176</c:v>
                </c:pt>
                <c:pt idx="1114">
                  <c:v>45177</c:v>
                </c:pt>
                <c:pt idx="1115">
                  <c:v>45180</c:v>
                </c:pt>
                <c:pt idx="1116">
                  <c:v>45181</c:v>
                </c:pt>
                <c:pt idx="1117">
                  <c:v>45182</c:v>
                </c:pt>
                <c:pt idx="1118">
                  <c:v>45183</c:v>
                </c:pt>
                <c:pt idx="1119">
                  <c:v>45184</c:v>
                </c:pt>
                <c:pt idx="1120">
                  <c:v>45187</c:v>
                </c:pt>
                <c:pt idx="1121">
                  <c:v>45188</c:v>
                </c:pt>
                <c:pt idx="1122">
                  <c:v>45189</c:v>
                </c:pt>
                <c:pt idx="1123">
                  <c:v>45190</c:v>
                </c:pt>
                <c:pt idx="1124">
                  <c:v>45191</c:v>
                </c:pt>
                <c:pt idx="1125">
                  <c:v>45194</c:v>
                </c:pt>
                <c:pt idx="1126">
                  <c:v>45195</c:v>
                </c:pt>
                <c:pt idx="1127">
                  <c:v>45196</c:v>
                </c:pt>
                <c:pt idx="1128">
                  <c:v>45197</c:v>
                </c:pt>
                <c:pt idx="1129">
                  <c:v>45198</c:v>
                </c:pt>
                <c:pt idx="1130">
                  <c:v>45201</c:v>
                </c:pt>
                <c:pt idx="1131">
                  <c:v>45202</c:v>
                </c:pt>
                <c:pt idx="1132">
                  <c:v>45203</c:v>
                </c:pt>
                <c:pt idx="1133">
                  <c:v>45204</c:v>
                </c:pt>
                <c:pt idx="1134">
                  <c:v>45205</c:v>
                </c:pt>
                <c:pt idx="1135">
                  <c:v>45208</c:v>
                </c:pt>
                <c:pt idx="1136">
                  <c:v>45209</c:v>
                </c:pt>
                <c:pt idx="1137">
                  <c:v>45210</c:v>
                </c:pt>
                <c:pt idx="1138">
                  <c:v>45211</c:v>
                </c:pt>
                <c:pt idx="1139">
                  <c:v>45212</c:v>
                </c:pt>
                <c:pt idx="1140">
                  <c:v>45215</c:v>
                </c:pt>
                <c:pt idx="1141">
                  <c:v>45216</c:v>
                </c:pt>
                <c:pt idx="1142">
                  <c:v>45217</c:v>
                </c:pt>
                <c:pt idx="1143">
                  <c:v>45218</c:v>
                </c:pt>
                <c:pt idx="1144">
                  <c:v>45219</c:v>
                </c:pt>
                <c:pt idx="1145">
                  <c:v>45222</c:v>
                </c:pt>
                <c:pt idx="1146">
                  <c:v>45223</c:v>
                </c:pt>
                <c:pt idx="1147">
                  <c:v>45224</c:v>
                </c:pt>
                <c:pt idx="1148">
                  <c:v>45225</c:v>
                </c:pt>
                <c:pt idx="1149">
                  <c:v>45226</c:v>
                </c:pt>
                <c:pt idx="1150">
                  <c:v>45229</c:v>
                </c:pt>
                <c:pt idx="1151">
                  <c:v>45230</c:v>
                </c:pt>
                <c:pt idx="1152">
                  <c:v>45231</c:v>
                </c:pt>
                <c:pt idx="1153">
                  <c:v>45232</c:v>
                </c:pt>
                <c:pt idx="1154">
                  <c:v>45233</c:v>
                </c:pt>
                <c:pt idx="1155">
                  <c:v>45236</c:v>
                </c:pt>
                <c:pt idx="1156">
                  <c:v>45237</c:v>
                </c:pt>
                <c:pt idx="1157">
                  <c:v>45238</c:v>
                </c:pt>
                <c:pt idx="1158">
                  <c:v>45239</c:v>
                </c:pt>
                <c:pt idx="1159">
                  <c:v>45240</c:v>
                </c:pt>
                <c:pt idx="1160">
                  <c:v>45243</c:v>
                </c:pt>
                <c:pt idx="1161">
                  <c:v>45244</c:v>
                </c:pt>
                <c:pt idx="1162">
                  <c:v>45245</c:v>
                </c:pt>
                <c:pt idx="1163">
                  <c:v>45246</c:v>
                </c:pt>
                <c:pt idx="1164">
                  <c:v>45247</c:v>
                </c:pt>
                <c:pt idx="1165">
                  <c:v>45250</c:v>
                </c:pt>
                <c:pt idx="1166">
                  <c:v>45251</c:v>
                </c:pt>
                <c:pt idx="1167">
                  <c:v>45252</c:v>
                </c:pt>
                <c:pt idx="1168">
                  <c:v>45253</c:v>
                </c:pt>
                <c:pt idx="1169">
                  <c:v>45254</c:v>
                </c:pt>
                <c:pt idx="1170">
                  <c:v>45257</c:v>
                </c:pt>
                <c:pt idx="1171">
                  <c:v>45258</c:v>
                </c:pt>
                <c:pt idx="1172">
                  <c:v>45259</c:v>
                </c:pt>
                <c:pt idx="1173">
                  <c:v>45260</c:v>
                </c:pt>
                <c:pt idx="1174">
                  <c:v>45261</c:v>
                </c:pt>
                <c:pt idx="1175">
                  <c:v>45264</c:v>
                </c:pt>
                <c:pt idx="1176">
                  <c:v>45265</c:v>
                </c:pt>
                <c:pt idx="1177">
                  <c:v>45266</c:v>
                </c:pt>
                <c:pt idx="1178">
                  <c:v>45267</c:v>
                </c:pt>
                <c:pt idx="1179">
                  <c:v>45268</c:v>
                </c:pt>
                <c:pt idx="1180">
                  <c:v>45271</c:v>
                </c:pt>
                <c:pt idx="1181">
                  <c:v>45272</c:v>
                </c:pt>
                <c:pt idx="1182">
                  <c:v>45273</c:v>
                </c:pt>
                <c:pt idx="1183">
                  <c:v>45274</c:v>
                </c:pt>
                <c:pt idx="1184">
                  <c:v>45275</c:v>
                </c:pt>
                <c:pt idx="1185">
                  <c:v>45278</c:v>
                </c:pt>
                <c:pt idx="1186">
                  <c:v>45279</c:v>
                </c:pt>
                <c:pt idx="1187">
                  <c:v>45280</c:v>
                </c:pt>
                <c:pt idx="1188">
                  <c:v>45281</c:v>
                </c:pt>
                <c:pt idx="1189">
                  <c:v>45282</c:v>
                </c:pt>
                <c:pt idx="1190">
                  <c:v>45286</c:v>
                </c:pt>
                <c:pt idx="1191">
                  <c:v>45287</c:v>
                </c:pt>
                <c:pt idx="1192">
                  <c:v>45288</c:v>
                </c:pt>
                <c:pt idx="1193">
                  <c:v>45289</c:v>
                </c:pt>
                <c:pt idx="1194">
                  <c:v>45293</c:v>
                </c:pt>
                <c:pt idx="1195">
                  <c:v>45294</c:v>
                </c:pt>
                <c:pt idx="1196">
                  <c:v>45295</c:v>
                </c:pt>
                <c:pt idx="1197">
                  <c:v>45296</c:v>
                </c:pt>
                <c:pt idx="1198">
                  <c:v>45299</c:v>
                </c:pt>
                <c:pt idx="1199">
                  <c:v>45300</c:v>
                </c:pt>
                <c:pt idx="1200">
                  <c:v>45301</c:v>
                </c:pt>
                <c:pt idx="1201">
                  <c:v>45302</c:v>
                </c:pt>
                <c:pt idx="1202">
                  <c:v>45303</c:v>
                </c:pt>
                <c:pt idx="1203">
                  <c:v>45306</c:v>
                </c:pt>
                <c:pt idx="1204">
                  <c:v>45307</c:v>
                </c:pt>
                <c:pt idx="1205">
                  <c:v>45308</c:v>
                </c:pt>
                <c:pt idx="1206">
                  <c:v>45309</c:v>
                </c:pt>
                <c:pt idx="1207">
                  <c:v>45310</c:v>
                </c:pt>
                <c:pt idx="1208">
                  <c:v>45313</c:v>
                </c:pt>
                <c:pt idx="1209">
                  <c:v>45314</c:v>
                </c:pt>
                <c:pt idx="1210">
                  <c:v>45315</c:v>
                </c:pt>
                <c:pt idx="1211">
                  <c:v>45316</c:v>
                </c:pt>
                <c:pt idx="1212">
                  <c:v>45317</c:v>
                </c:pt>
                <c:pt idx="1213">
                  <c:v>45320</c:v>
                </c:pt>
                <c:pt idx="1214">
                  <c:v>45321</c:v>
                </c:pt>
                <c:pt idx="1215">
                  <c:v>45322</c:v>
                </c:pt>
                <c:pt idx="1216">
                  <c:v>45323</c:v>
                </c:pt>
                <c:pt idx="1217">
                  <c:v>45324</c:v>
                </c:pt>
                <c:pt idx="1218">
                  <c:v>45327</c:v>
                </c:pt>
                <c:pt idx="1219">
                  <c:v>45328</c:v>
                </c:pt>
                <c:pt idx="1220">
                  <c:v>45329</c:v>
                </c:pt>
                <c:pt idx="1221">
                  <c:v>45330</c:v>
                </c:pt>
                <c:pt idx="1222">
                  <c:v>45331</c:v>
                </c:pt>
                <c:pt idx="1223">
                  <c:v>45334</c:v>
                </c:pt>
                <c:pt idx="1224">
                  <c:v>45335</c:v>
                </c:pt>
                <c:pt idx="1225">
                  <c:v>45336</c:v>
                </c:pt>
                <c:pt idx="1226">
                  <c:v>45337</c:v>
                </c:pt>
                <c:pt idx="1227">
                  <c:v>45338</c:v>
                </c:pt>
                <c:pt idx="1228">
                  <c:v>45341</c:v>
                </c:pt>
                <c:pt idx="1229">
                  <c:v>45342</c:v>
                </c:pt>
                <c:pt idx="1230">
                  <c:v>45343</c:v>
                </c:pt>
                <c:pt idx="1231">
                  <c:v>45344</c:v>
                </c:pt>
                <c:pt idx="1232">
                  <c:v>45345</c:v>
                </c:pt>
                <c:pt idx="1233">
                  <c:v>45348</c:v>
                </c:pt>
                <c:pt idx="1234">
                  <c:v>45349</c:v>
                </c:pt>
                <c:pt idx="1235">
                  <c:v>45350</c:v>
                </c:pt>
                <c:pt idx="1236">
                  <c:v>45351</c:v>
                </c:pt>
                <c:pt idx="1237">
                  <c:v>45352</c:v>
                </c:pt>
                <c:pt idx="1238">
                  <c:v>45355</c:v>
                </c:pt>
                <c:pt idx="1239">
                  <c:v>45356</c:v>
                </c:pt>
                <c:pt idx="1240">
                  <c:v>45357</c:v>
                </c:pt>
                <c:pt idx="1241">
                  <c:v>45358</c:v>
                </c:pt>
                <c:pt idx="1242">
                  <c:v>45359</c:v>
                </c:pt>
                <c:pt idx="1243">
                  <c:v>45362</c:v>
                </c:pt>
                <c:pt idx="1244">
                  <c:v>45363</c:v>
                </c:pt>
                <c:pt idx="1245">
                  <c:v>45364</c:v>
                </c:pt>
                <c:pt idx="1246">
                  <c:v>45365</c:v>
                </c:pt>
                <c:pt idx="1247">
                  <c:v>45366</c:v>
                </c:pt>
                <c:pt idx="1248">
                  <c:v>45369</c:v>
                </c:pt>
                <c:pt idx="1249">
                  <c:v>45370</c:v>
                </c:pt>
                <c:pt idx="1250">
                  <c:v>45371</c:v>
                </c:pt>
                <c:pt idx="1251">
                  <c:v>45372</c:v>
                </c:pt>
                <c:pt idx="1252">
                  <c:v>45373</c:v>
                </c:pt>
                <c:pt idx="1253">
                  <c:v>45376</c:v>
                </c:pt>
                <c:pt idx="1254">
                  <c:v>45377</c:v>
                </c:pt>
                <c:pt idx="1255">
                  <c:v>45378</c:v>
                </c:pt>
                <c:pt idx="1256">
                  <c:v>45379</c:v>
                </c:pt>
                <c:pt idx="1257">
                  <c:v>45380</c:v>
                </c:pt>
                <c:pt idx="1258">
                  <c:v>45383</c:v>
                </c:pt>
                <c:pt idx="1259">
                  <c:v>45384</c:v>
                </c:pt>
                <c:pt idx="1260">
                  <c:v>45385</c:v>
                </c:pt>
                <c:pt idx="1261">
                  <c:v>45386</c:v>
                </c:pt>
                <c:pt idx="1262">
                  <c:v>45387</c:v>
                </c:pt>
                <c:pt idx="1263">
                  <c:v>45390</c:v>
                </c:pt>
                <c:pt idx="1264">
                  <c:v>45391</c:v>
                </c:pt>
                <c:pt idx="1265">
                  <c:v>45392</c:v>
                </c:pt>
                <c:pt idx="1266">
                  <c:v>45393</c:v>
                </c:pt>
                <c:pt idx="1267">
                  <c:v>45394</c:v>
                </c:pt>
                <c:pt idx="1268">
                  <c:v>45397</c:v>
                </c:pt>
                <c:pt idx="1269">
                  <c:v>45398</c:v>
                </c:pt>
                <c:pt idx="1270">
                  <c:v>45399</c:v>
                </c:pt>
                <c:pt idx="1271">
                  <c:v>45400</c:v>
                </c:pt>
                <c:pt idx="1272">
                  <c:v>45401</c:v>
                </c:pt>
                <c:pt idx="1273">
                  <c:v>45404</c:v>
                </c:pt>
                <c:pt idx="1274">
                  <c:v>45405</c:v>
                </c:pt>
                <c:pt idx="1275">
                  <c:v>45406</c:v>
                </c:pt>
                <c:pt idx="1276">
                  <c:v>45407</c:v>
                </c:pt>
                <c:pt idx="1277">
                  <c:v>45408</c:v>
                </c:pt>
                <c:pt idx="1278">
                  <c:v>45411</c:v>
                </c:pt>
                <c:pt idx="1279">
                  <c:v>45412</c:v>
                </c:pt>
                <c:pt idx="1280">
                  <c:v>45413</c:v>
                </c:pt>
                <c:pt idx="1281">
                  <c:v>45414</c:v>
                </c:pt>
                <c:pt idx="1282">
                  <c:v>45415</c:v>
                </c:pt>
                <c:pt idx="1283">
                  <c:v>45418</c:v>
                </c:pt>
                <c:pt idx="1284">
                  <c:v>45419</c:v>
                </c:pt>
                <c:pt idx="1285">
                  <c:v>45420</c:v>
                </c:pt>
                <c:pt idx="1286">
                  <c:v>45421</c:v>
                </c:pt>
                <c:pt idx="1287">
                  <c:v>45422</c:v>
                </c:pt>
                <c:pt idx="1288">
                  <c:v>45425</c:v>
                </c:pt>
                <c:pt idx="1289">
                  <c:v>45426</c:v>
                </c:pt>
                <c:pt idx="1290">
                  <c:v>45427</c:v>
                </c:pt>
                <c:pt idx="1291">
                  <c:v>45428</c:v>
                </c:pt>
                <c:pt idx="1292">
                  <c:v>45429</c:v>
                </c:pt>
                <c:pt idx="1293">
                  <c:v>45432</c:v>
                </c:pt>
                <c:pt idx="1294">
                  <c:v>45433</c:v>
                </c:pt>
                <c:pt idx="1295">
                  <c:v>45434</c:v>
                </c:pt>
                <c:pt idx="1296">
                  <c:v>45435</c:v>
                </c:pt>
                <c:pt idx="1297">
                  <c:v>45436</c:v>
                </c:pt>
              </c:numCache>
            </c:numRef>
          </c:cat>
          <c:val>
            <c:numRef>
              <c:f>'chartdata_1692f824-b0b4-42b0-be'!$D$2:$D$1299</c:f>
              <c:numCache>
                <c:formatCode>General</c:formatCode>
                <c:ptCount val="1298"/>
                <c:pt idx="0">
                  <c:v>0</c:v>
                </c:pt>
                <c:pt idx="1">
                  <c:v>-1.4E-3</c:v>
                </c:pt>
                <c:pt idx="2">
                  <c:v>3.3700000000000001E-2</c:v>
                </c:pt>
                <c:pt idx="3">
                  <c:v>-8.6699999999999999E-2</c:v>
                </c:pt>
                <c:pt idx="4">
                  <c:v>-0.15060000000000001</c:v>
                </c:pt>
                <c:pt idx="5">
                  <c:v>-0.2006</c:v>
                </c:pt>
                <c:pt idx="6">
                  <c:v>-0.30059999999999998</c:v>
                </c:pt>
                <c:pt idx="7">
                  <c:v>-0.27250000000000002</c:v>
                </c:pt>
                <c:pt idx="8">
                  <c:v>1.12E-2</c:v>
                </c:pt>
                <c:pt idx="9">
                  <c:v>0.25590000000000002</c:v>
                </c:pt>
                <c:pt idx="10">
                  <c:v>0.43580000000000002</c:v>
                </c:pt>
                <c:pt idx="11">
                  <c:v>0.67749999999999999</c:v>
                </c:pt>
                <c:pt idx="12">
                  <c:v>0.89639999999999997</c:v>
                </c:pt>
                <c:pt idx="13">
                  <c:v>0.93959999999999999</c:v>
                </c:pt>
                <c:pt idx="14">
                  <c:v>0.95840000000000003</c:v>
                </c:pt>
                <c:pt idx="15">
                  <c:v>0.94450000000000001</c:v>
                </c:pt>
                <c:pt idx="16">
                  <c:v>0.9194</c:v>
                </c:pt>
                <c:pt idx="17">
                  <c:v>1.0798000000000001</c:v>
                </c:pt>
                <c:pt idx="18">
                  <c:v>1.3072999999999999</c:v>
                </c:pt>
                <c:pt idx="19">
                  <c:v>1.5112000000000001</c:v>
                </c:pt>
                <c:pt idx="20">
                  <c:v>1.671</c:v>
                </c:pt>
                <c:pt idx="21">
                  <c:v>1.6529</c:v>
                </c:pt>
                <c:pt idx="22">
                  <c:v>1.5831999999999999</c:v>
                </c:pt>
                <c:pt idx="23">
                  <c:v>1.5623</c:v>
                </c:pt>
                <c:pt idx="24">
                  <c:v>1.474</c:v>
                </c:pt>
                <c:pt idx="25">
                  <c:v>1.5404</c:v>
                </c:pt>
                <c:pt idx="26">
                  <c:v>1.8563000000000001</c:v>
                </c:pt>
                <c:pt idx="27">
                  <c:v>2.1646000000000001</c:v>
                </c:pt>
                <c:pt idx="28">
                  <c:v>2.5417000000000001</c:v>
                </c:pt>
                <c:pt idx="29">
                  <c:v>2.8046000000000002</c:v>
                </c:pt>
                <c:pt idx="30">
                  <c:v>2.8552</c:v>
                </c:pt>
                <c:pt idx="31">
                  <c:v>2.7195999999999998</c:v>
                </c:pt>
                <c:pt idx="32">
                  <c:v>2.5629</c:v>
                </c:pt>
                <c:pt idx="33">
                  <c:v>2.4432</c:v>
                </c:pt>
                <c:pt idx="34">
                  <c:v>2.3563000000000001</c:v>
                </c:pt>
                <c:pt idx="35">
                  <c:v>2.3254999999999999</c:v>
                </c:pt>
                <c:pt idx="36">
                  <c:v>2.3732000000000002</c:v>
                </c:pt>
                <c:pt idx="37">
                  <c:v>2.5607000000000002</c:v>
                </c:pt>
                <c:pt idx="38">
                  <c:v>2.6991999999999998</c:v>
                </c:pt>
                <c:pt idx="39">
                  <c:v>2.6227999999999998</c:v>
                </c:pt>
                <c:pt idx="40">
                  <c:v>2.4950000000000001</c:v>
                </c:pt>
                <c:pt idx="41">
                  <c:v>2.5821999999999998</c:v>
                </c:pt>
                <c:pt idx="42">
                  <c:v>2.7307000000000001</c:v>
                </c:pt>
                <c:pt idx="43">
                  <c:v>2.7671999999999999</c:v>
                </c:pt>
                <c:pt idx="44">
                  <c:v>2.8431999999999999</c:v>
                </c:pt>
                <c:pt idx="45">
                  <c:v>2.8712</c:v>
                </c:pt>
                <c:pt idx="46">
                  <c:v>3.1313</c:v>
                </c:pt>
                <c:pt idx="47">
                  <c:v>3.3904000000000001</c:v>
                </c:pt>
                <c:pt idx="48">
                  <c:v>3.3342999999999998</c:v>
                </c:pt>
                <c:pt idx="49">
                  <c:v>3.2282999999999999</c:v>
                </c:pt>
                <c:pt idx="50">
                  <c:v>3.0222000000000002</c:v>
                </c:pt>
                <c:pt idx="51">
                  <c:v>2.4371</c:v>
                </c:pt>
                <c:pt idx="52">
                  <c:v>2.0362</c:v>
                </c:pt>
                <c:pt idx="53">
                  <c:v>1.9705999999999999</c:v>
                </c:pt>
                <c:pt idx="54">
                  <c:v>2.0339999999999998</c:v>
                </c:pt>
                <c:pt idx="55">
                  <c:v>2.2953000000000001</c:v>
                </c:pt>
                <c:pt idx="56">
                  <c:v>2.2932999999999999</c:v>
                </c:pt>
                <c:pt idx="57">
                  <c:v>2.1267999999999998</c:v>
                </c:pt>
                <c:pt idx="58">
                  <c:v>2.0209000000000001</c:v>
                </c:pt>
                <c:pt idx="59">
                  <c:v>1.7091000000000001</c:v>
                </c:pt>
                <c:pt idx="60">
                  <c:v>1.5878000000000001</c:v>
                </c:pt>
                <c:pt idx="61">
                  <c:v>1.722</c:v>
                </c:pt>
                <c:pt idx="62">
                  <c:v>2.0190000000000001</c:v>
                </c:pt>
                <c:pt idx="63">
                  <c:v>2.1147</c:v>
                </c:pt>
                <c:pt idx="64">
                  <c:v>2.101</c:v>
                </c:pt>
                <c:pt idx="65">
                  <c:v>1.9812000000000001</c:v>
                </c:pt>
                <c:pt idx="66">
                  <c:v>1.9778</c:v>
                </c:pt>
                <c:pt idx="67">
                  <c:v>1.8042</c:v>
                </c:pt>
                <c:pt idx="68">
                  <c:v>1.8196000000000001</c:v>
                </c:pt>
                <c:pt idx="69">
                  <c:v>2.0470999999999999</c:v>
                </c:pt>
                <c:pt idx="70">
                  <c:v>2.2909000000000002</c:v>
                </c:pt>
                <c:pt idx="71">
                  <c:v>2.5569999999999999</c:v>
                </c:pt>
                <c:pt idx="72">
                  <c:v>2.7425000000000002</c:v>
                </c:pt>
                <c:pt idx="73">
                  <c:v>2.6867999999999999</c:v>
                </c:pt>
                <c:pt idx="74">
                  <c:v>2.5836000000000001</c:v>
                </c:pt>
                <c:pt idx="75">
                  <c:v>2.5722999999999998</c:v>
                </c:pt>
                <c:pt idx="76">
                  <c:v>2.597</c:v>
                </c:pt>
                <c:pt idx="77">
                  <c:v>2.4992000000000001</c:v>
                </c:pt>
                <c:pt idx="78">
                  <c:v>2.6383999999999999</c:v>
                </c:pt>
                <c:pt idx="79">
                  <c:v>2.8506</c:v>
                </c:pt>
                <c:pt idx="80">
                  <c:v>2.9016000000000002</c:v>
                </c:pt>
                <c:pt idx="81">
                  <c:v>2.8317999999999999</c:v>
                </c:pt>
                <c:pt idx="82">
                  <c:v>2.8418000000000001</c:v>
                </c:pt>
                <c:pt idx="83">
                  <c:v>2.8176000000000001</c:v>
                </c:pt>
                <c:pt idx="84">
                  <c:v>2.8772000000000002</c:v>
                </c:pt>
                <c:pt idx="85">
                  <c:v>2.9470999999999998</c:v>
                </c:pt>
                <c:pt idx="86">
                  <c:v>2.9626000000000001</c:v>
                </c:pt>
                <c:pt idx="87">
                  <c:v>2.9954999999999998</c:v>
                </c:pt>
                <c:pt idx="88">
                  <c:v>2.8380000000000001</c:v>
                </c:pt>
                <c:pt idx="89">
                  <c:v>2.9257</c:v>
                </c:pt>
                <c:pt idx="90">
                  <c:v>3.0895999999999999</c:v>
                </c:pt>
                <c:pt idx="91">
                  <c:v>3.1553</c:v>
                </c:pt>
                <c:pt idx="92">
                  <c:v>3.0712999999999999</c:v>
                </c:pt>
                <c:pt idx="93">
                  <c:v>2.7953000000000001</c:v>
                </c:pt>
                <c:pt idx="94">
                  <c:v>2.3228</c:v>
                </c:pt>
                <c:pt idx="95">
                  <c:v>2.1429</c:v>
                </c:pt>
                <c:pt idx="96">
                  <c:v>2.2926000000000002</c:v>
                </c:pt>
                <c:pt idx="97">
                  <c:v>2.4094000000000002</c:v>
                </c:pt>
                <c:pt idx="98">
                  <c:v>2.3734999999999999</c:v>
                </c:pt>
                <c:pt idx="99">
                  <c:v>2.2400000000000002</c:v>
                </c:pt>
                <c:pt idx="100">
                  <c:v>2.1775000000000002</c:v>
                </c:pt>
                <c:pt idx="101">
                  <c:v>2.1753</c:v>
                </c:pt>
                <c:pt idx="102">
                  <c:v>2.2572999999999999</c:v>
                </c:pt>
                <c:pt idx="103">
                  <c:v>2.2513999999999998</c:v>
                </c:pt>
                <c:pt idx="104">
                  <c:v>2.2071999999999998</c:v>
                </c:pt>
                <c:pt idx="105">
                  <c:v>2.1844000000000001</c:v>
                </c:pt>
                <c:pt idx="106">
                  <c:v>2.0908000000000002</c:v>
                </c:pt>
                <c:pt idx="107">
                  <c:v>2.1063999999999998</c:v>
                </c:pt>
                <c:pt idx="108">
                  <c:v>2.2376</c:v>
                </c:pt>
                <c:pt idx="109">
                  <c:v>2.4769000000000001</c:v>
                </c:pt>
                <c:pt idx="110">
                  <c:v>2.5779000000000001</c:v>
                </c:pt>
                <c:pt idx="111">
                  <c:v>2.6627999999999998</c:v>
                </c:pt>
                <c:pt idx="112">
                  <c:v>2.5998000000000001</c:v>
                </c:pt>
                <c:pt idx="113">
                  <c:v>2.5708000000000002</c:v>
                </c:pt>
                <c:pt idx="114">
                  <c:v>2.5520999999999998</c:v>
                </c:pt>
                <c:pt idx="115">
                  <c:v>2.5699000000000001</c:v>
                </c:pt>
                <c:pt idx="116">
                  <c:v>2.7618999999999998</c:v>
                </c:pt>
                <c:pt idx="117">
                  <c:v>2.9228999999999998</c:v>
                </c:pt>
                <c:pt idx="118">
                  <c:v>2.9590000000000001</c:v>
                </c:pt>
                <c:pt idx="119">
                  <c:v>3.0853999999999999</c:v>
                </c:pt>
                <c:pt idx="120">
                  <c:v>3.1057999999999999</c:v>
                </c:pt>
                <c:pt idx="121">
                  <c:v>2.9295</c:v>
                </c:pt>
                <c:pt idx="122">
                  <c:v>2.8818000000000001</c:v>
                </c:pt>
                <c:pt idx="123">
                  <c:v>2.8851</c:v>
                </c:pt>
                <c:pt idx="124">
                  <c:v>2.9064999999999999</c:v>
                </c:pt>
                <c:pt idx="125">
                  <c:v>2.7917000000000001</c:v>
                </c:pt>
                <c:pt idx="126">
                  <c:v>2.8542999999999998</c:v>
                </c:pt>
                <c:pt idx="127">
                  <c:v>3.0183</c:v>
                </c:pt>
                <c:pt idx="128">
                  <c:v>2.9388000000000001</c:v>
                </c:pt>
                <c:pt idx="129">
                  <c:v>2.7385999999999999</c:v>
                </c:pt>
                <c:pt idx="130">
                  <c:v>2.7747000000000002</c:v>
                </c:pt>
                <c:pt idx="131">
                  <c:v>3.0017</c:v>
                </c:pt>
                <c:pt idx="132">
                  <c:v>3.2589999999999999</c:v>
                </c:pt>
                <c:pt idx="133">
                  <c:v>3.4557000000000002</c:v>
                </c:pt>
                <c:pt idx="134">
                  <c:v>3.5089999999999999</c:v>
                </c:pt>
                <c:pt idx="135">
                  <c:v>3.5167999999999999</c:v>
                </c:pt>
                <c:pt idx="136">
                  <c:v>3.3264</c:v>
                </c:pt>
                <c:pt idx="137">
                  <c:v>2.9613</c:v>
                </c:pt>
                <c:pt idx="138">
                  <c:v>2.7010999999999998</c:v>
                </c:pt>
                <c:pt idx="139">
                  <c:v>2.5575000000000001</c:v>
                </c:pt>
                <c:pt idx="140">
                  <c:v>2.6076999999999999</c:v>
                </c:pt>
                <c:pt idx="141">
                  <c:v>2.7738999999999998</c:v>
                </c:pt>
                <c:pt idx="142">
                  <c:v>2.7178</c:v>
                </c:pt>
                <c:pt idx="143">
                  <c:v>2.6812</c:v>
                </c:pt>
                <c:pt idx="144">
                  <c:v>2.8024</c:v>
                </c:pt>
                <c:pt idx="145">
                  <c:v>3.2262</c:v>
                </c:pt>
                <c:pt idx="146">
                  <c:v>3.7143000000000002</c:v>
                </c:pt>
                <c:pt idx="147">
                  <c:v>4.0269000000000004</c:v>
                </c:pt>
                <c:pt idx="148">
                  <c:v>4.2851999999999997</c:v>
                </c:pt>
                <c:pt idx="149">
                  <c:v>4.3925000000000001</c:v>
                </c:pt>
                <c:pt idx="150">
                  <c:v>4.4947999999999997</c:v>
                </c:pt>
                <c:pt idx="151">
                  <c:v>4.6809000000000003</c:v>
                </c:pt>
                <c:pt idx="152">
                  <c:v>4.8860000000000001</c:v>
                </c:pt>
                <c:pt idx="153">
                  <c:v>5.3685</c:v>
                </c:pt>
                <c:pt idx="154">
                  <c:v>5.0061</c:v>
                </c:pt>
                <c:pt idx="155">
                  <c:v>4.9153000000000002</c:v>
                </c:pt>
                <c:pt idx="156">
                  <c:v>4.6449999999999996</c:v>
                </c:pt>
                <c:pt idx="157">
                  <c:v>4.6417999999999999</c:v>
                </c:pt>
                <c:pt idx="158">
                  <c:v>4.6452999999999998</c:v>
                </c:pt>
                <c:pt idx="159">
                  <c:v>4.8396999999999997</c:v>
                </c:pt>
                <c:pt idx="160">
                  <c:v>4.8163</c:v>
                </c:pt>
                <c:pt idx="161">
                  <c:v>4.7960000000000003</c:v>
                </c:pt>
                <c:pt idx="162">
                  <c:v>4.7629000000000001</c:v>
                </c:pt>
                <c:pt idx="163">
                  <c:v>4.8312999999999997</c:v>
                </c:pt>
                <c:pt idx="164">
                  <c:v>4.8539000000000003</c:v>
                </c:pt>
                <c:pt idx="165">
                  <c:v>4.9947999999999997</c:v>
                </c:pt>
                <c:pt idx="166">
                  <c:v>5.1351000000000004</c:v>
                </c:pt>
                <c:pt idx="167">
                  <c:v>5.2714999999999996</c:v>
                </c:pt>
                <c:pt idx="168">
                  <c:v>5.2922000000000002</c:v>
                </c:pt>
                <c:pt idx="169">
                  <c:v>5.4473000000000003</c:v>
                </c:pt>
                <c:pt idx="170">
                  <c:v>5.5446</c:v>
                </c:pt>
                <c:pt idx="171">
                  <c:v>5.4211999999999998</c:v>
                </c:pt>
                <c:pt idx="172">
                  <c:v>5.3460999999999999</c:v>
                </c:pt>
                <c:pt idx="173">
                  <c:v>5.2214999999999998</c:v>
                </c:pt>
                <c:pt idx="174">
                  <c:v>5.3171999999999997</c:v>
                </c:pt>
                <c:pt idx="175">
                  <c:v>5.0262000000000002</c:v>
                </c:pt>
                <c:pt idx="176">
                  <c:v>4.8057999999999996</c:v>
                </c:pt>
                <c:pt idx="177">
                  <c:v>4.8112000000000004</c:v>
                </c:pt>
                <c:pt idx="178">
                  <c:v>4.7514000000000003</c:v>
                </c:pt>
                <c:pt idx="179">
                  <c:v>4.4771999999999998</c:v>
                </c:pt>
                <c:pt idx="180">
                  <c:v>4.2205000000000004</c:v>
                </c:pt>
                <c:pt idx="181">
                  <c:v>4.4051</c:v>
                </c:pt>
                <c:pt idx="182">
                  <c:v>4.6836000000000002</c:v>
                </c:pt>
                <c:pt idx="183">
                  <c:v>4.9954999999999998</c:v>
                </c:pt>
                <c:pt idx="184">
                  <c:v>5.1414</c:v>
                </c:pt>
                <c:pt idx="185">
                  <c:v>5.1262999999999996</c:v>
                </c:pt>
                <c:pt idx="186">
                  <c:v>5.2016</c:v>
                </c:pt>
                <c:pt idx="187">
                  <c:v>5.2969999999999997</c:v>
                </c:pt>
                <c:pt idx="188">
                  <c:v>5.2233000000000001</c:v>
                </c:pt>
                <c:pt idx="189">
                  <c:v>5.1707999999999998</c:v>
                </c:pt>
                <c:pt idx="190">
                  <c:v>5.1699000000000002</c:v>
                </c:pt>
                <c:pt idx="191">
                  <c:v>5.0743999999999998</c:v>
                </c:pt>
                <c:pt idx="192">
                  <c:v>5.1360000000000001</c:v>
                </c:pt>
                <c:pt idx="193">
                  <c:v>5.3746</c:v>
                </c:pt>
                <c:pt idx="194">
                  <c:v>5.4253999999999998</c:v>
                </c:pt>
                <c:pt idx="195">
                  <c:v>4.8856000000000002</c:v>
                </c:pt>
                <c:pt idx="196">
                  <c:v>4.1898</c:v>
                </c:pt>
                <c:pt idx="197">
                  <c:v>3.3843000000000001</c:v>
                </c:pt>
                <c:pt idx="198">
                  <c:v>2.8212000000000002</c:v>
                </c:pt>
                <c:pt idx="199">
                  <c:v>1.6504000000000001</c:v>
                </c:pt>
                <c:pt idx="200">
                  <c:v>0.77310000000000001</c:v>
                </c:pt>
                <c:pt idx="201">
                  <c:v>1.1837</c:v>
                </c:pt>
                <c:pt idx="202">
                  <c:v>1.7025999999999999</c:v>
                </c:pt>
                <c:pt idx="203">
                  <c:v>1.7307999999999999</c:v>
                </c:pt>
                <c:pt idx="204">
                  <c:v>0.98609999999999998</c:v>
                </c:pt>
                <c:pt idx="205">
                  <c:v>-0.57589999999999997</c:v>
                </c:pt>
                <c:pt idx="206">
                  <c:v>-1.8445</c:v>
                </c:pt>
                <c:pt idx="207">
                  <c:v>-2.6040000000000001</c:v>
                </c:pt>
                <c:pt idx="208">
                  <c:v>-4.3315999999999999</c:v>
                </c:pt>
                <c:pt idx="209">
                  <c:v>-5.9686000000000003</c:v>
                </c:pt>
                <c:pt idx="210">
                  <c:v>-8.3627000000000002</c:v>
                </c:pt>
                <c:pt idx="211">
                  <c:v>-10.3165</c:v>
                </c:pt>
                <c:pt idx="212">
                  <c:v>-11.3378</c:v>
                </c:pt>
                <c:pt idx="213">
                  <c:v>-12.379200000000001</c:v>
                </c:pt>
                <c:pt idx="214">
                  <c:v>-12.302199999999999</c:v>
                </c:pt>
                <c:pt idx="215">
                  <c:v>-12.2553</c:v>
                </c:pt>
                <c:pt idx="216">
                  <c:v>-12.039199999999999</c:v>
                </c:pt>
                <c:pt idx="217">
                  <c:v>-10.786300000000001</c:v>
                </c:pt>
                <c:pt idx="218">
                  <c:v>-9.4308999999999994</c:v>
                </c:pt>
                <c:pt idx="219">
                  <c:v>-8.8579000000000008</c:v>
                </c:pt>
                <c:pt idx="220">
                  <c:v>-8.9252000000000002</c:v>
                </c:pt>
                <c:pt idx="221">
                  <c:v>-8.8391000000000002</c:v>
                </c:pt>
                <c:pt idx="222">
                  <c:v>-9.0166000000000004</c:v>
                </c:pt>
                <c:pt idx="223">
                  <c:v>-9.4093</c:v>
                </c:pt>
                <c:pt idx="224">
                  <c:v>-9.8058999999999994</c:v>
                </c:pt>
                <c:pt idx="225">
                  <c:v>-9.5137999999999998</c:v>
                </c:pt>
                <c:pt idx="226">
                  <c:v>-8.2690000000000001</c:v>
                </c:pt>
                <c:pt idx="227">
                  <c:v>-7.6383999999999999</c:v>
                </c:pt>
                <c:pt idx="228">
                  <c:v>-7.0915999999999997</c:v>
                </c:pt>
                <c:pt idx="229">
                  <c:v>-7.0868000000000002</c:v>
                </c:pt>
                <c:pt idx="230">
                  <c:v>-7.0792999999999999</c:v>
                </c:pt>
                <c:pt idx="231">
                  <c:v>-6.3303000000000003</c:v>
                </c:pt>
                <c:pt idx="232">
                  <c:v>-6.1577999999999999</c:v>
                </c:pt>
                <c:pt idx="233">
                  <c:v>-6.3720999999999997</c:v>
                </c:pt>
                <c:pt idx="234">
                  <c:v>-6.1050000000000004</c:v>
                </c:pt>
                <c:pt idx="235">
                  <c:v>-5.9050000000000002</c:v>
                </c:pt>
                <c:pt idx="236">
                  <c:v>-6.0477999999999996</c:v>
                </c:pt>
                <c:pt idx="237">
                  <c:v>-6.2911999999999999</c:v>
                </c:pt>
                <c:pt idx="238">
                  <c:v>-6.2224000000000004</c:v>
                </c:pt>
                <c:pt idx="239">
                  <c:v>-5.9374000000000002</c:v>
                </c:pt>
                <c:pt idx="240">
                  <c:v>-5.6868999999999996</c:v>
                </c:pt>
                <c:pt idx="241">
                  <c:v>-5.2510000000000003</c:v>
                </c:pt>
                <c:pt idx="242">
                  <c:v>-4.7182000000000004</c:v>
                </c:pt>
                <c:pt idx="243">
                  <c:v>-4.1524000000000001</c:v>
                </c:pt>
                <c:pt idx="244">
                  <c:v>-4.6005000000000003</c:v>
                </c:pt>
                <c:pt idx="245">
                  <c:v>-5.1946000000000003</c:v>
                </c:pt>
                <c:pt idx="246">
                  <c:v>-5.2694999999999999</c:v>
                </c:pt>
                <c:pt idx="247">
                  <c:v>-5.0587</c:v>
                </c:pt>
                <c:pt idx="248">
                  <c:v>-4.9398</c:v>
                </c:pt>
                <c:pt idx="249">
                  <c:v>-4.9337</c:v>
                </c:pt>
                <c:pt idx="250">
                  <c:v>-4.6265000000000001</c:v>
                </c:pt>
                <c:pt idx="251">
                  <c:v>-4.3573000000000004</c:v>
                </c:pt>
                <c:pt idx="252">
                  <c:v>-4.4401000000000002</c:v>
                </c:pt>
                <c:pt idx="253">
                  <c:v>-5.0354000000000001</c:v>
                </c:pt>
                <c:pt idx="254">
                  <c:v>-5.2363</c:v>
                </c:pt>
                <c:pt idx="255">
                  <c:v>-4.7662000000000004</c:v>
                </c:pt>
                <c:pt idx="256">
                  <c:v>-4.1463999999999999</c:v>
                </c:pt>
                <c:pt idx="257">
                  <c:v>-3.8069000000000002</c:v>
                </c:pt>
                <c:pt idx="258">
                  <c:v>-3.5291999999999999</c:v>
                </c:pt>
                <c:pt idx="259">
                  <c:v>-3.5156000000000001</c:v>
                </c:pt>
                <c:pt idx="260">
                  <c:v>-3.5167999999999999</c:v>
                </c:pt>
                <c:pt idx="261">
                  <c:v>-3.1274999999999999</c:v>
                </c:pt>
                <c:pt idx="262">
                  <c:v>-2.6019000000000001</c:v>
                </c:pt>
                <c:pt idx="263">
                  <c:v>-1.974</c:v>
                </c:pt>
                <c:pt idx="264">
                  <c:v>-1.8096000000000001</c:v>
                </c:pt>
                <c:pt idx="265">
                  <c:v>-1.8279000000000001</c:v>
                </c:pt>
                <c:pt idx="266">
                  <c:v>-1.6603000000000001</c:v>
                </c:pt>
                <c:pt idx="267">
                  <c:v>-1.3339000000000001</c:v>
                </c:pt>
                <c:pt idx="268">
                  <c:v>-0.85009999999999997</c:v>
                </c:pt>
                <c:pt idx="269">
                  <c:v>-0.51060000000000005</c:v>
                </c:pt>
                <c:pt idx="270">
                  <c:v>-3.3E-3</c:v>
                </c:pt>
                <c:pt idx="271">
                  <c:v>7.6499999999999999E-2</c:v>
                </c:pt>
                <c:pt idx="272">
                  <c:v>-4.3400000000000001E-2</c:v>
                </c:pt>
                <c:pt idx="273">
                  <c:v>-0.54090000000000005</c:v>
                </c:pt>
                <c:pt idx="274">
                  <c:v>-1.1694</c:v>
                </c:pt>
                <c:pt idx="275">
                  <c:v>-1.732</c:v>
                </c:pt>
                <c:pt idx="276">
                  <c:v>-1.3290999999999999</c:v>
                </c:pt>
                <c:pt idx="277">
                  <c:v>-0.75529999999999997</c:v>
                </c:pt>
                <c:pt idx="278">
                  <c:v>-0.47649999999999998</c:v>
                </c:pt>
                <c:pt idx="279">
                  <c:v>-0.33600000000000002</c:v>
                </c:pt>
                <c:pt idx="280">
                  <c:v>-0.28100000000000003</c:v>
                </c:pt>
                <c:pt idx="281">
                  <c:v>-0.151</c:v>
                </c:pt>
                <c:pt idx="282">
                  <c:v>-0.44979999999999998</c:v>
                </c:pt>
                <c:pt idx="283">
                  <c:v>-0.86070000000000002</c:v>
                </c:pt>
                <c:pt idx="284">
                  <c:v>-0.76180000000000003</c:v>
                </c:pt>
                <c:pt idx="285">
                  <c:v>-0.83919999999999995</c:v>
                </c:pt>
                <c:pt idx="286">
                  <c:v>-0.7369</c:v>
                </c:pt>
                <c:pt idx="287">
                  <c:v>-0.89929999999999999</c:v>
                </c:pt>
                <c:pt idx="288">
                  <c:v>-0.72089999999999999</c:v>
                </c:pt>
                <c:pt idx="289">
                  <c:v>-0.52969999999999995</c:v>
                </c:pt>
                <c:pt idx="290">
                  <c:v>-0.21790000000000001</c:v>
                </c:pt>
                <c:pt idx="291">
                  <c:v>-0.15540000000000001</c:v>
                </c:pt>
                <c:pt idx="292">
                  <c:v>-0.26140000000000002</c:v>
                </c:pt>
                <c:pt idx="293">
                  <c:v>-0.45979999999999999</c:v>
                </c:pt>
                <c:pt idx="294">
                  <c:v>-0.67490000000000006</c:v>
                </c:pt>
                <c:pt idx="295">
                  <c:v>-0.53790000000000004</c:v>
                </c:pt>
                <c:pt idx="296">
                  <c:v>-0.45129999999999998</c:v>
                </c:pt>
                <c:pt idx="297">
                  <c:v>-0.12690000000000001</c:v>
                </c:pt>
                <c:pt idx="298">
                  <c:v>7.3599999999999999E-2</c:v>
                </c:pt>
                <c:pt idx="299">
                  <c:v>0.1862</c:v>
                </c:pt>
                <c:pt idx="300">
                  <c:v>0.15140000000000001</c:v>
                </c:pt>
                <c:pt idx="301">
                  <c:v>0.34970000000000001</c:v>
                </c:pt>
                <c:pt idx="302">
                  <c:v>0.41360000000000002</c:v>
                </c:pt>
                <c:pt idx="303">
                  <c:v>0.60340000000000005</c:v>
                </c:pt>
                <c:pt idx="304">
                  <c:v>0.40300000000000002</c:v>
                </c:pt>
                <c:pt idx="305">
                  <c:v>0.14410000000000001</c:v>
                </c:pt>
                <c:pt idx="306">
                  <c:v>6.9099999999999995E-2</c:v>
                </c:pt>
                <c:pt idx="307">
                  <c:v>3.6999999999999998E-2</c:v>
                </c:pt>
                <c:pt idx="308">
                  <c:v>-0.25650000000000001</c:v>
                </c:pt>
                <c:pt idx="309">
                  <c:v>-0.50919999999999999</c:v>
                </c:pt>
                <c:pt idx="310">
                  <c:v>-0.73499999999999999</c:v>
                </c:pt>
                <c:pt idx="311">
                  <c:v>-0.46089999999999998</c:v>
                </c:pt>
                <c:pt idx="312">
                  <c:v>-0.1076</c:v>
                </c:pt>
                <c:pt idx="313">
                  <c:v>-5.0700000000000002E-2</c:v>
                </c:pt>
                <c:pt idx="314">
                  <c:v>7.9799999999999996E-2</c:v>
                </c:pt>
                <c:pt idx="315">
                  <c:v>0.29870000000000002</c:v>
                </c:pt>
                <c:pt idx="316">
                  <c:v>0.60670000000000002</c:v>
                </c:pt>
                <c:pt idx="317">
                  <c:v>0.6794</c:v>
                </c:pt>
                <c:pt idx="318">
                  <c:v>0.78810000000000002</c:v>
                </c:pt>
                <c:pt idx="319">
                  <c:v>0.49409999999999998</c:v>
                </c:pt>
                <c:pt idx="320">
                  <c:v>0.41149999999999998</c:v>
                </c:pt>
                <c:pt idx="321">
                  <c:v>0.53390000000000004</c:v>
                </c:pt>
                <c:pt idx="322">
                  <c:v>0.43330000000000002</c:v>
                </c:pt>
                <c:pt idx="323">
                  <c:v>0.20449999999999999</c:v>
                </c:pt>
                <c:pt idx="324">
                  <c:v>2.2800000000000001E-2</c:v>
                </c:pt>
                <c:pt idx="325">
                  <c:v>0.27629999999999999</c:v>
                </c:pt>
                <c:pt idx="326">
                  <c:v>0.48</c:v>
                </c:pt>
                <c:pt idx="327">
                  <c:v>0.36880000000000002</c:v>
                </c:pt>
                <c:pt idx="328">
                  <c:v>0.37919999999999998</c:v>
                </c:pt>
                <c:pt idx="329">
                  <c:v>0.22589999999999999</c:v>
                </c:pt>
                <c:pt idx="330">
                  <c:v>0.22189999999999999</c:v>
                </c:pt>
                <c:pt idx="331">
                  <c:v>-5.2600000000000001E-2</c:v>
                </c:pt>
                <c:pt idx="332">
                  <c:v>0.13789999999999999</c:v>
                </c:pt>
                <c:pt idx="333">
                  <c:v>0.53010000000000002</c:v>
                </c:pt>
                <c:pt idx="334">
                  <c:v>0.3241</c:v>
                </c:pt>
                <c:pt idx="335">
                  <c:v>1.55E-2</c:v>
                </c:pt>
                <c:pt idx="336">
                  <c:v>6.3299999999999995E-2</c:v>
                </c:pt>
                <c:pt idx="337">
                  <c:v>0.23080000000000001</c:v>
                </c:pt>
                <c:pt idx="338">
                  <c:v>0.33429999999999999</c:v>
                </c:pt>
                <c:pt idx="339">
                  <c:v>0.55659999999999998</c:v>
                </c:pt>
                <c:pt idx="340">
                  <c:v>0.74039999999999995</c:v>
                </c:pt>
                <c:pt idx="341">
                  <c:v>0.93010000000000004</c:v>
                </c:pt>
                <c:pt idx="342">
                  <c:v>1.1059000000000001</c:v>
                </c:pt>
                <c:pt idx="343">
                  <c:v>0.9244</c:v>
                </c:pt>
                <c:pt idx="344">
                  <c:v>0.83020000000000005</c:v>
                </c:pt>
                <c:pt idx="345">
                  <c:v>0.23019999999999999</c:v>
                </c:pt>
                <c:pt idx="346">
                  <c:v>-0.25559999999999999</c:v>
                </c:pt>
                <c:pt idx="347">
                  <c:v>-0.14050000000000001</c:v>
                </c:pt>
                <c:pt idx="348">
                  <c:v>-0.39839999999999998</c:v>
                </c:pt>
                <c:pt idx="349">
                  <c:v>-0.82499999999999996</c:v>
                </c:pt>
                <c:pt idx="350">
                  <c:v>-0.62580000000000002</c:v>
                </c:pt>
                <c:pt idx="351">
                  <c:v>-0.3926</c:v>
                </c:pt>
                <c:pt idx="352">
                  <c:v>-0.28870000000000001</c:v>
                </c:pt>
                <c:pt idx="353">
                  <c:v>-0.1633</c:v>
                </c:pt>
                <c:pt idx="354">
                  <c:v>-0.23719999999999999</c:v>
                </c:pt>
                <c:pt idx="355">
                  <c:v>-0.1308</c:v>
                </c:pt>
                <c:pt idx="356">
                  <c:v>4.9099999999999998E-2</c:v>
                </c:pt>
                <c:pt idx="357">
                  <c:v>0.23599999999999999</c:v>
                </c:pt>
                <c:pt idx="358">
                  <c:v>0.4476</c:v>
                </c:pt>
                <c:pt idx="359">
                  <c:v>0.69979999999999998</c:v>
                </c:pt>
                <c:pt idx="360">
                  <c:v>0.90720000000000001</c:v>
                </c:pt>
                <c:pt idx="361">
                  <c:v>0.97870000000000001</c:v>
                </c:pt>
                <c:pt idx="362">
                  <c:v>0.9879</c:v>
                </c:pt>
                <c:pt idx="363">
                  <c:v>0.67859999999999998</c:v>
                </c:pt>
                <c:pt idx="364">
                  <c:v>0.68120000000000003</c:v>
                </c:pt>
                <c:pt idx="365">
                  <c:v>0.70750000000000002</c:v>
                </c:pt>
                <c:pt idx="366">
                  <c:v>0.65920000000000001</c:v>
                </c:pt>
                <c:pt idx="367">
                  <c:v>0.38800000000000001</c:v>
                </c:pt>
                <c:pt idx="368">
                  <c:v>6.0299999999999999E-2</c:v>
                </c:pt>
                <c:pt idx="369">
                  <c:v>0.14319999999999999</c:v>
                </c:pt>
                <c:pt idx="370">
                  <c:v>0.24660000000000001</c:v>
                </c:pt>
                <c:pt idx="371">
                  <c:v>3.2899999999999999E-2</c:v>
                </c:pt>
                <c:pt idx="372">
                  <c:v>-0.52280000000000004</c:v>
                </c:pt>
                <c:pt idx="373">
                  <c:v>-1.1418999999999999</c:v>
                </c:pt>
                <c:pt idx="374">
                  <c:v>-1.5009999999999999</c:v>
                </c:pt>
                <c:pt idx="375">
                  <c:v>-1.4908999999999999</c:v>
                </c:pt>
                <c:pt idx="376">
                  <c:v>-1.0638000000000001</c:v>
                </c:pt>
                <c:pt idx="377">
                  <c:v>-0.55789999999999995</c:v>
                </c:pt>
                <c:pt idx="378">
                  <c:v>0.2293</c:v>
                </c:pt>
                <c:pt idx="379">
                  <c:v>0.62829999999999997</c:v>
                </c:pt>
                <c:pt idx="380">
                  <c:v>1.4358</c:v>
                </c:pt>
                <c:pt idx="381">
                  <c:v>2.0236999999999998</c:v>
                </c:pt>
                <c:pt idx="382">
                  <c:v>2.3570000000000002</c:v>
                </c:pt>
                <c:pt idx="383">
                  <c:v>2.7088999999999999</c:v>
                </c:pt>
                <c:pt idx="384">
                  <c:v>2.8451</c:v>
                </c:pt>
                <c:pt idx="385">
                  <c:v>3.1294</c:v>
                </c:pt>
                <c:pt idx="386">
                  <c:v>3.3431000000000002</c:v>
                </c:pt>
                <c:pt idx="387">
                  <c:v>3.488</c:v>
                </c:pt>
                <c:pt idx="388">
                  <c:v>3.4598</c:v>
                </c:pt>
                <c:pt idx="389">
                  <c:v>3.5074999999999998</c:v>
                </c:pt>
                <c:pt idx="390">
                  <c:v>3.5192000000000001</c:v>
                </c:pt>
                <c:pt idx="391">
                  <c:v>3.6608000000000001</c:v>
                </c:pt>
                <c:pt idx="392">
                  <c:v>3.8022</c:v>
                </c:pt>
                <c:pt idx="393">
                  <c:v>3.7999000000000001</c:v>
                </c:pt>
                <c:pt idx="394">
                  <c:v>3.7873999999999999</c:v>
                </c:pt>
                <c:pt idx="395">
                  <c:v>3.8542999999999998</c:v>
                </c:pt>
                <c:pt idx="396">
                  <c:v>3.9089</c:v>
                </c:pt>
                <c:pt idx="397">
                  <c:v>4.0683999999999996</c:v>
                </c:pt>
                <c:pt idx="398">
                  <c:v>4.2968000000000002</c:v>
                </c:pt>
                <c:pt idx="399">
                  <c:v>4.5881999999999996</c:v>
                </c:pt>
                <c:pt idx="400">
                  <c:v>4.9004000000000003</c:v>
                </c:pt>
                <c:pt idx="401">
                  <c:v>4.9555999999999996</c:v>
                </c:pt>
                <c:pt idx="402">
                  <c:v>5.0126999999999997</c:v>
                </c:pt>
                <c:pt idx="403">
                  <c:v>5.1407999999999996</c:v>
                </c:pt>
                <c:pt idx="404">
                  <c:v>5.1144999999999996</c:v>
                </c:pt>
                <c:pt idx="405">
                  <c:v>5.0354000000000001</c:v>
                </c:pt>
                <c:pt idx="406">
                  <c:v>4.8952999999999998</c:v>
                </c:pt>
                <c:pt idx="407">
                  <c:v>4.9424000000000001</c:v>
                </c:pt>
                <c:pt idx="408">
                  <c:v>5.1085000000000003</c:v>
                </c:pt>
                <c:pt idx="409">
                  <c:v>5.2358000000000002</c:v>
                </c:pt>
                <c:pt idx="410">
                  <c:v>4.9846000000000004</c:v>
                </c:pt>
                <c:pt idx="411">
                  <c:v>4.8723999999999998</c:v>
                </c:pt>
                <c:pt idx="412">
                  <c:v>4.9629000000000003</c:v>
                </c:pt>
                <c:pt idx="413">
                  <c:v>5.0736999999999997</c:v>
                </c:pt>
                <c:pt idx="414">
                  <c:v>5.6512000000000002</c:v>
                </c:pt>
                <c:pt idx="415">
                  <c:v>5.8883000000000001</c:v>
                </c:pt>
                <c:pt idx="416">
                  <c:v>5.6818999999999997</c:v>
                </c:pt>
                <c:pt idx="417">
                  <c:v>5.8753000000000002</c:v>
                </c:pt>
                <c:pt idx="418">
                  <c:v>5.9379999999999997</c:v>
                </c:pt>
                <c:pt idx="419">
                  <c:v>6.1703999999999999</c:v>
                </c:pt>
                <c:pt idx="420">
                  <c:v>6.4478</c:v>
                </c:pt>
                <c:pt idx="421">
                  <c:v>6.8166000000000002</c:v>
                </c:pt>
                <c:pt idx="422">
                  <c:v>6.9886999999999997</c:v>
                </c:pt>
                <c:pt idx="423">
                  <c:v>6.6848999999999998</c:v>
                </c:pt>
                <c:pt idx="424">
                  <c:v>6.4508000000000001</c:v>
                </c:pt>
                <c:pt idx="425">
                  <c:v>6.5732999999999997</c:v>
                </c:pt>
                <c:pt idx="426">
                  <c:v>6.5301999999999998</c:v>
                </c:pt>
                <c:pt idx="427">
                  <c:v>6.3935000000000004</c:v>
                </c:pt>
                <c:pt idx="428">
                  <c:v>6.4127999999999998</c:v>
                </c:pt>
                <c:pt idx="429">
                  <c:v>6.4457000000000004</c:v>
                </c:pt>
                <c:pt idx="430">
                  <c:v>6.6806000000000001</c:v>
                </c:pt>
                <c:pt idx="431">
                  <c:v>6.5175999999999998</c:v>
                </c:pt>
                <c:pt idx="432">
                  <c:v>6.3852000000000002</c:v>
                </c:pt>
                <c:pt idx="433">
                  <c:v>6.3813000000000004</c:v>
                </c:pt>
                <c:pt idx="434">
                  <c:v>6.1173000000000002</c:v>
                </c:pt>
                <c:pt idx="435">
                  <c:v>5.5724999999999998</c:v>
                </c:pt>
                <c:pt idx="436">
                  <c:v>5.2146999999999997</c:v>
                </c:pt>
                <c:pt idx="437">
                  <c:v>5.1256000000000004</c:v>
                </c:pt>
                <c:pt idx="438">
                  <c:v>5.3484999999999996</c:v>
                </c:pt>
                <c:pt idx="439">
                  <c:v>5.7337999999999996</c:v>
                </c:pt>
                <c:pt idx="440">
                  <c:v>5.8737000000000004</c:v>
                </c:pt>
                <c:pt idx="441">
                  <c:v>5.8865999999999996</c:v>
                </c:pt>
                <c:pt idx="442">
                  <c:v>6.0620000000000003</c:v>
                </c:pt>
                <c:pt idx="443">
                  <c:v>6.2252999999999998</c:v>
                </c:pt>
                <c:pt idx="444">
                  <c:v>6.2672999999999996</c:v>
                </c:pt>
                <c:pt idx="445">
                  <c:v>6.2401999999999997</c:v>
                </c:pt>
                <c:pt idx="446">
                  <c:v>6.3066000000000004</c:v>
                </c:pt>
                <c:pt idx="447">
                  <c:v>6.5469999999999997</c:v>
                </c:pt>
                <c:pt idx="448">
                  <c:v>6.7534000000000001</c:v>
                </c:pt>
                <c:pt idx="449">
                  <c:v>6.6943000000000001</c:v>
                </c:pt>
                <c:pt idx="450">
                  <c:v>6.4154</c:v>
                </c:pt>
                <c:pt idx="451">
                  <c:v>6.0389999999999997</c:v>
                </c:pt>
                <c:pt idx="452">
                  <c:v>5.6984000000000004</c:v>
                </c:pt>
                <c:pt idx="453">
                  <c:v>5.5303000000000004</c:v>
                </c:pt>
                <c:pt idx="454">
                  <c:v>5.4748999999999999</c:v>
                </c:pt>
                <c:pt idx="455">
                  <c:v>5.5480999999999998</c:v>
                </c:pt>
                <c:pt idx="456">
                  <c:v>5.2356999999999996</c:v>
                </c:pt>
                <c:pt idx="457">
                  <c:v>5.0609000000000002</c:v>
                </c:pt>
                <c:pt idx="458">
                  <c:v>5.3747999999999996</c:v>
                </c:pt>
                <c:pt idx="459">
                  <c:v>5.7084000000000001</c:v>
                </c:pt>
                <c:pt idx="460">
                  <c:v>5.5576999999999996</c:v>
                </c:pt>
                <c:pt idx="461">
                  <c:v>5.4295</c:v>
                </c:pt>
                <c:pt idx="462">
                  <c:v>5.3472</c:v>
                </c:pt>
                <c:pt idx="463">
                  <c:v>5.6364999999999998</c:v>
                </c:pt>
                <c:pt idx="464">
                  <c:v>5.7573999999999996</c:v>
                </c:pt>
                <c:pt idx="465">
                  <c:v>5.8992000000000004</c:v>
                </c:pt>
                <c:pt idx="466">
                  <c:v>6.0103</c:v>
                </c:pt>
                <c:pt idx="467">
                  <c:v>6.1280999999999999</c:v>
                </c:pt>
                <c:pt idx="468">
                  <c:v>6.4629000000000003</c:v>
                </c:pt>
                <c:pt idx="469">
                  <c:v>6.3940999999999999</c:v>
                </c:pt>
                <c:pt idx="470">
                  <c:v>6.1752000000000002</c:v>
                </c:pt>
                <c:pt idx="471">
                  <c:v>6.0857000000000001</c:v>
                </c:pt>
                <c:pt idx="472">
                  <c:v>6.0694999999999997</c:v>
                </c:pt>
                <c:pt idx="473">
                  <c:v>6.1679000000000004</c:v>
                </c:pt>
                <c:pt idx="474">
                  <c:v>6.149</c:v>
                </c:pt>
                <c:pt idx="475">
                  <c:v>6.0503999999999998</c:v>
                </c:pt>
                <c:pt idx="476">
                  <c:v>6.1303000000000001</c:v>
                </c:pt>
                <c:pt idx="477">
                  <c:v>6.3413000000000004</c:v>
                </c:pt>
                <c:pt idx="478">
                  <c:v>6.3918999999999997</c:v>
                </c:pt>
                <c:pt idx="479">
                  <c:v>6.4058000000000002</c:v>
                </c:pt>
                <c:pt idx="480">
                  <c:v>6.4897999999999998</c:v>
                </c:pt>
                <c:pt idx="481">
                  <c:v>6.4897999999999998</c:v>
                </c:pt>
                <c:pt idx="482">
                  <c:v>6.4935999999999998</c:v>
                </c:pt>
                <c:pt idx="483">
                  <c:v>6.8586999999999998</c:v>
                </c:pt>
                <c:pt idx="484">
                  <c:v>7.3051000000000004</c:v>
                </c:pt>
                <c:pt idx="485">
                  <c:v>7.6220999999999997</c:v>
                </c:pt>
                <c:pt idx="486">
                  <c:v>7.8547000000000002</c:v>
                </c:pt>
                <c:pt idx="487">
                  <c:v>7.8876999999999997</c:v>
                </c:pt>
                <c:pt idx="488">
                  <c:v>7.8731999999999998</c:v>
                </c:pt>
                <c:pt idx="489">
                  <c:v>7.9450000000000003</c:v>
                </c:pt>
                <c:pt idx="490">
                  <c:v>8.1494</c:v>
                </c:pt>
                <c:pt idx="491">
                  <c:v>8.4724000000000004</c:v>
                </c:pt>
                <c:pt idx="492">
                  <c:v>8.6331000000000007</c:v>
                </c:pt>
                <c:pt idx="493">
                  <c:v>8.3276000000000003</c:v>
                </c:pt>
                <c:pt idx="494">
                  <c:v>7.9984000000000002</c:v>
                </c:pt>
                <c:pt idx="495">
                  <c:v>8.0591000000000008</c:v>
                </c:pt>
                <c:pt idx="496">
                  <c:v>8.1793999999999993</c:v>
                </c:pt>
                <c:pt idx="497">
                  <c:v>8.3316999999999997</c:v>
                </c:pt>
                <c:pt idx="498">
                  <c:v>8.3986000000000001</c:v>
                </c:pt>
                <c:pt idx="499">
                  <c:v>8.4054000000000002</c:v>
                </c:pt>
                <c:pt idx="500">
                  <c:v>8.4423999999999992</c:v>
                </c:pt>
                <c:pt idx="501">
                  <c:v>8.3145000000000007</c:v>
                </c:pt>
                <c:pt idx="502">
                  <c:v>8.3132999999999999</c:v>
                </c:pt>
                <c:pt idx="503">
                  <c:v>8.4024999999999999</c:v>
                </c:pt>
                <c:pt idx="504">
                  <c:v>8.3438999999999997</c:v>
                </c:pt>
                <c:pt idx="505">
                  <c:v>8.4929000000000006</c:v>
                </c:pt>
                <c:pt idx="506">
                  <c:v>8.8018000000000001</c:v>
                </c:pt>
                <c:pt idx="507">
                  <c:v>8.9642999999999997</c:v>
                </c:pt>
                <c:pt idx="508">
                  <c:v>8.4050999999999991</c:v>
                </c:pt>
                <c:pt idx="509">
                  <c:v>8.0439000000000007</c:v>
                </c:pt>
                <c:pt idx="510">
                  <c:v>7.4279999999999999</c:v>
                </c:pt>
                <c:pt idx="511">
                  <c:v>7.6822999999999997</c:v>
                </c:pt>
                <c:pt idx="512">
                  <c:v>7.9279999999999999</c:v>
                </c:pt>
                <c:pt idx="513">
                  <c:v>8.1243999999999996</c:v>
                </c:pt>
                <c:pt idx="514">
                  <c:v>7.8944000000000001</c:v>
                </c:pt>
                <c:pt idx="515">
                  <c:v>7.8773</c:v>
                </c:pt>
                <c:pt idx="516">
                  <c:v>8.0668000000000006</c:v>
                </c:pt>
                <c:pt idx="517">
                  <c:v>8.2812000000000001</c:v>
                </c:pt>
                <c:pt idx="518">
                  <c:v>8.5051000000000005</c:v>
                </c:pt>
                <c:pt idx="519">
                  <c:v>8.6374999999999993</c:v>
                </c:pt>
                <c:pt idx="520">
                  <c:v>8.7012</c:v>
                </c:pt>
                <c:pt idx="521">
                  <c:v>8.7527000000000008</c:v>
                </c:pt>
                <c:pt idx="522">
                  <c:v>8.7515000000000001</c:v>
                </c:pt>
                <c:pt idx="523">
                  <c:v>8.9314999999999998</c:v>
                </c:pt>
                <c:pt idx="524">
                  <c:v>9.0508000000000006</c:v>
                </c:pt>
                <c:pt idx="525">
                  <c:v>9.0173000000000005</c:v>
                </c:pt>
                <c:pt idx="526">
                  <c:v>8.9787999999999997</c:v>
                </c:pt>
                <c:pt idx="527">
                  <c:v>9.1576000000000004</c:v>
                </c:pt>
                <c:pt idx="528">
                  <c:v>9.2614999999999998</c:v>
                </c:pt>
                <c:pt idx="529">
                  <c:v>9.2491000000000003</c:v>
                </c:pt>
                <c:pt idx="530">
                  <c:v>9.3263999999999996</c:v>
                </c:pt>
                <c:pt idx="531">
                  <c:v>9.4933999999999994</c:v>
                </c:pt>
                <c:pt idx="532">
                  <c:v>9.6331000000000007</c:v>
                </c:pt>
                <c:pt idx="533">
                  <c:v>9.7056000000000004</c:v>
                </c:pt>
                <c:pt idx="534">
                  <c:v>9.6781000000000006</c:v>
                </c:pt>
                <c:pt idx="535">
                  <c:v>9.4891000000000005</c:v>
                </c:pt>
                <c:pt idx="536">
                  <c:v>9.4219000000000008</c:v>
                </c:pt>
                <c:pt idx="537">
                  <c:v>9.1310000000000002</c:v>
                </c:pt>
                <c:pt idx="538">
                  <c:v>9.1830999999999996</c:v>
                </c:pt>
                <c:pt idx="539">
                  <c:v>9.2385000000000002</c:v>
                </c:pt>
                <c:pt idx="540">
                  <c:v>9.2636000000000003</c:v>
                </c:pt>
                <c:pt idx="541">
                  <c:v>9.4001999999999999</c:v>
                </c:pt>
                <c:pt idx="542">
                  <c:v>9.4821000000000009</c:v>
                </c:pt>
                <c:pt idx="543">
                  <c:v>9.5944000000000003</c:v>
                </c:pt>
                <c:pt idx="544">
                  <c:v>9.4914000000000005</c:v>
                </c:pt>
                <c:pt idx="545">
                  <c:v>9.4792000000000005</c:v>
                </c:pt>
                <c:pt idx="546">
                  <c:v>9.8107000000000006</c:v>
                </c:pt>
                <c:pt idx="547">
                  <c:v>9.9503000000000004</c:v>
                </c:pt>
                <c:pt idx="548">
                  <c:v>10.0387</c:v>
                </c:pt>
                <c:pt idx="549">
                  <c:v>10.151999999999999</c:v>
                </c:pt>
                <c:pt idx="550">
                  <c:v>10.027900000000001</c:v>
                </c:pt>
                <c:pt idx="551">
                  <c:v>9.9107000000000003</c:v>
                </c:pt>
                <c:pt idx="552">
                  <c:v>9.9502000000000006</c:v>
                </c:pt>
                <c:pt idx="553">
                  <c:v>10.1419</c:v>
                </c:pt>
                <c:pt idx="554">
                  <c:v>10.067</c:v>
                </c:pt>
                <c:pt idx="555">
                  <c:v>9.9505999999999997</c:v>
                </c:pt>
                <c:pt idx="556">
                  <c:v>9.8780999999999999</c:v>
                </c:pt>
                <c:pt idx="557">
                  <c:v>9.5545000000000009</c:v>
                </c:pt>
                <c:pt idx="558">
                  <c:v>9.4367000000000001</c:v>
                </c:pt>
                <c:pt idx="559">
                  <c:v>9.7247000000000003</c:v>
                </c:pt>
                <c:pt idx="560">
                  <c:v>9.9688999999999997</c:v>
                </c:pt>
                <c:pt idx="561">
                  <c:v>10.186400000000001</c:v>
                </c:pt>
                <c:pt idx="562">
                  <c:v>10.2836</c:v>
                </c:pt>
                <c:pt idx="563">
                  <c:v>10.25</c:v>
                </c:pt>
                <c:pt idx="564">
                  <c:v>10.161199999999999</c:v>
                </c:pt>
                <c:pt idx="565">
                  <c:v>10.184900000000001</c:v>
                </c:pt>
                <c:pt idx="566">
                  <c:v>10.165100000000001</c:v>
                </c:pt>
                <c:pt idx="567">
                  <c:v>10.351900000000001</c:v>
                </c:pt>
                <c:pt idx="568">
                  <c:v>10.527100000000001</c:v>
                </c:pt>
                <c:pt idx="569">
                  <c:v>10.7182</c:v>
                </c:pt>
                <c:pt idx="570">
                  <c:v>10.7995</c:v>
                </c:pt>
                <c:pt idx="571">
                  <c:v>10.8187</c:v>
                </c:pt>
                <c:pt idx="572">
                  <c:v>10.7477</c:v>
                </c:pt>
                <c:pt idx="573">
                  <c:v>10.8207</c:v>
                </c:pt>
                <c:pt idx="574">
                  <c:v>10.9468</c:v>
                </c:pt>
                <c:pt idx="575">
                  <c:v>11.1153</c:v>
                </c:pt>
                <c:pt idx="576">
                  <c:v>11.248900000000001</c:v>
                </c:pt>
                <c:pt idx="577">
                  <c:v>11.185</c:v>
                </c:pt>
                <c:pt idx="578">
                  <c:v>11.236700000000001</c:v>
                </c:pt>
                <c:pt idx="579">
                  <c:v>11.2379</c:v>
                </c:pt>
                <c:pt idx="580">
                  <c:v>10.921900000000001</c:v>
                </c:pt>
                <c:pt idx="581">
                  <c:v>10.8522</c:v>
                </c:pt>
                <c:pt idx="582">
                  <c:v>11.009499999999999</c:v>
                </c:pt>
                <c:pt idx="583">
                  <c:v>11.1563</c:v>
                </c:pt>
                <c:pt idx="584">
                  <c:v>11.3171</c:v>
                </c:pt>
                <c:pt idx="585">
                  <c:v>11.289899999999999</c:v>
                </c:pt>
                <c:pt idx="586">
                  <c:v>11.235900000000001</c:v>
                </c:pt>
                <c:pt idx="587">
                  <c:v>11.237</c:v>
                </c:pt>
                <c:pt idx="588">
                  <c:v>11.3727</c:v>
                </c:pt>
                <c:pt idx="589">
                  <c:v>11.545299999999999</c:v>
                </c:pt>
                <c:pt idx="590">
                  <c:v>11.662800000000001</c:v>
                </c:pt>
                <c:pt idx="591">
                  <c:v>11.761900000000001</c:v>
                </c:pt>
                <c:pt idx="592">
                  <c:v>11.7818</c:v>
                </c:pt>
                <c:pt idx="593">
                  <c:v>11.787599999999999</c:v>
                </c:pt>
                <c:pt idx="594">
                  <c:v>11.6311</c:v>
                </c:pt>
                <c:pt idx="595">
                  <c:v>11.254300000000001</c:v>
                </c:pt>
                <c:pt idx="596">
                  <c:v>11.1678</c:v>
                </c:pt>
                <c:pt idx="597">
                  <c:v>11.163</c:v>
                </c:pt>
                <c:pt idx="598">
                  <c:v>11.0799</c:v>
                </c:pt>
                <c:pt idx="599">
                  <c:v>11.03</c:v>
                </c:pt>
                <c:pt idx="600">
                  <c:v>10.973100000000001</c:v>
                </c:pt>
                <c:pt idx="601">
                  <c:v>10.9214</c:v>
                </c:pt>
                <c:pt idx="602">
                  <c:v>10.3962</c:v>
                </c:pt>
                <c:pt idx="603">
                  <c:v>10.3995</c:v>
                </c:pt>
                <c:pt idx="604">
                  <c:v>10.5411</c:v>
                </c:pt>
                <c:pt idx="605">
                  <c:v>10.7811</c:v>
                </c:pt>
                <c:pt idx="606">
                  <c:v>10.6683</c:v>
                </c:pt>
                <c:pt idx="607">
                  <c:v>10.507099999999999</c:v>
                </c:pt>
                <c:pt idx="608">
                  <c:v>10.1853</c:v>
                </c:pt>
                <c:pt idx="609">
                  <c:v>10.117900000000001</c:v>
                </c:pt>
                <c:pt idx="610">
                  <c:v>10.080399999999999</c:v>
                </c:pt>
                <c:pt idx="611">
                  <c:v>9.7129999999999992</c:v>
                </c:pt>
                <c:pt idx="612">
                  <c:v>9.5833999999999993</c:v>
                </c:pt>
                <c:pt idx="613">
                  <c:v>9.4061000000000003</c:v>
                </c:pt>
                <c:pt idx="614">
                  <c:v>8.9361999999999995</c:v>
                </c:pt>
                <c:pt idx="615">
                  <c:v>9.1730999999999998</c:v>
                </c:pt>
                <c:pt idx="616">
                  <c:v>9.2911000000000001</c:v>
                </c:pt>
                <c:pt idx="617">
                  <c:v>9.1813000000000002</c:v>
                </c:pt>
                <c:pt idx="618">
                  <c:v>9.1767000000000003</c:v>
                </c:pt>
                <c:pt idx="619">
                  <c:v>9.3079999999999998</c:v>
                </c:pt>
                <c:pt idx="620">
                  <c:v>9.5752000000000006</c:v>
                </c:pt>
                <c:pt idx="621">
                  <c:v>9.8587000000000007</c:v>
                </c:pt>
                <c:pt idx="622">
                  <c:v>9.9267000000000003</c:v>
                </c:pt>
                <c:pt idx="623">
                  <c:v>9.9985999999999997</c:v>
                </c:pt>
                <c:pt idx="624">
                  <c:v>10.106299999999999</c:v>
                </c:pt>
                <c:pt idx="625">
                  <c:v>10.0322</c:v>
                </c:pt>
                <c:pt idx="626">
                  <c:v>10.071099999999999</c:v>
                </c:pt>
                <c:pt idx="627">
                  <c:v>10.152100000000001</c:v>
                </c:pt>
                <c:pt idx="628">
                  <c:v>10.297599999999999</c:v>
                </c:pt>
                <c:pt idx="629">
                  <c:v>10.498799999999999</c:v>
                </c:pt>
                <c:pt idx="630">
                  <c:v>10.640700000000001</c:v>
                </c:pt>
                <c:pt idx="631">
                  <c:v>10.549200000000001</c:v>
                </c:pt>
                <c:pt idx="632">
                  <c:v>10.6226</c:v>
                </c:pt>
                <c:pt idx="633">
                  <c:v>10.7638</c:v>
                </c:pt>
                <c:pt idx="634">
                  <c:v>10.798400000000001</c:v>
                </c:pt>
                <c:pt idx="635">
                  <c:v>10.9466</c:v>
                </c:pt>
                <c:pt idx="636">
                  <c:v>11.524900000000001</c:v>
                </c:pt>
                <c:pt idx="637">
                  <c:v>11.744899999999999</c:v>
                </c:pt>
                <c:pt idx="638">
                  <c:v>11.8225</c:v>
                </c:pt>
                <c:pt idx="639">
                  <c:v>11.7721</c:v>
                </c:pt>
                <c:pt idx="640">
                  <c:v>11.8316</c:v>
                </c:pt>
                <c:pt idx="641">
                  <c:v>11.9268</c:v>
                </c:pt>
                <c:pt idx="642">
                  <c:v>11.9771</c:v>
                </c:pt>
                <c:pt idx="643">
                  <c:v>11.989800000000001</c:v>
                </c:pt>
                <c:pt idx="644">
                  <c:v>11.795999999999999</c:v>
                </c:pt>
                <c:pt idx="645">
                  <c:v>11.7019</c:v>
                </c:pt>
                <c:pt idx="646">
                  <c:v>11.6279</c:v>
                </c:pt>
                <c:pt idx="647">
                  <c:v>11.598100000000001</c:v>
                </c:pt>
                <c:pt idx="648">
                  <c:v>11.456200000000001</c:v>
                </c:pt>
                <c:pt idx="649">
                  <c:v>11.2723</c:v>
                </c:pt>
                <c:pt idx="650">
                  <c:v>11.324299999999999</c:v>
                </c:pt>
                <c:pt idx="651">
                  <c:v>11.0113</c:v>
                </c:pt>
                <c:pt idx="652">
                  <c:v>10.758100000000001</c:v>
                </c:pt>
                <c:pt idx="653">
                  <c:v>10.5092</c:v>
                </c:pt>
                <c:pt idx="654">
                  <c:v>10.5998</c:v>
                </c:pt>
                <c:pt idx="655">
                  <c:v>10.541499999999999</c:v>
                </c:pt>
                <c:pt idx="656">
                  <c:v>10.7287</c:v>
                </c:pt>
                <c:pt idx="657">
                  <c:v>10.888199999999999</c:v>
                </c:pt>
                <c:pt idx="658">
                  <c:v>11.401899999999999</c:v>
                </c:pt>
                <c:pt idx="659">
                  <c:v>12.0189</c:v>
                </c:pt>
                <c:pt idx="660">
                  <c:v>12.183299999999999</c:v>
                </c:pt>
                <c:pt idx="661">
                  <c:v>11.9954</c:v>
                </c:pt>
                <c:pt idx="662">
                  <c:v>11.845700000000001</c:v>
                </c:pt>
                <c:pt idx="663">
                  <c:v>11.6265</c:v>
                </c:pt>
                <c:pt idx="664">
                  <c:v>11.2417</c:v>
                </c:pt>
                <c:pt idx="665">
                  <c:v>11.3637</c:v>
                </c:pt>
                <c:pt idx="666">
                  <c:v>11.386799999999999</c:v>
                </c:pt>
                <c:pt idx="667">
                  <c:v>11.119899999999999</c:v>
                </c:pt>
                <c:pt idx="668">
                  <c:v>11.0678</c:v>
                </c:pt>
                <c:pt idx="669">
                  <c:v>11.102600000000001</c:v>
                </c:pt>
                <c:pt idx="670">
                  <c:v>11.3414</c:v>
                </c:pt>
                <c:pt idx="671">
                  <c:v>11.5603</c:v>
                </c:pt>
                <c:pt idx="672">
                  <c:v>11.5603</c:v>
                </c:pt>
                <c:pt idx="673">
                  <c:v>11.560600000000001</c:v>
                </c:pt>
                <c:pt idx="674">
                  <c:v>11.824999999999999</c:v>
                </c:pt>
                <c:pt idx="675">
                  <c:v>11.848000000000001</c:v>
                </c:pt>
                <c:pt idx="676">
                  <c:v>11.8133</c:v>
                </c:pt>
                <c:pt idx="677">
                  <c:v>11.8125</c:v>
                </c:pt>
                <c:pt idx="678">
                  <c:v>11.978899999999999</c:v>
                </c:pt>
                <c:pt idx="679">
                  <c:v>11.992599999999999</c:v>
                </c:pt>
                <c:pt idx="680">
                  <c:v>11.561299999999999</c:v>
                </c:pt>
                <c:pt idx="681">
                  <c:v>11.1938</c:v>
                </c:pt>
                <c:pt idx="682">
                  <c:v>11.0204</c:v>
                </c:pt>
                <c:pt idx="683">
                  <c:v>10.940300000000001</c:v>
                </c:pt>
                <c:pt idx="684">
                  <c:v>11.0457</c:v>
                </c:pt>
                <c:pt idx="685">
                  <c:v>11.1075</c:v>
                </c:pt>
                <c:pt idx="686">
                  <c:v>11.0122</c:v>
                </c:pt>
                <c:pt idx="687">
                  <c:v>10.9472</c:v>
                </c:pt>
                <c:pt idx="688">
                  <c:v>10.7807</c:v>
                </c:pt>
                <c:pt idx="689">
                  <c:v>10.5252</c:v>
                </c:pt>
                <c:pt idx="690">
                  <c:v>10.433199999999999</c:v>
                </c:pt>
                <c:pt idx="691">
                  <c:v>10.2498</c:v>
                </c:pt>
                <c:pt idx="692">
                  <c:v>9.7501999999999995</c:v>
                </c:pt>
                <c:pt idx="693">
                  <c:v>9.3069000000000006</c:v>
                </c:pt>
                <c:pt idx="694">
                  <c:v>9.3834999999999997</c:v>
                </c:pt>
                <c:pt idx="695">
                  <c:v>9.2843</c:v>
                </c:pt>
                <c:pt idx="696">
                  <c:v>9.0295000000000005</c:v>
                </c:pt>
                <c:pt idx="697">
                  <c:v>9.0459999999999994</c:v>
                </c:pt>
                <c:pt idx="698">
                  <c:v>9.4445999999999994</c:v>
                </c:pt>
                <c:pt idx="699">
                  <c:v>9.7667999999999999</c:v>
                </c:pt>
                <c:pt idx="700">
                  <c:v>9.8033999999999999</c:v>
                </c:pt>
                <c:pt idx="701">
                  <c:v>9.3103999999999996</c:v>
                </c:pt>
                <c:pt idx="702">
                  <c:v>9.0330999999999992</c:v>
                </c:pt>
                <c:pt idx="703">
                  <c:v>8.9595000000000002</c:v>
                </c:pt>
                <c:pt idx="704">
                  <c:v>9.2346000000000004</c:v>
                </c:pt>
                <c:pt idx="705">
                  <c:v>9.6068999999999996</c:v>
                </c:pt>
                <c:pt idx="706">
                  <c:v>9.3278999999999996</c:v>
                </c:pt>
                <c:pt idx="707">
                  <c:v>8.6950000000000003</c:v>
                </c:pt>
                <c:pt idx="708">
                  <c:v>8.5640000000000001</c:v>
                </c:pt>
                <c:pt idx="709">
                  <c:v>8.6302000000000003</c:v>
                </c:pt>
                <c:pt idx="710">
                  <c:v>8.7166999999999994</c:v>
                </c:pt>
                <c:pt idx="711">
                  <c:v>8.5752000000000006</c:v>
                </c:pt>
                <c:pt idx="712">
                  <c:v>8.2392000000000003</c:v>
                </c:pt>
                <c:pt idx="713">
                  <c:v>7.9866999999999999</c:v>
                </c:pt>
                <c:pt idx="714">
                  <c:v>7.8220000000000001</c:v>
                </c:pt>
                <c:pt idx="715">
                  <c:v>7.0590999999999999</c:v>
                </c:pt>
                <c:pt idx="716">
                  <c:v>6.9347000000000003</c:v>
                </c:pt>
                <c:pt idx="717">
                  <c:v>7.2</c:v>
                </c:pt>
                <c:pt idx="718">
                  <c:v>7.4935999999999998</c:v>
                </c:pt>
                <c:pt idx="719">
                  <c:v>7.6058000000000003</c:v>
                </c:pt>
                <c:pt idx="720">
                  <c:v>7.3483999999999998</c:v>
                </c:pt>
                <c:pt idx="721">
                  <c:v>6.3490000000000002</c:v>
                </c:pt>
                <c:pt idx="722">
                  <c:v>5.4138999999999999</c:v>
                </c:pt>
                <c:pt idx="723">
                  <c:v>5.0201000000000002</c:v>
                </c:pt>
                <c:pt idx="724">
                  <c:v>4.9962999999999997</c:v>
                </c:pt>
                <c:pt idx="725">
                  <c:v>5.3624000000000001</c:v>
                </c:pt>
                <c:pt idx="726">
                  <c:v>5.7716000000000003</c:v>
                </c:pt>
                <c:pt idx="727">
                  <c:v>5.7535999999999996</c:v>
                </c:pt>
                <c:pt idx="728">
                  <c:v>5.4417999999999997</c:v>
                </c:pt>
                <c:pt idx="729">
                  <c:v>5.7857000000000003</c:v>
                </c:pt>
                <c:pt idx="730">
                  <c:v>6.3730000000000002</c:v>
                </c:pt>
                <c:pt idx="731">
                  <c:v>6.8555999999999999</c:v>
                </c:pt>
                <c:pt idx="732">
                  <c:v>7.2816000000000001</c:v>
                </c:pt>
                <c:pt idx="733">
                  <c:v>7.3174999999999999</c:v>
                </c:pt>
                <c:pt idx="734">
                  <c:v>7.3390000000000004</c:v>
                </c:pt>
                <c:pt idx="735">
                  <c:v>7.2633999999999999</c:v>
                </c:pt>
                <c:pt idx="736">
                  <c:v>7.4432999999999998</c:v>
                </c:pt>
                <c:pt idx="737">
                  <c:v>7.4790999999999999</c:v>
                </c:pt>
                <c:pt idx="738">
                  <c:v>7.8358999999999996</c:v>
                </c:pt>
                <c:pt idx="739">
                  <c:v>8.1049000000000007</c:v>
                </c:pt>
                <c:pt idx="740">
                  <c:v>8.2766000000000002</c:v>
                </c:pt>
                <c:pt idx="741">
                  <c:v>8.1697000000000006</c:v>
                </c:pt>
                <c:pt idx="742">
                  <c:v>8.3301999999999996</c:v>
                </c:pt>
                <c:pt idx="743">
                  <c:v>8.3994</c:v>
                </c:pt>
                <c:pt idx="744">
                  <c:v>8.1324000000000005</c:v>
                </c:pt>
                <c:pt idx="745">
                  <c:v>7.8673000000000002</c:v>
                </c:pt>
                <c:pt idx="746">
                  <c:v>7.8212000000000002</c:v>
                </c:pt>
                <c:pt idx="747">
                  <c:v>7.7275999999999998</c:v>
                </c:pt>
                <c:pt idx="748">
                  <c:v>7.3404999999999996</c:v>
                </c:pt>
                <c:pt idx="749">
                  <c:v>7.1848999999999998</c:v>
                </c:pt>
                <c:pt idx="750">
                  <c:v>7.1741999999999999</c:v>
                </c:pt>
                <c:pt idx="751">
                  <c:v>7.1657000000000002</c:v>
                </c:pt>
                <c:pt idx="752">
                  <c:v>6.8853</c:v>
                </c:pt>
                <c:pt idx="753">
                  <c:v>7.0217999999999998</c:v>
                </c:pt>
                <c:pt idx="754">
                  <c:v>7.2469999999999999</c:v>
                </c:pt>
                <c:pt idx="755">
                  <c:v>7.0481999999999996</c:v>
                </c:pt>
                <c:pt idx="756">
                  <c:v>6.4695</c:v>
                </c:pt>
                <c:pt idx="757">
                  <c:v>6.4482999999999997</c:v>
                </c:pt>
                <c:pt idx="758">
                  <c:v>6.3034999999999997</c:v>
                </c:pt>
                <c:pt idx="759">
                  <c:v>6.4419000000000004</c:v>
                </c:pt>
                <c:pt idx="760">
                  <c:v>6.585</c:v>
                </c:pt>
                <c:pt idx="761">
                  <c:v>6.5750999999999999</c:v>
                </c:pt>
                <c:pt idx="762">
                  <c:v>6.2324000000000002</c:v>
                </c:pt>
                <c:pt idx="763">
                  <c:v>5.9619999999999997</c:v>
                </c:pt>
                <c:pt idx="764">
                  <c:v>6.2178000000000004</c:v>
                </c:pt>
                <c:pt idx="765">
                  <c:v>5.8285999999999998</c:v>
                </c:pt>
                <c:pt idx="766">
                  <c:v>4.7859999999999996</c:v>
                </c:pt>
                <c:pt idx="767">
                  <c:v>4.4128999999999996</c:v>
                </c:pt>
                <c:pt idx="768">
                  <c:v>4.5175000000000001</c:v>
                </c:pt>
                <c:pt idx="769">
                  <c:v>4.3967999999999998</c:v>
                </c:pt>
                <c:pt idx="770">
                  <c:v>4.7412000000000001</c:v>
                </c:pt>
                <c:pt idx="771">
                  <c:v>5.0228000000000002</c:v>
                </c:pt>
                <c:pt idx="772">
                  <c:v>5.3137999999999996</c:v>
                </c:pt>
                <c:pt idx="773">
                  <c:v>5.3734999999999999</c:v>
                </c:pt>
                <c:pt idx="774">
                  <c:v>4.7161</c:v>
                </c:pt>
                <c:pt idx="775">
                  <c:v>4.5757000000000003</c:v>
                </c:pt>
                <c:pt idx="776">
                  <c:v>4.6868999999999996</c:v>
                </c:pt>
                <c:pt idx="777">
                  <c:v>4.8037999999999998</c:v>
                </c:pt>
                <c:pt idx="778">
                  <c:v>4.8731</c:v>
                </c:pt>
                <c:pt idx="779">
                  <c:v>4.9518000000000004</c:v>
                </c:pt>
                <c:pt idx="780">
                  <c:v>5.2976000000000001</c:v>
                </c:pt>
                <c:pt idx="781">
                  <c:v>5.8076999999999996</c:v>
                </c:pt>
                <c:pt idx="782">
                  <c:v>6.0016999999999996</c:v>
                </c:pt>
                <c:pt idx="783">
                  <c:v>5.8070000000000004</c:v>
                </c:pt>
                <c:pt idx="784">
                  <c:v>5.8029000000000002</c:v>
                </c:pt>
                <c:pt idx="785">
                  <c:v>5.8029000000000002</c:v>
                </c:pt>
                <c:pt idx="786">
                  <c:v>5.7385000000000002</c:v>
                </c:pt>
                <c:pt idx="787">
                  <c:v>5.5529000000000002</c:v>
                </c:pt>
                <c:pt idx="788">
                  <c:v>5.5006000000000004</c:v>
                </c:pt>
                <c:pt idx="789">
                  <c:v>5.3772000000000002</c:v>
                </c:pt>
                <c:pt idx="790">
                  <c:v>4.7274000000000003</c:v>
                </c:pt>
                <c:pt idx="791">
                  <c:v>3.5528</c:v>
                </c:pt>
                <c:pt idx="792">
                  <c:v>2.6383999999999999</c:v>
                </c:pt>
                <c:pt idx="793">
                  <c:v>2.3957999999999999</c:v>
                </c:pt>
                <c:pt idx="794">
                  <c:v>1.9006000000000001</c:v>
                </c:pt>
                <c:pt idx="795">
                  <c:v>1.6052999999999999</c:v>
                </c:pt>
                <c:pt idx="796">
                  <c:v>1.3001</c:v>
                </c:pt>
                <c:pt idx="797">
                  <c:v>1.2767999999999999</c:v>
                </c:pt>
                <c:pt idx="798">
                  <c:v>1.1328</c:v>
                </c:pt>
                <c:pt idx="799">
                  <c:v>1.3895</c:v>
                </c:pt>
                <c:pt idx="800">
                  <c:v>1.6520999999999999</c:v>
                </c:pt>
                <c:pt idx="801">
                  <c:v>2.1985000000000001</c:v>
                </c:pt>
                <c:pt idx="802">
                  <c:v>2.4883999999999999</c:v>
                </c:pt>
                <c:pt idx="803">
                  <c:v>2.2288000000000001</c:v>
                </c:pt>
                <c:pt idx="804">
                  <c:v>1.8347</c:v>
                </c:pt>
                <c:pt idx="805">
                  <c:v>1.7867</c:v>
                </c:pt>
                <c:pt idx="806">
                  <c:v>2.0232000000000001</c:v>
                </c:pt>
                <c:pt idx="807">
                  <c:v>1.9319</c:v>
                </c:pt>
                <c:pt idx="808">
                  <c:v>2.0503999999999998</c:v>
                </c:pt>
                <c:pt idx="809">
                  <c:v>2.0924999999999998</c:v>
                </c:pt>
                <c:pt idx="810">
                  <c:v>2.2185000000000001</c:v>
                </c:pt>
                <c:pt idx="811">
                  <c:v>2.2254999999999998</c:v>
                </c:pt>
                <c:pt idx="812">
                  <c:v>2.2894999999999999</c:v>
                </c:pt>
                <c:pt idx="813">
                  <c:v>2.1758000000000002</c:v>
                </c:pt>
                <c:pt idx="814">
                  <c:v>1.8920999999999999</c:v>
                </c:pt>
                <c:pt idx="815">
                  <c:v>1.7699</c:v>
                </c:pt>
                <c:pt idx="816">
                  <c:v>2.0739999999999998</c:v>
                </c:pt>
                <c:pt idx="817">
                  <c:v>2.2275999999999998</c:v>
                </c:pt>
                <c:pt idx="818">
                  <c:v>2.6034999999999999</c:v>
                </c:pt>
                <c:pt idx="819">
                  <c:v>2.8344</c:v>
                </c:pt>
                <c:pt idx="820">
                  <c:v>3.4525999999999999</c:v>
                </c:pt>
                <c:pt idx="821">
                  <c:v>3.6362999999999999</c:v>
                </c:pt>
                <c:pt idx="822">
                  <c:v>3.7113</c:v>
                </c:pt>
                <c:pt idx="823">
                  <c:v>3.5990000000000002</c:v>
                </c:pt>
                <c:pt idx="824">
                  <c:v>3.6379000000000001</c:v>
                </c:pt>
                <c:pt idx="825">
                  <c:v>4.1688000000000001</c:v>
                </c:pt>
                <c:pt idx="826">
                  <c:v>4.6094999999999997</c:v>
                </c:pt>
                <c:pt idx="827">
                  <c:v>4.7892999999999999</c:v>
                </c:pt>
                <c:pt idx="828">
                  <c:v>4.5946999999999996</c:v>
                </c:pt>
                <c:pt idx="829">
                  <c:v>4.8064999999999998</c:v>
                </c:pt>
                <c:pt idx="830">
                  <c:v>4.9781000000000004</c:v>
                </c:pt>
                <c:pt idx="831">
                  <c:v>4.9711999999999996</c:v>
                </c:pt>
                <c:pt idx="832">
                  <c:v>4.9558999999999997</c:v>
                </c:pt>
                <c:pt idx="833">
                  <c:v>4.9112</c:v>
                </c:pt>
                <c:pt idx="834">
                  <c:v>5.0834999999999999</c:v>
                </c:pt>
                <c:pt idx="835">
                  <c:v>5.1589999999999998</c:v>
                </c:pt>
                <c:pt idx="836">
                  <c:v>5.3906000000000001</c:v>
                </c:pt>
                <c:pt idx="837">
                  <c:v>5.6921999999999997</c:v>
                </c:pt>
                <c:pt idx="838">
                  <c:v>5.4424999999999999</c:v>
                </c:pt>
                <c:pt idx="839">
                  <c:v>5.1879999999999997</c:v>
                </c:pt>
                <c:pt idx="840">
                  <c:v>5.08</c:v>
                </c:pt>
                <c:pt idx="841">
                  <c:v>4.7958999999999996</c:v>
                </c:pt>
                <c:pt idx="842">
                  <c:v>4.2832999999999997</c:v>
                </c:pt>
                <c:pt idx="843">
                  <c:v>3.8008999999999999</c:v>
                </c:pt>
                <c:pt idx="844">
                  <c:v>3.7448999999999999</c:v>
                </c:pt>
                <c:pt idx="845">
                  <c:v>3.8685999999999998</c:v>
                </c:pt>
                <c:pt idx="846">
                  <c:v>3.8647</c:v>
                </c:pt>
                <c:pt idx="847">
                  <c:v>3.5670999999999999</c:v>
                </c:pt>
                <c:pt idx="848">
                  <c:v>2.9420000000000002</c:v>
                </c:pt>
                <c:pt idx="849">
                  <c:v>2.3365999999999998</c:v>
                </c:pt>
                <c:pt idx="850">
                  <c:v>1.9000999999999999</c:v>
                </c:pt>
                <c:pt idx="851">
                  <c:v>1.8106</c:v>
                </c:pt>
                <c:pt idx="852">
                  <c:v>1.9749000000000001</c:v>
                </c:pt>
                <c:pt idx="853">
                  <c:v>1.85</c:v>
                </c:pt>
                <c:pt idx="854">
                  <c:v>1.8963000000000001</c:v>
                </c:pt>
                <c:pt idx="855">
                  <c:v>2.2688999999999999</c:v>
                </c:pt>
                <c:pt idx="856">
                  <c:v>2.6589999999999998</c:v>
                </c:pt>
                <c:pt idx="857">
                  <c:v>3.0059999999999998</c:v>
                </c:pt>
                <c:pt idx="858">
                  <c:v>2.4015</c:v>
                </c:pt>
                <c:pt idx="859">
                  <c:v>2.0091000000000001</c:v>
                </c:pt>
                <c:pt idx="860">
                  <c:v>1.8087</c:v>
                </c:pt>
                <c:pt idx="861">
                  <c:v>1.8028999999999999</c:v>
                </c:pt>
                <c:pt idx="862">
                  <c:v>1.4280999999999999</c:v>
                </c:pt>
                <c:pt idx="863">
                  <c:v>1.1402000000000001</c:v>
                </c:pt>
                <c:pt idx="864">
                  <c:v>0.94950000000000001</c:v>
                </c:pt>
                <c:pt idx="865">
                  <c:v>-1.5299999999999999E-2</c:v>
                </c:pt>
                <c:pt idx="866">
                  <c:v>-0.75070000000000003</c:v>
                </c:pt>
                <c:pt idx="867">
                  <c:v>-1.1902999999999999</c:v>
                </c:pt>
                <c:pt idx="868">
                  <c:v>-1.9</c:v>
                </c:pt>
                <c:pt idx="869">
                  <c:v>-1.9493</c:v>
                </c:pt>
                <c:pt idx="870">
                  <c:v>-2.1956000000000002</c:v>
                </c:pt>
                <c:pt idx="871">
                  <c:v>-2.5310999999999999</c:v>
                </c:pt>
                <c:pt idx="872">
                  <c:v>-2.0076999999999998</c:v>
                </c:pt>
                <c:pt idx="873">
                  <c:v>-1.6372</c:v>
                </c:pt>
                <c:pt idx="874">
                  <c:v>-1.6580999999999999</c:v>
                </c:pt>
                <c:pt idx="875">
                  <c:v>-1.7835000000000001</c:v>
                </c:pt>
                <c:pt idx="876">
                  <c:v>-2.3239999999999998</c:v>
                </c:pt>
                <c:pt idx="877">
                  <c:v>-3.0135000000000001</c:v>
                </c:pt>
                <c:pt idx="878">
                  <c:v>-3.5592999999999999</c:v>
                </c:pt>
                <c:pt idx="879">
                  <c:v>-3.8235000000000001</c:v>
                </c:pt>
                <c:pt idx="880">
                  <c:v>-3.4346000000000001</c:v>
                </c:pt>
                <c:pt idx="881">
                  <c:v>-3.3369</c:v>
                </c:pt>
                <c:pt idx="882">
                  <c:v>-2.8996</c:v>
                </c:pt>
                <c:pt idx="883">
                  <c:v>-2.7002999999999999</c:v>
                </c:pt>
                <c:pt idx="884">
                  <c:v>-2.6076000000000001</c:v>
                </c:pt>
                <c:pt idx="885">
                  <c:v>-2.9514</c:v>
                </c:pt>
                <c:pt idx="886">
                  <c:v>-2.7162000000000002</c:v>
                </c:pt>
                <c:pt idx="887">
                  <c:v>-2.3740000000000001</c:v>
                </c:pt>
                <c:pt idx="888">
                  <c:v>-1.9971000000000001</c:v>
                </c:pt>
                <c:pt idx="889">
                  <c:v>-1.6438999999999999</c:v>
                </c:pt>
                <c:pt idx="890">
                  <c:v>-1.4817</c:v>
                </c:pt>
                <c:pt idx="891">
                  <c:v>-1.3640000000000001</c:v>
                </c:pt>
                <c:pt idx="892">
                  <c:v>-0.97509999999999997</c:v>
                </c:pt>
                <c:pt idx="893">
                  <c:v>-0.82569999999999999</c:v>
                </c:pt>
                <c:pt idx="894">
                  <c:v>-1.0175000000000001</c:v>
                </c:pt>
                <c:pt idx="895">
                  <c:v>-0.82799999999999996</c:v>
                </c:pt>
                <c:pt idx="896">
                  <c:v>-0.55200000000000005</c:v>
                </c:pt>
                <c:pt idx="897">
                  <c:v>-0.54390000000000005</c:v>
                </c:pt>
                <c:pt idx="898">
                  <c:v>-0.31230000000000002</c:v>
                </c:pt>
                <c:pt idx="899">
                  <c:v>-8.6400000000000005E-2</c:v>
                </c:pt>
                <c:pt idx="900">
                  <c:v>0.81169999999999998</c:v>
                </c:pt>
                <c:pt idx="901">
                  <c:v>1.2995000000000001</c:v>
                </c:pt>
                <c:pt idx="902">
                  <c:v>1.4668000000000001</c:v>
                </c:pt>
                <c:pt idx="903">
                  <c:v>1.4610000000000001</c:v>
                </c:pt>
                <c:pt idx="904">
                  <c:v>1.387</c:v>
                </c:pt>
                <c:pt idx="905">
                  <c:v>1.4167000000000001</c:v>
                </c:pt>
                <c:pt idx="906">
                  <c:v>1.4480999999999999</c:v>
                </c:pt>
                <c:pt idx="907">
                  <c:v>1.6060000000000001</c:v>
                </c:pt>
                <c:pt idx="908">
                  <c:v>1.8963000000000001</c:v>
                </c:pt>
                <c:pt idx="909">
                  <c:v>2.1901999999999999</c:v>
                </c:pt>
                <c:pt idx="910">
                  <c:v>2.1819000000000002</c:v>
                </c:pt>
                <c:pt idx="911">
                  <c:v>2.0405000000000002</c:v>
                </c:pt>
                <c:pt idx="912">
                  <c:v>2.0712000000000002</c:v>
                </c:pt>
                <c:pt idx="913">
                  <c:v>2.08</c:v>
                </c:pt>
                <c:pt idx="914">
                  <c:v>2.3395999999999999</c:v>
                </c:pt>
                <c:pt idx="915">
                  <c:v>2.4908999999999999</c:v>
                </c:pt>
                <c:pt idx="916">
                  <c:v>2.5768</c:v>
                </c:pt>
                <c:pt idx="917">
                  <c:v>2.4007000000000001</c:v>
                </c:pt>
                <c:pt idx="918">
                  <c:v>2.1272000000000002</c:v>
                </c:pt>
                <c:pt idx="919">
                  <c:v>1.9826999999999999</c:v>
                </c:pt>
                <c:pt idx="920">
                  <c:v>1.9161999999999999</c:v>
                </c:pt>
                <c:pt idx="921">
                  <c:v>1.7917000000000001</c:v>
                </c:pt>
                <c:pt idx="922">
                  <c:v>1.7024999999999999</c:v>
                </c:pt>
                <c:pt idx="923">
                  <c:v>1.7864</c:v>
                </c:pt>
                <c:pt idx="924">
                  <c:v>1.9054</c:v>
                </c:pt>
                <c:pt idx="925">
                  <c:v>1.4480999999999999</c:v>
                </c:pt>
                <c:pt idx="926">
                  <c:v>1.1628000000000001</c:v>
                </c:pt>
                <c:pt idx="927">
                  <c:v>0.87439999999999996</c:v>
                </c:pt>
                <c:pt idx="928">
                  <c:v>0.88719999999999999</c:v>
                </c:pt>
                <c:pt idx="929">
                  <c:v>1.3058000000000001</c:v>
                </c:pt>
                <c:pt idx="930">
                  <c:v>1.2903</c:v>
                </c:pt>
                <c:pt idx="931">
                  <c:v>1.2899</c:v>
                </c:pt>
                <c:pt idx="932">
                  <c:v>1.2645999999999999</c:v>
                </c:pt>
                <c:pt idx="933">
                  <c:v>1.0580000000000001</c:v>
                </c:pt>
                <c:pt idx="934">
                  <c:v>1.1379999999999999</c:v>
                </c:pt>
                <c:pt idx="935">
                  <c:v>1.1364000000000001</c:v>
                </c:pt>
                <c:pt idx="936">
                  <c:v>1.5125999999999999</c:v>
                </c:pt>
                <c:pt idx="937">
                  <c:v>1.8333999999999999</c:v>
                </c:pt>
                <c:pt idx="938">
                  <c:v>2.1570999999999998</c:v>
                </c:pt>
                <c:pt idx="939">
                  <c:v>2.3410000000000002</c:v>
                </c:pt>
                <c:pt idx="940">
                  <c:v>2.5285000000000002</c:v>
                </c:pt>
                <c:pt idx="941">
                  <c:v>2.6688999999999998</c:v>
                </c:pt>
                <c:pt idx="942">
                  <c:v>3.0225</c:v>
                </c:pt>
                <c:pt idx="943">
                  <c:v>3.5017999999999998</c:v>
                </c:pt>
                <c:pt idx="944">
                  <c:v>3.9598</c:v>
                </c:pt>
                <c:pt idx="945">
                  <c:v>4.1597</c:v>
                </c:pt>
                <c:pt idx="946">
                  <c:v>4.1059000000000001</c:v>
                </c:pt>
                <c:pt idx="947">
                  <c:v>4.1315</c:v>
                </c:pt>
                <c:pt idx="948">
                  <c:v>3.8540999999999999</c:v>
                </c:pt>
                <c:pt idx="949">
                  <c:v>3.6909999999999998</c:v>
                </c:pt>
                <c:pt idx="950">
                  <c:v>3.7591000000000001</c:v>
                </c:pt>
                <c:pt idx="951">
                  <c:v>4.0091999999999999</c:v>
                </c:pt>
                <c:pt idx="952">
                  <c:v>4.2222999999999997</c:v>
                </c:pt>
                <c:pt idx="953">
                  <c:v>4.2919999999999998</c:v>
                </c:pt>
                <c:pt idx="954">
                  <c:v>4.3131000000000004</c:v>
                </c:pt>
                <c:pt idx="955">
                  <c:v>4.2495000000000003</c:v>
                </c:pt>
                <c:pt idx="956">
                  <c:v>4.1199000000000003</c:v>
                </c:pt>
                <c:pt idx="957">
                  <c:v>4.3407</c:v>
                </c:pt>
                <c:pt idx="958">
                  <c:v>4.8428000000000004</c:v>
                </c:pt>
                <c:pt idx="959">
                  <c:v>5.5208000000000004</c:v>
                </c:pt>
                <c:pt idx="960">
                  <c:v>5.5061</c:v>
                </c:pt>
                <c:pt idx="961">
                  <c:v>5.3327999999999998</c:v>
                </c:pt>
                <c:pt idx="962">
                  <c:v>5.3282999999999996</c:v>
                </c:pt>
                <c:pt idx="963">
                  <c:v>5.3922999999999996</c:v>
                </c:pt>
                <c:pt idx="964">
                  <c:v>4.9206000000000003</c:v>
                </c:pt>
                <c:pt idx="965">
                  <c:v>4.7267000000000001</c:v>
                </c:pt>
                <c:pt idx="966">
                  <c:v>4.7895000000000003</c:v>
                </c:pt>
                <c:pt idx="967">
                  <c:v>4.7911000000000001</c:v>
                </c:pt>
                <c:pt idx="968">
                  <c:v>4.9021999999999997</c:v>
                </c:pt>
                <c:pt idx="969">
                  <c:v>4.7165999999999997</c:v>
                </c:pt>
                <c:pt idx="970">
                  <c:v>4.6818999999999997</c:v>
                </c:pt>
                <c:pt idx="971">
                  <c:v>4.4128999999999996</c:v>
                </c:pt>
                <c:pt idx="972">
                  <c:v>3.8311999999999999</c:v>
                </c:pt>
                <c:pt idx="973">
                  <c:v>3.7334999999999998</c:v>
                </c:pt>
                <c:pt idx="974">
                  <c:v>3.8283</c:v>
                </c:pt>
                <c:pt idx="975">
                  <c:v>3.7006000000000001</c:v>
                </c:pt>
                <c:pt idx="976">
                  <c:v>3.4621</c:v>
                </c:pt>
                <c:pt idx="977">
                  <c:v>3.5575000000000001</c:v>
                </c:pt>
                <c:pt idx="978">
                  <c:v>3.5186000000000002</c:v>
                </c:pt>
                <c:pt idx="979">
                  <c:v>3.6293000000000002</c:v>
                </c:pt>
                <c:pt idx="980">
                  <c:v>3.7768999999999999</c:v>
                </c:pt>
                <c:pt idx="981">
                  <c:v>4.0410000000000004</c:v>
                </c:pt>
                <c:pt idx="982">
                  <c:v>3.9754</c:v>
                </c:pt>
                <c:pt idx="983">
                  <c:v>3.8795000000000002</c:v>
                </c:pt>
                <c:pt idx="984">
                  <c:v>3.4434</c:v>
                </c:pt>
                <c:pt idx="985">
                  <c:v>3.1048</c:v>
                </c:pt>
                <c:pt idx="986">
                  <c:v>2.6671999999999998</c:v>
                </c:pt>
                <c:pt idx="987">
                  <c:v>2.4018999999999999</c:v>
                </c:pt>
                <c:pt idx="988">
                  <c:v>2.3195000000000001</c:v>
                </c:pt>
                <c:pt idx="989">
                  <c:v>2.3083</c:v>
                </c:pt>
                <c:pt idx="990">
                  <c:v>2.0541</c:v>
                </c:pt>
                <c:pt idx="991">
                  <c:v>2.1467999999999998</c:v>
                </c:pt>
                <c:pt idx="992">
                  <c:v>2.1728000000000001</c:v>
                </c:pt>
                <c:pt idx="993">
                  <c:v>2.2642000000000002</c:v>
                </c:pt>
                <c:pt idx="994">
                  <c:v>2.3367</c:v>
                </c:pt>
                <c:pt idx="995">
                  <c:v>2.3090000000000002</c:v>
                </c:pt>
                <c:pt idx="996">
                  <c:v>2.1076999999999999</c:v>
                </c:pt>
                <c:pt idx="997">
                  <c:v>2.1915</c:v>
                </c:pt>
                <c:pt idx="998">
                  <c:v>2.6457999999999999</c:v>
                </c:pt>
                <c:pt idx="999">
                  <c:v>2.7980999999999998</c:v>
                </c:pt>
                <c:pt idx="1000">
                  <c:v>3.1734</c:v>
                </c:pt>
                <c:pt idx="1001">
                  <c:v>3.3649</c:v>
                </c:pt>
                <c:pt idx="1002">
                  <c:v>3.3109999999999999</c:v>
                </c:pt>
                <c:pt idx="1003">
                  <c:v>3.4129</c:v>
                </c:pt>
                <c:pt idx="1004">
                  <c:v>3.4129</c:v>
                </c:pt>
                <c:pt idx="1005">
                  <c:v>3.4165000000000001</c:v>
                </c:pt>
                <c:pt idx="1006">
                  <c:v>3.5135999999999998</c:v>
                </c:pt>
                <c:pt idx="1007">
                  <c:v>3.6659000000000002</c:v>
                </c:pt>
                <c:pt idx="1008">
                  <c:v>3.6917</c:v>
                </c:pt>
                <c:pt idx="1009">
                  <c:v>3.9127000000000001</c:v>
                </c:pt>
                <c:pt idx="1010">
                  <c:v>3.9881000000000002</c:v>
                </c:pt>
                <c:pt idx="1011">
                  <c:v>3.9207000000000001</c:v>
                </c:pt>
                <c:pt idx="1012">
                  <c:v>3.6728999999999998</c:v>
                </c:pt>
                <c:pt idx="1013">
                  <c:v>3.6297999999999999</c:v>
                </c:pt>
                <c:pt idx="1014">
                  <c:v>3.7854000000000001</c:v>
                </c:pt>
                <c:pt idx="1015">
                  <c:v>3.8127</c:v>
                </c:pt>
                <c:pt idx="1016">
                  <c:v>3.7690000000000001</c:v>
                </c:pt>
                <c:pt idx="1017">
                  <c:v>3.7039</c:v>
                </c:pt>
                <c:pt idx="1018">
                  <c:v>3.6040000000000001</c:v>
                </c:pt>
                <c:pt idx="1019">
                  <c:v>3.5886</c:v>
                </c:pt>
                <c:pt idx="1020">
                  <c:v>3.5880000000000001</c:v>
                </c:pt>
                <c:pt idx="1021">
                  <c:v>3.6993999999999998</c:v>
                </c:pt>
                <c:pt idx="1022">
                  <c:v>3.6791999999999998</c:v>
                </c:pt>
                <c:pt idx="1023">
                  <c:v>3.4771999999999998</c:v>
                </c:pt>
                <c:pt idx="1024">
                  <c:v>3.3483999999999998</c:v>
                </c:pt>
                <c:pt idx="1025">
                  <c:v>3.3491</c:v>
                </c:pt>
                <c:pt idx="1026">
                  <c:v>3.2863000000000002</c:v>
                </c:pt>
                <c:pt idx="1027">
                  <c:v>3.1757</c:v>
                </c:pt>
                <c:pt idx="1028">
                  <c:v>3.3081999999999998</c:v>
                </c:pt>
                <c:pt idx="1029">
                  <c:v>3.4386999999999999</c:v>
                </c:pt>
                <c:pt idx="1030">
                  <c:v>3.4927999999999999</c:v>
                </c:pt>
                <c:pt idx="1031">
                  <c:v>3.5139</c:v>
                </c:pt>
                <c:pt idx="1032">
                  <c:v>3.3407</c:v>
                </c:pt>
                <c:pt idx="1033">
                  <c:v>3.3151999999999999</c:v>
                </c:pt>
                <c:pt idx="1034">
                  <c:v>3.2374000000000001</c:v>
                </c:pt>
                <c:pt idx="1035">
                  <c:v>3.2149999999999999</c:v>
                </c:pt>
                <c:pt idx="1036">
                  <c:v>3.1381999999999999</c:v>
                </c:pt>
                <c:pt idx="1037">
                  <c:v>2.6661999999999999</c:v>
                </c:pt>
                <c:pt idx="1038">
                  <c:v>2.2273999999999998</c:v>
                </c:pt>
                <c:pt idx="1039">
                  <c:v>1.9589000000000001</c:v>
                </c:pt>
                <c:pt idx="1040">
                  <c:v>1.9601999999999999</c:v>
                </c:pt>
                <c:pt idx="1041">
                  <c:v>2.0165999999999999</c:v>
                </c:pt>
                <c:pt idx="1042">
                  <c:v>2.1038999999999999</c:v>
                </c:pt>
                <c:pt idx="1043">
                  <c:v>2.0177999999999998</c:v>
                </c:pt>
                <c:pt idx="1044">
                  <c:v>2.2645</c:v>
                </c:pt>
                <c:pt idx="1045">
                  <c:v>2.6581999999999999</c:v>
                </c:pt>
                <c:pt idx="1046">
                  <c:v>2.7473999999999998</c:v>
                </c:pt>
                <c:pt idx="1047">
                  <c:v>2.8871000000000002</c:v>
                </c:pt>
                <c:pt idx="1048">
                  <c:v>2.7189999999999999</c:v>
                </c:pt>
                <c:pt idx="1049">
                  <c:v>2.5916999999999999</c:v>
                </c:pt>
                <c:pt idx="1050">
                  <c:v>2.5844999999999998</c:v>
                </c:pt>
                <c:pt idx="1051">
                  <c:v>2.5253000000000001</c:v>
                </c:pt>
                <c:pt idx="1052">
                  <c:v>2.5316000000000001</c:v>
                </c:pt>
                <c:pt idx="1053">
                  <c:v>2.4685999999999999</c:v>
                </c:pt>
                <c:pt idx="1054">
                  <c:v>2.5933999999999999</c:v>
                </c:pt>
                <c:pt idx="1055">
                  <c:v>2.4015</c:v>
                </c:pt>
                <c:pt idx="1056">
                  <c:v>2.2951999999999999</c:v>
                </c:pt>
                <c:pt idx="1057">
                  <c:v>2.1518999999999999</c:v>
                </c:pt>
                <c:pt idx="1058">
                  <c:v>1.8367</c:v>
                </c:pt>
                <c:pt idx="1059">
                  <c:v>1.6830000000000001</c:v>
                </c:pt>
                <c:pt idx="1060">
                  <c:v>1.5314000000000001</c:v>
                </c:pt>
                <c:pt idx="1061">
                  <c:v>1.4631000000000001</c:v>
                </c:pt>
                <c:pt idx="1062">
                  <c:v>1.7</c:v>
                </c:pt>
                <c:pt idx="1063">
                  <c:v>1.8704000000000001</c:v>
                </c:pt>
                <c:pt idx="1064">
                  <c:v>1.8466</c:v>
                </c:pt>
                <c:pt idx="1065">
                  <c:v>2.0318000000000001</c:v>
                </c:pt>
                <c:pt idx="1066">
                  <c:v>2.1061000000000001</c:v>
                </c:pt>
                <c:pt idx="1067">
                  <c:v>2.0213999999999999</c:v>
                </c:pt>
                <c:pt idx="1068">
                  <c:v>1.4061999999999999</c:v>
                </c:pt>
                <c:pt idx="1069">
                  <c:v>0.70389999999999997</c:v>
                </c:pt>
                <c:pt idx="1070">
                  <c:v>0.43840000000000001</c:v>
                </c:pt>
                <c:pt idx="1071">
                  <c:v>0.44700000000000001</c:v>
                </c:pt>
                <c:pt idx="1072">
                  <c:v>0.74270000000000003</c:v>
                </c:pt>
                <c:pt idx="1073">
                  <c:v>1.3098000000000001</c:v>
                </c:pt>
                <c:pt idx="1074">
                  <c:v>1.7277</c:v>
                </c:pt>
                <c:pt idx="1075">
                  <c:v>1.7865</c:v>
                </c:pt>
                <c:pt idx="1076">
                  <c:v>1.7985</c:v>
                </c:pt>
                <c:pt idx="1077">
                  <c:v>2.6246</c:v>
                </c:pt>
                <c:pt idx="1078">
                  <c:v>3.1635</c:v>
                </c:pt>
                <c:pt idx="1079">
                  <c:v>3.13</c:v>
                </c:pt>
                <c:pt idx="1080">
                  <c:v>3.1842000000000001</c:v>
                </c:pt>
                <c:pt idx="1081">
                  <c:v>3.1793999999999998</c:v>
                </c:pt>
                <c:pt idx="1082">
                  <c:v>3.0632999999999999</c:v>
                </c:pt>
                <c:pt idx="1083">
                  <c:v>3.1836000000000002</c:v>
                </c:pt>
                <c:pt idx="1084">
                  <c:v>3.1303000000000001</c:v>
                </c:pt>
                <c:pt idx="1085">
                  <c:v>3.1404999999999998</c:v>
                </c:pt>
                <c:pt idx="1086">
                  <c:v>3.2111999999999998</c:v>
                </c:pt>
                <c:pt idx="1087">
                  <c:v>2.8935</c:v>
                </c:pt>
                <c:pt idx="1088">
                  <c:v>2.5005999999999999</c:v>
                </c:pt>
                <c:pt idx="1089">
                  <c:v>2.2071000000000001</c:v>
                </c:pt>
                <c:pt idx="1090">
                  <c:v>2.1776</c:v>
                </c:pt>
                <c:pt idx="1091">
                  <c:v>2.3536000000000001</c:v>
                </c:pt>
                <c:pt idx="1092">
                  <c:v>2.464</c:v>
                </c:pt>
                <c:pt idx="1093">
                  <c:v>2.528</c:v>
                </c:pt>
                <c:pt idx="1094">
                  <c:v>2.3824000000000001</c:v>
                </c:pt>
                <c:pt idx="1095">
                  <c:v>2.1032999999999999</c:v>
                </c:pt>
                <c:pt idx="1096">
                  <c:v>1.6548</c:v>
                </c:pt>
                <c:pt idx="1097">
                  <c:v>1.3133999999999999</c:v>
                </c:pt>
                <c:pt idx="1098">
                  <c:v>0.93520000000000003</c:v>
                </c:pt>
                <c:pt idx="1099">
                  <c:v>0.58050000000000002</c:v>
                </c:pt>
                <c:pt idx="1100">
                  <c:v>0.40089999999999998</c:v>
                </c:pt>
                <c:pt idx="1101">
                  <c:v>0.3911</c:v>
                </c:pt>
                <c:pt idx="1102">
                  <c:v>0.70040000000000002</c:v>
                </c:pt>
                <c:pt idx="1103">
                  <c:v>1.1680999999999999</c:v>
                </c:pt>
                <c:pt idx="1104">
                  <c:v>1.2581</c:v>
                </c:pt>
                <c:pt idx="1105">
                  <c:v>1.2565999999999999</c:v>
                </c:pt>
                <c:pt idx="1106">
                  <c:v>1.5226999999999999</c:v>
                </c:pt>
                <c:pt idx="1107">
                  <c:v>1.8809</c:v>
                </c:pt>
                <c:pt idx="1108">
                  <c:v>2.1446999999999998</c:v>
                </c:pt>
                <c:pt idx="1109">
                  <c:v>2.2606000000000002</c:v>
                </c:pt>
                <c:pt idx="1110">
                  <c:v>2.2391000000000001</c:v>
                </c:pt>
                <c:pt idx="1111">
                  <c:v>2.0975999999999999</c:v>
                </c:pt>
                <c:pt idx="1112">
                  <c:v>1.8220000000000001</c:v>
                </c:pt>
                <c:pt idx="1113">
                  <c:v>1.8583000000000001</c:v>
                </c:pt>
                <c:pt idx="1114">
                  <c:v>1.9408000000000001</c:v>
                </c:pt>
                <c:pt idx="1115">
                  <c:v>2.0480999999999998</c:v>
                </c:pt>
                <c:pt idx="1116">
                  <c:v>2.2096</c:v>
                </c:pt>
                <c:pt idx="1117">
                  <c:v>2.2181000000000002</c:v>
                </c:pt>
                <c:pt idx="1118">
                  <c:v>2.5310000000000001</c:v>
                </c:pt>
                <c:pt idx="1119">
                  <c:v>2.9887000000000001</c:v>
                </c:pt>
                <c:pt idx="1120">
                  <c:v>2.9169999999999998</c:v>
                </c:pt>
                <c:pt idx="1121">
                  <c:v>2.8096999999999999</c:v>
                </c:pt>
                <c:pt idx="1122">
                  <c:v>2.992</c:v>
                </c:pt>
                <c:pt idx="1123">
                  <c:v>2.9510000000000001</c:v>
                </c:pt>
                <c:pt idx="1124">
                  <c:v>2.8041999999999998</c:v>
                </c:pt>
                <c:pt idx="1125">
                  <c:v>2.5417999999999998</c:v>
                </c:pt>
                <c:pt idx="1126">
                  <c:v>2.4009</c:v>
                </c:pt>
                <c:pt idx="1127">
                  <c:v>2.2347999999999999</c:v>
                </c:pt>
                <c:pt idx="1128">
                  <c:v>1.7417</c:v>
                </c:pt>
                <c:pt idx="1129">
                  <c:v>1.7694000000000001</c:v>
                </c:pt>
                <c:pt idx="1130">
                  <c:v>1.7251000000000001</c:v>
                </c:pt>
                <c:pt idx="1131">
                  <c:v>1.4142999999999999</c:v>
                </c:pt>
                <c:pt idx="1132">
                  <c:v>0.78710000000000002</c:v>
                </c:pt>
                <c:pt idx="1133">
                  <c:v>0.57299999999999995</c:v>
                </c:pt>
                <c:pt idx="1134">
                  <c:v>0.59250000000000003</c:v>
                </c:pt>
                <c:pt idx="1135">
                  <c:v>0.64890000000000003</c:v>
                </c:pt>
                <c:pt idx="1136">
                  <c:v>1.0468</c:v>
                </c:pt>
                <c:pt idx="1137">
                  <c:v>1.5367</c:v>
                </c:pt>
                <c:pt idx="1138">
                  <c:v>1.8869</c:v>
                </c:pt>
                <c:pt idx="1139">
                  <c:v>1.7616000000000001</c:v>
                </c:pt>
                <c:pt idx="1140">
                  <c:v>1.5387</c:v>
                </c:pt>
                <c:pt idx="1141">
                  <c:v>1.4902</c:v>
                </c:pt>
                <c:pt idx="1142">
                  <c:v>1.3132999999999999</c:v>
                </c:pt>
                <c:pt idx="1143">
                  <c:v>0.86890000000000001</c:v>
                </c:pt>
                <c:pt idx="1144">
                  <c:v>0.37859999999999999</c:v>
                </c:pt>
                <c:pt idx="1145">
                  <c:v>-0.1195</c:v>
                </c:pt>
                <c:pt idx="1146">
                  <c:v>-0.1047</c:v>
                </c:pt>
                <c:pt idx="1147">
                  <c:v>4.1599999999999998E-2</c:v>
                </c:pt>
                <c:pt idx="1148">
                  <c:v>-0.1014</c:v>
                </c:pt>
                <c:pt idx="1149">
                  <c:v>-0.17219999999999999</c:v>
                </c:pt>
                <c:pt idx="1150">
                  <c:v>-0.1976</c:v>
                </c:pt>
                <c:pt idx="1151">
                  <c:v>-2.1600000000000001E-2</c:v>
                </c:pt>
                <c:pt idx="1152">
                  <c:v>-8.2799999999999999E-2</c:v>
                </c:pt>
                <c:pt idx="1153">
                  <c:v>0.54720000000000002</c:v>
                </c:pt>
                <c:pt idx="1154">
                  <c:v>1.1165</c:v>
                </c:pt>
                <c:pt idx="1155">
                  <c:v>1.3862000000000001</c:v>
                </c:pt>
                <c:pt idx="1156">
                  <c:v>1.4815</c:v>
                </c:pt>
                <c:pt idx="1157">
                  <c:v>1.6172</c:v>
                </c:pt>
                <c:pt idx="1158">
                  <c:v>1.7808999999999999</c:v>
                </c:pt>
                <c:pt idx="1159">
                  <c:v>1.6183000000000001</c:v>
                </c:pt>
                <c:pt idx="1160">
                  <c:v>1.6673</c:v>
                </c:pt>
                <c:pt idx="1161">
                  <c:v>1.7638</c:v>
                </c:pt>
                <c:pt idx="1162">
                  <c:v>2.6863000000000001</c:v>
                </c:pt>
                <c:pt idx="1163">
                  <c:v>2.9712999999999998</c:v>
                </c:pt>
                <c:pt idx="1164">
                  <c:v>3.1671999999999998</c:v>
                </c:pt>
                <c:pt idx="1165">
                  <c:v>3.1930999999999998</c:v>
                </c:pt>
                <c:pt idx="1166">
                  <c:v>3.1865999999999999</c:v>
                </c:pt>
                <c:pt idx="1167">
                  <c:v>3.2242000000000002</c:v>
                </c:pt>
                <c:pt idx="1168">
                  <c:v>3.0907</c:v>
                </c:pt>
                <c:pt idx="1169">
                  <c:v>3.0013000000000001</c:v>
                </c:pt>
                <c:pt idx="1170">
                  <c:v>2.9622000000000002</c:v>
                </c:pt>
                <c:pt idx="1171">
                  <c:v>2.9272</c:v>
                </c:pt>
                <c:pt idx="1172">
                  <c:v>3.1122999999999998</c:v>
                </c:pt>
                <c:pt idx="1173">
                  <c:v>3.2627000000000002</c:v>
                </c:pt>
                <c:pt idx="1174">
                  <c:v>3.2894999999999999</c:v>
                </c:pt>
                <c:pt idx="1175">
                  <c:v>3.4982000000000002</c:v>
                </c:pt>
                <c:pt idx="1176">
                  <c:v>3.5265</c:v>
                </c:pt>
                <c:pt idx="1177">
                  <c:v>3.831</c:v>
                </c:pt>
                <c:pt idx="1178">
                  <c:v>4.0423999999999998</c:v>
                </c:pt>
                <c:pt idx="1179">
                  <c:v>4.1379999999999999</c:v>
                </c:pt>
                <c:pt idx="1180">
                  <c:v>4.1169000000000002</c:v>
                </c:pt>
                <c:pt idx="1181">
                  <c:v>4.3254999999999999</c:v>
                </c:pt>
                <c:pt idx="1182">
                  <c:v>4.5513000000000003</c:v>
                </c:pt>
                <c:pt idx="1183">
                  <c:v>5.3384999999999998</c:v>
                </c:pt>
                <c:pt idx="1184">
                  <c:v>5.6407999999999996</c:v>
                </c:pt>
                <c:pt idx="1185">
                  <c:v>5.9055999999999997</c:v>
                </c:pt>
                <c:pt idx="1186">
                  <c:v>5.9604999999999997</c:v>
                </c:pt>
                <c:pt idx="1187">
                  <c:v>6.3315999999999999</c:v>
                </c:pt>
                <c:pt idx="1188">
                  <c:v>6.4836</c:v>
                </c:pt>
                <c:pt idx="1189">
                  <c:v>6.5839999999999996</c:v>
                </c:pt>
                <c:pt idx="1190">
                  <c:v>6.5839999999999996</c:v>
                </c:pt>
                <c:pt idx="1191">
                  <c:v>6.8616999999999999</c:v>
                </c:pt>
                <c:pt idx="1192">
                  <c:v>6.9623999999999997</c:v>
                </c:pt>
                <c:pt idx="1193">
                  <c:v>6.9950000000000001</c:v>
                </c:pt>
                <c:pt idx="1194">
                  <c:v>6.7702999999999998</c:v>
                </c:pt>
                <c:pt idx="1195">
                  <c:v>6.4862000000000002</c:v>
                </c:pt>
                <c:pt idx="1196">
                  <c:v>6.1776</c:v>
                </c:pt>
                <c:pt idx="1197">
                  <c:v>5.8068999999999997</c:v>
                </c:pt>
                <c:pt idx="1198">
                  <c:v>5.6683000000000003</c:v>
                </c:pt>
                <c:pt idx="1199">
                  <c:v>5.7645999999999997</c:v>
                </c:pt>
                <c:pt idx="1200">
                  <c:v>5.8451000000000004</c:v>
                </c:pt>
                <c:pt idx="1201">
                  <c:v>5.9001999999999999</c:v>
                </c:pt>
                <c:pt idx="1202">
                  <c:v>5.8667999999999996</c:v>
                </c:pt>
                <c:pt idx="1203">
                  <c:v>5.8929</c:v>
                </c:pt>
                <c:pt idx="1204">
                  <c:v>5.8615000000000004</c:v>
                </c:pt>
                <c:pt idx="1205">
                  <c:v>5.2870999999999997</c:v>
                </c:pt>
                <c:pt idx="1206">
                  <c:v>4.9501999999999997</c:v>
                </c:pt>
                <c:pt idx="1207">
                  <c:v>5.0377999999999998</c:v>
                </c:pt>
                <c:pt idx="1208">
                  <c:v>5.1577999999999999</c:v>
                </c:pt>
                <c:pt idx="1209">
                  <c:v>5.2480000000000002</c:v>
                </c:pt>
                <c:pt idx="1210">
                  <c:v>5.3175999999999997</c:v>
                </c:pt>
                <c:pt idx="1211">
                  <c:v>5.3212999999999999</c:v>
                </c:pt>
                <c:pt idx="1212">
                  <c:v>5.6459999999999999</c:v>
                </c:pt>
                <c:pt idx="1213">
                  <c:v>5.8951000000000002</c:v>
                </c:pt>
                <c:pt idx="1214">
                  <c:v>6.1814</c:v>
                </c:pt>
                <c:pt idx="1215">
                  <c:v>6.2686000000000002</c:v>
                </c:pt>
                <c:pt idx="1216">
                  <c:v>6.3128000000000002</c:v>
                </c:pt>
                <c:pt idx="1217">
                  <c:v>6.4237000000000002</c:v>
                </c:pt>
                <c:pt idx="1218">
                  <c:v>6.3167</c:v>
                </c:pt>
                <c:pt idx="1219">
                  <c:v>6.0787000000000004</c:v>
                </c:pt>
                <c:pt idx="1220">
                  <c:v>6.0854999999999997</c:v>
                </c:pt>
                <c:pt idx="1221">
                  <c:v>6.1247999999999996</c:v>
                </c:pt>
                <c:pt idx="1222">
                  <c:v>6.0507999999999997</c:v>
                </c:pt>
                <c:pt idx="1223">
                  <c:v>6.0202</c:v>
                </c:pt>
                <c:pt idx="1224">
                  <c:v>5.9600999999999997</c:v>
                </c:pt>
                <c:pt idx="1225">
                  <c:v>5.8242000000000003</c:v>
                </c:pt>
                <c:pt idx="1226">
                  <c:v>5.9638</c:v>
                </c:pt>
                <c:pt idx="1227">
                  <c:v>6.2141999999999999</c:v>
                </c:pt>
                <c:pt idx="1228">
                  <c:v>6.31</c:v>
                </c:pt>
                <c:pt idx="1229">
                  <c:v>6.4316000000000004</c:v>
                </c:pt>
                <c:pt idx="1230">
                  <c:v>6.3531000000000004</c:v>
                </c:pt>
                <c:pt idx="1231">
                  <c:v>6.3795999999999999</c:v>
                </c:pt>
                <c:pt idx="1232">
                  <c:v>6.4551999999999996</c:v>
                </c:pt>
                <c:pt idx="1233">
                  <c:v>6.5876000000000001</c:v>
                </c:pt>
                <c:pt idx="1234">
                  <c:v>6.5353000000000003</c:v>
                </c:pt>
                <c:pt idx="1235">
                  <c:v>6.3428000000000004</c:v>
                </c:pt>
                <c:pt idx="1236">
                  <c:v>6.2949999999999999</c:v>
                </c:pt>
                <c:pt idx="1237">
                  <c:v>6.5640999999999998</c:v>
                </c:pt>
                <c:pt idx="1238">
                  <c:v>6.7561</c:v>
                </c:pt>
                <c:pt idx="1239">
                  <c:v>6.8845999999999998</c:v>
                </c:pt>
                <c:pt idx="1240">
                  <c:v>6.9729999999999999</c:v>
                </c:pt>
                <c:pt idx="1241">
                  <c:v>7.1692</c:v>
                </c:pt>
                <c:pt idx="1242">
                  <c:v>7.4039999999999999</c:v>
                </c:pt>
                <c:pt idx="1243">
                  <c:v>7.3354999999999997</c:v>
                </c:pt>
                <c:pt idx="1244">
                  <c:v>7.5111999999999997</c:v>
                </c:pt>
                <c:pt idx="1245">
                  <c:v>7.5426000000000002</c:v>
                </c:pt>
                <c:pt idx="1246">
                  <c:v>7.5942999999999996</c:v>
                </c:pt>
                <c:pt idx="1247">
                  <c:v>7.4080000000000004</c:v>
                </c:pt>
                <c:pt idx="1248">
                  <c:v>7.2946</c:v>
                </c:pt>
                <c:pt idx="1249">
                  <c:v>7.2446999999999999</c:v>
                </c:pt>
                <c:pt idx="1250">
                  <c:v>7.3487999999999998</c:v>
                </c:pt>
                <c:pt idx="1251">
                  <c:v>7.7474999999999996</c:v>
                </c:pt>
                <c:pt idx="1252">
                  <c:v>8.2217000000000002</c:v>
                </c:pt>
                <c:pt idx="1253">
                  <c:v>8.2603000000000009</c:v>
                </c:pt>
                <c:pt idx="1254">
                  <c:v>8.2728000000000002</c:v>
                </c:pt>
                <c:pt idx="1255">
                  <c:v>8.3562999999999992</c:v>
                </c:pt>
                <c:pt idx="1256">
                  <c:v>8.5009999999999994</c:v>
                </c:pt>
                <c:pt idx="1257">
                  <c:v>8.5005000000000006</c:v>
                </c:pt>
                <c:pt idx="1258">
                  <c:v>8.5008999999999997</c:v>
                </c:pt>
                <c:pt idx="1259">
                  <c:v>8.4947999999999997</c:v>
                </c:pt>
                <c:pt idx="1260">
                  <c:v>8.2619000000000007</c:v>
                </c:pt>
                <c:pt idx="1261">
                  <c:v>8.2916000000000007</c:v>
                </c:pt>
                <c:pt idx="1262">
                  <c:v>8.1056000000000008</c:v>
                </c:pt>
                <c:pt idx="1263">
                  <c:v>8.0299999999999994</c:v>
                </c:pt>
                <c:pt idx="1264">
                  <c:v>8.1281999999999996</c:v>
                </c:pt>
                <c:pt idx="1265">
                  <c:v>8.3140000000000001</c:v>
                </c:pt>
                <c:pt idx="1266">
                  <c:v>8.0008999999999997</c:v>
                </c:pt>
                <c:pt idx="1267">
                  <c:v>8.093</c:v>
                </c:pt>
                <c:pt idx="1268">
                  <c:v>7.9226000000000001</c:v>
                </c:pt>
                <c:pt idx="1269">
                  <c:v>7.3526999999999996</c:v>
                </c:pt>
                <c:pt idx="1270">
                  <c:v>6.9560000000000004</c:v>
                </c:pt>
                <c:pt idx="1271">
                  <c:v>6.9034000000000004</c:v>
                </c:pt>
                <c:pt idx="1272">
                  <c:v>6.843</c:v>
                </c:pt>
                <c:pt idx="1273">
                  <c:v>7.1782000000000004</c:v>
                </c:pt>
                <c:pt idx="1274">
                  <c:v>7.5839999999999996</c:v>
                </c:pt>
                <c:pt idx="1275">
                  <c:v>7.7089999999999996</c:v>
                </c:pt>
                <c:pt idx="1276">
                  <c:v>7.5686</c:v>
                </c:pt>
                <c:pt idx="1277">
                  <c:v>7.4962999999999997</c:v>
                </c:pt>
                <c:pt idx="1278">
                  <c:v>7.7606000000000002</c:v>
                </c:pt>
                <c:pt idx="1279">
                  <c:v>7.9524999999999997</c:v>
                </c:pt>
                <c:pt idx="1280">
                  <c:v>7.7112999999999996</c:v>
                </c:pt>
                <c:pt idx="1281">
                  <c:v>7.7386999999999997</c:v>
                </c:pt>
                <c:pt idx="1282">
                  <c:v>8.0030999999999999</c:v>
                </c:pt>
                <c:pt idx="1283">
                  <c:v>8.0056999999999992</c:v>
                </c:pt>
                <c:pt idx="1284">
                  <c:v>8.6966000000000001</c:v>
                </c:pt>
                <c:pt idx="1285">
                  <c:v>9.2202999999999999</c:v>
                </c:pt>
                <c:pt idx="1286">
                  <c:v>9.3952000000000009</c:v>
                </c:pt>
                <c:pt idx="1287">
                  <c:v>9.7089999999999996</c:v>
                </c:pt>
                <c:pt idx="1288">
                  <c:v>9.77</c:v>
                </c:pt>
                <c:pt idx="1289">
                  <c:v>9.7200000000000006</c:v>
                </c:pt>
                <c:pt idx="1290">
                  <c:v>9.8629999999999995</c:v>
                </c:pt>
                <c:pt idx="1291">
                  <c:v>10.1706</c:v>
                </c:pt>
                <c:pt idx="1292">
                  <c:v>10.1807</c:v>
                </c:pt>
                <c:pt idx="1293">
                  <c:v>10.1912</c:v>
                </c:pt>
                <c:pt idx="1294">
                  <c:v>10.0784</c:v>
                </c:pt>
                <c:pt idx="1295">
                  <c:v>9.9027999999999992</c:v>
                </c:pt>
                <c:pt idx="1296">
                  <c:v>9.7848000000000006</c:v>
                </c:pt>
                <c:pt idx="1297">
                  <c:v>9.4722000000000008</c:v>
                </c:pt>
              </c:numCache>
            </c:numRef>
          </c:val>
          <c:smooth val="0"/>
          <c:extLst>
            <c:ext xmlns:c16="http://schemas.microsoft.com/office/drawing/2014/chart" uri="{C3380CC4-5D6E-409C-BE32-E72D297353CC}">
              <c16:uniqueId val="{00000002-FC2D-4EA7-913A-919AD6FCED54}"/>
            </c:ext>
          </c:extLst>
        </c:ser>
        <c:dLbls>
          <c:showLegendKey val="0"/>
          <c:showVal val="0"/>
          <c:showCatName val="0"/>
          <c:showSerName val="0"/>
          <c:showPercent val="0"/>
          <c:showBubbleSize val="0"/>
        </c:dLbls>
        <c:smooth val="0"/>
        <c:axId val="856581992"/>
        <c:axId val="856581632"/>
      </c:lineChart>
      <c:dateAx>
        <c:axId val="856581992"/>
        <c:scaling>
          <c:orientation val="minMax"/>
          <c:max val="45438"/>
          <c:min val="43611"/>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81632"/>
        <c:crosses val="autoZero"/>
        <c:auto val="1"/>
        <c:lblOffset val="100"/>
        <c:baseTimeUnit val="days"/>
      </c:dateAx>
      <c:valAx>
        <c:axId val="85658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81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5FE9A-E6C2-764E-9ECA-E912F3B2C62B}"/>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2577E1-C928-194E-BB16-E5D6B69D2F13}"/>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0242E848-9F3B-0840-B594-AC6D47275822}" type="datetimeFigureOut">
              <a:rPr lang="en-US" smtClean="0"/>
              <a:t>6/5/2024</a:t>
            </a:fld>
            <a:endParaRPr lang="en-US" dirty="0"/>
          </a:p>
        </p:txBody>
      </p:sp>
      <p:sp>
        <p:nvSpPr>
          <p:cNvPr id="4" name="Footer Placeholder 3">
            <a:extLst>
              <a:ext uri="{FF2B5EF4-FFF2-40B4-BE49-F238E27FC236}">
                <a16:creationId xmlns:a16="http://schemas.microsoft.com/office/drawing/2014/main" id="{AD56444F-9D9E-B248-AD5A-484E3F14EE19}"/>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2E6488-B609-F44E-AA15-D17DE3B4A0DE}"/>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42B464DA-559E-A84F-8612-8BDE52DED2BE}" type="slidenum">
              <a:rPr lang="en-US" smtClean="0"/>
              <a:t>‹#›</a:t>
            </a:fld>
            <a:endParaRPr lang="en-US" dirty="0"/>
          </a:p>
        </p:txBody>
      </p:sp>
    </p:spTree>
    <p:extLst>
      <p:ext uri="{BB962C8B-B14F-4D97-AF65-F5344CB8AC3E}">
        <p14:creationId xmlns:p14="http://schemas.microsoft.com/office/powerpoint/2010/main" val="289914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197964E2-7966-7249-9067-55EB1F1AA670}" type="datetimeFigureOut">
              <a:rPr lang="en-US" smtClean="0"/>
              <a:t>6/5/2024</a:t>
            </a:fld>
            <a:endParaRPr lang="en-US"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73A05C56-37C4-8B45-9F27-743B40087A96}" type="slidenum">
              <a:rPr lang="en-US" smtClean="0"/>
              <a:t>‹#›</a:t>
            </a:fld>
            <a:endParaRPr lang="en-US" dirty="0"/>
          </a:p>
        </p:txBody>
      </p:sp>
    </p:spTree>
    <p:extLst>
      <p:ext uri="{BB962C8B-B14F-4D97-AF65-F5344CB8AC3E}">
        <p14:creationId xmlns:p14="http://schemas.microsoft.com/office/powerpoint/2010/main" val="176286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FFAEF2C-49A1-43D6-9343-A9D51E00C4F8}"/>
              </a:ext>
            </a:extLst>
          </p:cNvPr>
          <p:cNvSpPr>
            <a:spLocks noGrp="1" noRot="1" noChangeAspect="1" noChangeArrowheads="1" noTextEdit="1"/>
          </p:cNvSpPr>
          <p:nvPr>
            <p:ph type="sldImg"/>
          </p:nvPr>
        </p:nvSpPr>
        <p:spPr>
          <a:xfrm>
            <a:off x="-201613" y="815975"/>
            <a:ext cx="7248526" cy="4078288"/>
          </a:xfrm>
          <a:ln/>
        </p:spPr>
      </p:sp>
      <p:sp>
        <p:nvSpPr>
          <p:cNvPr id="43011" name="Notes Placeholder 2">
            <a:extLst>
              <a:ext uri="{FF2B5EF4-FFF2-40B4-BE49-F238E27FC236}">
                <a16:creationId xmlns:a16="http://schemas.microsoft.com/office/drawing/2014/main" id="{7170DAB6-72F4-40CD-833E-6F137680F5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3012" name="Header Placeholder 3">
            <a:extLst>
              <a:ext uri="{FF2B5EF4-FFF2-40B4-BE49-F238E27FC236}">
                <a16:creationId xmlns:a16="http://schemas.microsoft.com/office/drawing/2014/main" id="{38C33FF0-6016-4B88-97E8-8AAEF0B4F5B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17">
              <a:defRPr sz="600">
                <a:solidFill>
                  <a:schemeClr val="tx1"/>
                </a:solidFill>
                <a:latin typeface="Arial" panose="020B0604020202020204" pitchFamily="34" charset="0"/>
                <a:ea typeface="ＭＳ Ｐゴシック" panose="020B0600070205080204" pitchFamily="34" charset="-128"/>
              </a:defRPr>
            </a:lvl1pPr>
            <a:lvl2pPr marL="765610" indent="-294465" defTabSz="939017">
              <a:defRPr sz="600">
                <a:solidFill>
                  <a:schemeClr val="tx1"/>
                </a:solidFill>
                <a:latin typeface="Arial" panose="020B0604020202020204" pitchFamily="34" charset="0"/>
                <a:ea typeface="ＭＳ Ｐゴシック" panose="020B0600070205080204" pitchFamily="34" charset="-128"/>
              </a:defRPr>
            </a:lvl2pPr>
            <a:lvl3pPr marL="1177862" indent="-235572" defTabSz="939017">
              <a:defRPr sz="600">
                <a:solidFill>
                  <a:schemeClr val="tx1"/>
                </a:solidFill>
                <a:latin typeface="Arial" panose="020B0604020202020204" pitchFamily="34" charset="0"/>
                <a:ea typeface="ＭＳ Ｐゴシック" panose="020B0600070205080204" pitchFamily="34" charset="-128"/>
              </a:defRPr>
            </a:lvl3pPr>
            <a:lvl4pPr marL="1649006" indent="-235572" defTabSz="939017">
              <a:defRPr sz="600">
                <a:solidFill>
                  <a:schemeClr val="tx1"/>
                </a:solidFill>
                <a:latin typeface="Arial" panose="020B0604020202020204" pitchFamily="34" charset="0"/>
                <a:ea typeface="ＭＳ Ｐゴシック" panose="020B0600070205080204" pitchFamily="34" charset="-128"/>
              </a:defRPr>
            </a:lvl4pPr>
            <a:lvl5pPr marL="2120151" indent="-235572" defTabSz="939017">
              <a:defRPr sz="600">
                <a:solidFill>
                  <a:schemeClr val="tx1"/>
                </a:solidFill>
                <a:latin typeface="Arial" panose="020B0604020202020204" pitchFamily="34" charset="0"/>
                <a:ea typeface="ＭＳ Ｐゴシック" panose="020B0600070205080204" pitchFamily="34" charset="-128"/>
              </a:defRPr>
            </a:lvl5pPr>
            <a:lvl6pPr marL="2591295" indent="-235572" defTabSz="939017"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6pPr>
            <a:lvl7pPr marL="3062440" indent="-235572" defTabSz="939017"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7pPr>
            <a:lvl8pPr marL="3533585" indent="-235572" defTabSz="939017"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8pPr>
            <a:lvl9pPr marL="4004729" indent="-235572" defTabSz="939017"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9pPr>
          </a:lstStyle>
          <a:p>
            <a:endParaRPr lang="en-US" altLang="en-US" sz="900" dirty="0">
              <a:solidFill>
                <a:srgbClr val="000000"/>
              </a:solidFill>
            </a:endParaRPr>
          </a:p>
        </p:txBody>
      </p:sp>
      <p:sp>
        <p:nvSpPr>
          <p:cNvPr id="43013" name="Footer Placeholder 4">
            <a:extLst>
              <a:ext uri="{FF2B5EF4-FFF2-40B4-BE49-F238E27FC236}">
                <a16:creationId xmlns:a16="http://schemas.microsoft.com/office/drawing/2014/main" id="{D93328FC-5A7C-417E-ABC0-928E49341732}"/>
              </a:ext>
            </a:extLst>
          </p:cNvPr>
          <p:cNvSpPr>
            <a:spLocks noGrp="1"/>
          </p:cNvSpPr>
          <p:nvPr>
            <p:ph type="ftr" sz="quarter" idx="4"/>
            <p:custDataLst>
              <p:tags r:id="rId1"/>
            </p:custDataLst>
          </p:nvPr>
        </p:nvSpPr>
        <p:spPr>
          <a:xfrm>
            <a:off x="0" y="10329820"/>
            <a:ext cx="6797675" cy="5433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panose="020B0604020202020204" pitchFamily="34" charset="0"/>
                <a:ea typeface="ＭＳ Ｐゴシック" panose="020B0600070205080204" pitchFamily="34" charset="-128"/>
              </a:defRPr>
            </a:lvl1pPr>
            <a:lvl2pPr marL="765610" indent="-294465">
              <a:defRPr sz="600">
                <a:solidFill>
                  <a:schemeClr val="tx1"/>
                </a:solidFill>
                <a:latin typeface="Arial" panose="020B0604020202020204" pitchFamily="34" charset="0"/>
                <a:ea typeface="ＭＳ Ｐゴシック" panose="020B0600070205080204" pitchFamily="34" charset="-128"/>
              </a:defRPr>
            </a:lvl2pPr>
            <a:lvl3pPr marL="1177862" indent="-235572">
              <a:defRPr sz="600">
                <a:solidFill>
                  <a:schemeClr val="tx1"/>
                </a:solidFill>
                <a:latin typeface="Arial" panose="020B0604020202020204" pitchFamily="34" charset="0"/>
                <a:ea typeface="ＭＳ Ｐゴシック" panose="020B0600070205080204" pitchFamily="34" charset="-128"/>
              </a:defRPr>
            </a:lvl3pPr>
            <a:lvl4pPr marL="1649006" indent="-235572">
              <a:defRPr sz="600">
                <a:solidFill>
                  <a:schemeClr val="tx1"/>
                </a:solidFill>
                <a:latin typeface="Arial" panose="020B0604020202020204" pitchFamily="34" charset="0"/>
                <a:ea typeface="ＭＳ Ｐゴシック" panose="020B0600070205080204" pitchFamily="34" charset="-128"/>
              </a:defRPr>
            </a:lvl4pPr>
            <a:lvl5pPr marL="2120151" indent="-235572">
              <a:defRPr sz="600">
                <a:solidFill>
                  <a:schemeClr val="tx1"/>
                </a:solidFill>
                <a:latin typeface="Arial" panose="020B0604020202020204" pitchFamily="34" charset="0"/>
                <a:ea typeface="ＭＳ Ｐゴシック" panose="020B0600070205080204" pitchFamily="34" charset="-128"/>
              </a:defRPr>
            </a:lvl5pPr>
            <a:lvl6pPr marL="2591295"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6pPr>
            <a:lvl7pPr marL="3062440"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7pPr>
            <a:lvl8pPr marL="3533585"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8pPr>
            <a:lvl9pPr marL="4004729"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0000"/>
                </a:solidFill>
                <a:latin typeface="Times New Roman" panose="02020603050405020304" pitchFamily="18" charset="0"/>
              </a:rPr>
              <a:t> </a:t>
            </a:r>
          </a:p>
        </p:txBody>
      </p:sp>
      <p:sp>
        <p:nvSpPr>
          <p:cNvPr id="43014" name="Slide Number Placeholder 5">
            <a:extLst>
              <a:ext uri="{FF2B5EF4-FFF2-40B4-BE49-F238E27FC236}">
                <a16:creationId xmlns:a16="http://schemas.microsoft.com/office/drawing/2014/main" id="{3AD67764-19FD-4570-AD60-B3E153E194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panose="020B0604020202020204" pitchFamily="34" charset="0"/>
                <a:ea typeface="ＭＳ Ｐゴシック" panose="020B0600070205080204" pitchFamily="34" charset="-128"/>
              </a:defRPr>
            </a:lvl1pPr>
            <a:lvl2pPr marL="765610" indent="-294465">
              <a:defRPr sz="600">
                <a:solidFill>
                  <a:schemeClr val="tx1"/>
                </a:solidFill>
                <a:latin typeface="Arial" panose="020B0604020202020204" pitchFamily="34" charset="0"/>
                <a:ea typeface="ＭＳ Ｐゴシック" panose="020B0600070205080204" pitchFamily="34" charset="-128"/>
              </a:defRPr>
            </a:lvl2pPr>
            <a:lvl3pPr marL="1177862" indent="-235572">
              <a:defRPr sz="600">
                <a:solidFill>
                  <a:schemeClr val="tx1"/>
                </a:solidFill>
                <a:latin typeface="Arial" panose="020B0604020202020204" pitchFamily="34" charset="0"/>
                <a:ea typeface="ＭＳ Ｐゴシック" panose="020B0600070205080204" pitchFamily="34" charset="-128"/>
              </a:defRPr>
            </a:lvl3pPr>
            <a:lvl4pPr marL="1649006" indent="-235572">
              <a:defRPr sz="600">
                <a:solidFill>
                  <a:schemeClr val="tx1"/>
                </a:solidFill>
                <a:latin typeface="Arial" panose="020B0604020202020204" pitchFamily="34" charset="0"/>
                <a:ea typeface="ＭＳ Ｐゴシック" panose="020B0600070205080204" pitchFamily="34" charset="-128"/>
              </a:defRPr>
            </a:lvl4pPr>
            <a:lvl5pPr marL="2120151" indent="-235572">
              <a:defRPr sz="600">
                <a:solidFill>
                  <a:schemeClr val="tx1"/>
                </a:solidFill>
                <a:latin typeface="Arial" panose="020B0604020202020204" pitchFamily="34" charset="0"/>
                <a:ea typeface="ＭＳ Ｐゴシック" panose="020B0600070205080204" pitchFamily="34" charset="-128"/>
              </a:defRPr>
            </a:lvl5pPr>
            <a:lvl6pPr marL="2591295"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6pPr>
            <a:lvl7pPr marL="3062440"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7pPr>
            <a:lvl8pPr marL="3533585"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8pPr>
            <a:lvl9pPr marL="4004729" indent="-235572"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9pPr>
          </a:lstStyle>
          <a:p>
            <a:fld id="{CB40EAA5-BC97-42CD-90F5-100A699342D5}" type="slidenum">
              <a:rPr lang="en-GB" altLang="en-US" sz="900">
                <a:solidFill>
                  <a:srgbClr val="000000"/>
                </a:solidFill>
              </a:rPr>
              <a:pPr/>
              <a:t>2</a:t>
            </a:fld>
            <a:endParaRPr lang="en-GB" altLang="en-US" sz="9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05C56-37C4-8B45-9F27-743B40087A96}" type="slidenum">
              <a:rPr lang="en-US" smtClean="0"/>
              <a:t>26</a:t>
            </a:fld>
            <a:endParaRPr lang="en-US" dirty="0"/>
          </a:p>
        </p:txBody>
      </p:sp>
    </p:spTree>
    <p:extLst>
      <p:ext uri="{BB962C8B-B14F-4D97-AF65-F5344CB8AC3E}">
        <p14:creationId xmlns:p14="http://schemas.microsoft.com/office/powerpoint/2010/main" val="133097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05C56-37C4-8B45-9F27-743B40087A96}" type="slidenum">
              <a:rPr lang="en-US" smtClean="0"/>
              <a:t>27</a:t>
            </a:fld>
            <a:endParaRPr lang="en-US" dirty="0"/>
          </a:p>
        </p:txBody>
      </p:sp>
    </p:spTree>
    <p:extLst>
      <p:ext uri="{BB962C8B-B14F-4D97-AF65-F5344CB8AC3E}">
        <p14:creationId xmlns:p14="http://schemas.microsoft.com/office/powerpoint/2010/main" val="3949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05C56-37C4-8B45-9F27-743B40087A96}" type="slidenum">
              <a:rPr lang="en-US" smtClean="0"/>
              <a:t>28</a:t>
            </a:fld>
            <a:endParaRPr lang="en-US" dirty="0"/>
          </a:p>
        </p:txBody>
      </p:sp>
    </p:spTree>
    <p:extLst>
      <p:ext uri="{BB962C8B-B14F-4D97-AF65-F5344CB8AC3E}">
        <p14:creationId xmlns:p14="http://schemas.microsoft.com/office/powerpoint/2010/main" val="177545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05C56-37C4-8B45-9F27-743B40087A96}" type="slidenum">
              <a:rPr lang="en-US" smtClean="0"/>
              <a:t>29</a:t>
            </a:fld>
            <a:endParaRPr lang="en-US" dirty="0"/>
          </a:p>
        </p:txBody>
      </p:sp>
    </p:spTree>
    <p:extLst>
      <p:ext uri="{BB962C8B-B14F-4D97-AF65-F5344CB8AC3E}">
        <p14:creationId xmlns:p14="http://schemas.microsoft.com/office/powerpoint/2010/main" val="209308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a:xfrm>
            <a:off x="0" y="8685213"/>
            <a:ext cx="6669088" cy="458787"/>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Slide Number Placeholder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3A05C56-37C4-8B45-9F27-743B40087A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97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defTabSz="990453">
              <a:defRPr/>
            </a:pPr>
            <a:endParaRPr lang="en-US" dirty="0">
              <a:solidFill>
                <a:prstClr val="black"/>
              </a:solidFill>
              <a:latin typeface="Calibri" panose="020F0502020204030204"/>
            </a:endParaRPr>
          </a:p>
        </p:txBody>
      </p:sp>
      <p:sp>
        <p:nvSpPr>
          <p:cNvPr id="5" name="Footer Placeholder 4"/>
          <p:cNvSpPr>
            <a:spLocks noGrp="1"/>
          </p:cNvSpPr>
          <p:nvPr>
            <p:ph type="ftr" sz="quarter" idx="4"/>
            <p:custDataLst>
              <p:tags r:id="rId1"/>
            </p:custDataLst>
          </p:nvPr>
        </p:nvSpPr>
        <p:spPr>
          <a:xfrm>
            <a:off x="0" y="9191146"/>
            <a:ext cx="7417625" cy="485513"/>
          </a:xfrm>
        </p:spPr>
        <p:txBody>
          <a:bodyPr/>
          <a:lstStyle/>
          <a:p>
            <a:pPr defTabSz="990453">
              <a:defRPr/>
            </a:pPr>
            <a:r>
              <a:rPr lang="en-GB" dirty="0">
                <a:solidFill>
                  <a:prstClr val="black"/>
                </a:solidFill>
                <a:latin typeface="Calibri" panose="020F0502020204030204"/>
              </a:rPr>
              <a:t> </a:t>
            </a:r>
          </a:p>
        </p:txBody>
      </p:sp>
      <p:sp>
        <p:nvSpPr>
          <p:cNvPr id="6" name="Slide Number Placeholder 5"/>
          <p:cNvSpPr>
            <a:spLocks noGrp="1"/>
          </p:cNvSpPr>
          <p:nvPr>
            <p:ph type="sldNum" sz="quarter" idx="5"/>
          </p:nvPr>
        </p:nvSpPr>
        <p:spPr/>
        <p:txBody>
          <a:bodyPr/>
          <a:lstStyle/>
          <a:p>
            <a:pPr defTabSz="990453">
              <a:defRPr/>
            </a:pPr>
            <a:fld id="{73A05C56-37C4-8B45-9F27-743B40087A96}" type="slidenum">
              <a:rPr lang="en-US">
                <a:solidFill>
                  <a:prstClr val="black"/>
                </a:solidFill>
                <a:latin typeface="Calibri" panose="020F0502020204030204"/>
              </a:rPr>
              <a:pPr defTabSz="990453">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2113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defTabSz="990453">
              <a:defRPr/>
            </a:pPr>
            <a:endParaRPr lang="en-US" dirty="0">
              <a:solidFill>
                <a:prstClr val="black"/>
              </a:solidFill>
              <a:latin typeface="Calibri" panose="020F0502020204030204"/>
            </a:endParaRPr>
          </a:p>
        </p:txBody>
      </p:sp>
      <p:sp>
        <p:nvSpPr>
          <p:cNvPr id="5" name="Footer Placeholder 4"/>
          <p:cNvSpPr>
            <a:spLocks noGrp="1"/>
          </p:cNvSpPr>
          <p:nvPr>
            <p:ph type="ftr" sz="quarter" idx="4"/>
            <p:custDataLst>
              <p:tags r:id="rId1"/>
            </p:custDataLst>
          </p:nvPr>
        </p:nvSpPr>
        <p:spPr>
          <a:xfrm>
            <a:off x="0" y="9191146"/>
            <a:ext cx="7417625" cy="485513"/>
          </a:xfrm>
        </p:spPr>
        <p:txBody>
          <a:bodyPr/>
          <a:lstStyle/>
          <a:p>
            <a:pPr defTabSz="990453">
              <a:defRPr/>
            </a:pPr>
            <a:r>
              <a:rPr lang="en-GB" dirty="0">
                <a:solidFill>
                  <a:prstClr val="black"/>
                </a:solidFill>
                <a:latin typeface="Calibri" panose="020F0502020204030204"/>
              </a:rPr>
              <a:t> </a:t>
            </a:r>
          </a:p>
        </p:txBody>
      </p:sp>
      <p:sp>
        <p:nvSpPr>
          <p:cNvPr id="6" name="Slide Number Placeholder 5"/>
          <p:cNvSpPr>
            <a:spLocks noGrp="1"/>
          </p:cNvSpPr>
          <p:nvPr>
            <p:ph type="sldNum" sz="quarter" idx="5"/>
          </p:nvPr>
        </p:nvSpPr>
        <p:spPr/>
        <p:txBody>
          <a:bodyPr/>
          <a:lstStyle/>
          <a:p>
            <a:pPr defTabSz="990453">
              <a:defRPr/>
            </a:pPr>
            <a:fld id="{73A05C56-37C4-8B45-9F27-743B40087A96}" type="slidenum">
              <a:rPr lang="en-US">
                <a:solidFill>
                  <a:prstClr val="black"/>
                </a:solidFill>
                <a:latin typeface="Calibri" panose="020F0502020204030204"/>
              </a:rPr>
              <a:pPr defTabSz="990453">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22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custDataLst>
              <p:tags r:id="rId1"/>
            </p:custDataLst>
          </p:nvPr>
        </p:nvSpPr>
        <p:spPr>
          <a:xfrm>
            <a:off x="0" y="8685213"/>
            <a:ext cx="6858000" cy="458787"/>
          </a:xfrm>
        </p:spPr>
        <p:txBody>
          <a:bodyPr/>
          <a:lstStyle/>
          <a:p>
            <a:r>
              <a:rPr lang="en-GB" dirty="0"/>
              <a:t> </a:t>
            </a:r>
          </a:p>
        </p:txBody>
      </p:sp>
      <p:sp>
        <p:nvSpPr>
          <p:cNvPr id="6" name="Slide Number Placeholder 5"/>
          <p:cNvSpPr>
            <a:spLocks noGrp="1"/>
          </p:cNvSpPr>
          <p:nvPr>
            <p:ph type="sldNum" sz="quarter" idx="5"/>
          </p:nvPr>
        </p:nvSpPr>
        <p:spPr/>
        <p:txBody>
          <a:bodyPr/>
          <a:lstStyle/>
          <a:p>
            <a:fld id="{73A05C56-37C4-8B45-9F27-743B40087A96}" type="slidenum">
              <a:rPr lang="en-US" smtClean="0"/>
              <a:t>9</a:t>
            </a:fld>
            <a:endParaRPr lang="en-US" dirty="0"/>
          </a:p>
        </p:txBody>
      </p:sp>
    </p:spTree>
    <p:extLst>
      <p:ext uri="{BB962C8B-B14F-4D97-AF65-F5344CB8AC3E}">
        <p14:creationId xmlns:p14="http://schemas.microsoft.com/office/powerpoint/2010/main" val="275158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A05C56-37C4-8B45-9F27-743B40087A96}" type="slidenum">
              <a:rPr lang="en-US" smtClean="0"/>
              <a:t>10</a:t>
            </a:fld>
            <a:endParaRPr lang="en-US" dirty="0"/>
          </a:p>
        </p:txBody>
      </p:sp>
    </p:spTree>
    <p:extLst>
      <p:ext uri="{BB962C8B-B14F-4D97-AF65-F5344CB8AC3E}">
        <p14:creationId xmlns:p14="http://schemas.microsoft.com/office/powerpoint/2010/main" val="311376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A05C56-37C4-8B45-9F27-743B40087A96}" type="slidenum">
              <a:rPr lang="en-US" smtClean="0"/>
              <a:t>11</a:t>
            </a:fld>
            <a:endParaRPr lang="en-US" dirty="0"/>
          </a:p>
        </p:txBody>
      </p:sp>
    </p:spTree>
    <p:extLst>
      <p:ext uri="{BB962C8B-B14F-4D97-AF65-F5344CB8AC3E}">
        <p14:creationId xmlns:p14="http://schemas.microsoft.com/office/powerpoint/2010/main" val="206570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05C56-37C4-8B45-9F27-743B40087A96}" type="slidenum">
              <a:rPr lang="en-US" smtClean="0"/>
              <a:t>13</a:t>
            </a:fld>
            <a:endParaRPr lang="en-US" dirty="0"/>
          </a:p>
        </p:txBody>
      </p:sp>
    </p:spTree>
    <p:extLst>
      <p:ext uri="{BB962C8B-B14F-4D97-AF65-F5344CB8AC3E}">
        <p14:creationId xmlns:p14="http://schemas.microsoft.com/office/powerpoint/2010/main" val="249488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custDataLst>
              <p:tags r:id="rId1"/>
            </p:custDataLst>
          </p:nvPr>
        </p:nvSpPr>
        <p:spPr>
          <a:xfrm>
            <a:off x="0" y="9494929"/>
            <a:ext cx="6858000" cy="499825"/>
          </a:xfrm>
        </p:spPr>
        <p:txBody>
          <a:bodyPr/>
          <a:lstStyle/>
          <a:p>
            <a:r>
              <a:rPr lang="en-GB" dirty="0"/>
              <a:t> </a:t>
            </a:r>
          </a:p>
        </p:txBody>
      </p:sp>
      <p:sp>
        <p:nvSpPr>
          <p:cNvPr id="6" name="Slide Number Placeholder 5"/>
          <p:cNvSpPr>
            <a:spLocks noGrp="1"/>
          </p:cNvSpPr>
          <p:nvPr>
            <p:ph type="sldNum" sz="quarter" idx="12"/>
          </p:nvPr>
        </p:nvSpPr>
        <p:spPr/>
        <p:txBody>
          <a:bodyPr/>
          <a:lstStyle/>
          <a:p>
            <a:fld id="{3835BF08-BF7D-45FE-98AD-4F20E7A1B615}" type="slidenum">
              <a:rPr lang="en-GB" smtClean="0"/>
              <a:pPr/>
              <a:t>17</a:t>
            </a:fld>
            <a:endParaRPr lang="en-GB" dirty="0"/>
          </a:p>
        </p:txBody>
      </p:sp>
    </p:spTree>
    <p:extLst>
      <p:ext uri="{BB962C8B-B14F-4D97-AF65-F5344CB8AC3E}">
        <p14:creationId xmlns:p14="http://schemas.microsoft.com/office/powerpoint/2010/main" val="353307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05C56-37C4-8B45-9F27-743B40087A96}" type="slidenum">
              <a:rPr lang="en-US" smtClean="0"/>
              <a:t>25</a:t>
            </a:fld>
            <a:endParaRPr lang="en-US" dirty="0"/>
          </a:p>
        </p:txBody>
      </p:sp>
    </p:spTree>
    <p:extLst>
      <p:ext uri="{BB962C8B-B14F-4D97-AF65-F5344CB8AC3E}">
        <p14:creationId xmlns:p14="http://schemas.microsoft.com/office/powerpoint/2010/main" val="1518425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sv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8.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8.sv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ellow-Coral 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lvl1pPr>
          </a:lstStyle>
          <a:p>
            <a:r>
              <a:rPr lang="en-US" dirty="0"/>
              <a:t>Click to edit presentation subtitle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accent1"/>
                </a:solidFill>
              </a:defRPr>
            </a:lvl1pPr>
          </a:lstStyle>
          <a:p>
            <a:pPr lvl="0"/>
            <a:r>
              <a:rPr lang="en-US" dirty="0"/>
              <a:t>Click to edit presentation title</a:t>
            </a:r>
          </a:p>
        </p:txBody>
      </p:sp>
      <p:sp>
        <p:nvSpPr>
          <p:cNvPr id="10" name="Text Placeholder 7">
            <a:extLst>
              <a:ext uri="{FF2B5EF4-FFF2-40B4-BE49-F238E27FC236}">
                <a16:creationId xmlns:a16="http://schemas.microsoft.com/office/drawing/2014/main" id="{803C84F2-0E03-E046-903D-25E2A9B18D02}"/>
              </a:ext>
            </a:extLst>
          </p:cNvPr>
          <p:cNvSpPr>
            <a:spLocks noGrp="1"/>
          </p:cNvSpPr>
          <p:nvPr>
            <p:ph type="body" sz="quarter" idx="15" hasCustomPrompt="1"/>
          </p:nvPr>
        </p:nvSpPr>
        <p:spPr>
          <a:xfrm>
            <a:off x="782883" y="5918835"/>
            <a:ext cx="4418013" cy="366462"/>
          </a:xfrm>
        </p:spPr>
        <p:txBody>
          <a:bodyPr/>
          <a:lstStyle>
            <a:lvl1pPr marL="0" marR="0" indent="0" algn="l" defTabSz="914377" rtl="0" eaLnBrk="1" fontAlgn="auto" latinLnBrk="0" hangingPunct="1">
              <a:lnSpc>
                <a:spcPct val="90000"/>
              </a:lnSpc>
              <a:spcBef>
                <a:spcPts val="800"/>
              </a:spcBef>
              <a:spcAft>
                <a:spcPts val="0"/>
              </a:spcAft>
              <a:buClrTx/>
              <a:buSzTx/>
              <a:buFontTx/>
              <a:buNone/>
              <a:tabLst/>
              <a:defRPr sz="1800">
                <a:solidFill>
                  <a:schemeClr val="tx1"/>
                </a:solidFill>
              </a:defRPr>
            </a:lvl1pPr>
          </a:lstStyle>
          <a:p>
            <a:r>
              <a:rPr lang="en-US" dirty="0"/>
              <a:t>Click to add date</a:t>
            </a:r>
          </a:p>
        </p:txBody>
      </p:sp>
      <p:pic>
        <p:nvPicPr>
          <p:cNvPr id="9" name="Picture 8">
            <a:extLst>
              <a:ext uri="{FF2B5EF4-FFF2-40B4-BE49-F238E27FC236}">
                <a16:creationId xmlns:a16="http://schemas.microsoft.com/office/drawing/2014/main" id="{F7985097-8DBB-6542-87B3-D6FFCCFBD8A5}"/>
              </a:ext>
            </a:extLst>
          </p:cNvPr>
          <p:cNvPicPr preferRelativeResize="0">
            <a:picLocks/>
          </p:cNvPicPr>
          <p:nvPr userDrawn="1"/>
        </p:nvPicPr>
        <p:blipFill>
          <a:blip r:embed="rId2"/>
          <a:srcRect/>
          <a:stretch/>
        </p:blipFill>
        <p:spPr>
          <a:xfrm>
            <a:off x="0" y="1141200"/>
            <a:ext cx="360000" cy="576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A33D198-295F-2F46-A39C-F64A0029DCB5}"/>
              </a:ext>
            </a:extLst>
          </p:cNvPr>
          <p:cNvPicPr>
            <a:picLocks noChangeAspect="1"/>
          </p:cNvPicPr>
          <p:nvPr userDrawn="1"/>
        </p:nvPicPr>
        <p:blipFill>
          <a:blip r:embed="rId3"/>
          <a:stretch>
            <a:fillRect/>
          </a:stretch>
        </p:blipFill>
        <p:spPr>
          <a:xfrm>
            <a:off x="10450897" y="409864"/>
            <a:ext cx="1320800" cy="571500"/>
          </a:xfrm>
          <a:prstGeom prst="rect">
            <a:avLst/>
          </a:prstGeom>
        </p:spPr>
      </p:pic>
    </p:spTree>
    <p:extLst>
      <p:ext uri="{BB962C8B-B14F-4D97-AF65-F5344CB8AC3E}">
        <p14:creationId xmlns:p14="http://schemas.microsoft.com/office/powerpoint/2010/main" val="204682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ellow Divider">
    <p:bg>
      <p:bgPr>
        <a:solidFill>
          <a:schemeClr val="accent4"/>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solidFill>
                  <a:schemeClr val="bg1"/>
                </a:solidFill>
              </a:defRPr>
            </a:lvl1pPr>
          </a:lstStyle>
          <a:p>
            <a:pPr lvl="0"/>
            <a:r>
              <a:rPr lang="en-US" dirty="0"/>
              <a:t>Use for subheading (or delete)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accent1"/>
                </a:solidFill>
              </a:defRPr>
            </a:lvl1pPr>
          </a:lstStyle>
          <a:p>
            <a:pPr lvl="0"/>
            <a:r>
              <a:rPr lang="en-US" dirty="0"/>
              <a:t>Divider page heading</a:t>
            </a:r>
          </a:p>
        </p:txBody>
      </p:sp>
    </p:spTree>
    <p:extLst>
      <p:ext uri="{BB962C8B-B14F-4D97-AF65-F5344CB8AC3E}">
        <p14:creationId xmlns:p14="http://schemas.microsoft.com/office/powerpoint/2010/main" val="11502844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ey point icon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hasCustomPrompt="1"/>
          </p:nvPr>
        </p:nvSpPr>
        <p:spPr>
          <a:xfrm>
            <a:off x="1785600" y="1750818"/>
            <a:ext cx="10047600" cy="644400"/>
          </a:xfrm>
        </p:spPr>
        <p:txBody>
          <a:bodyPr/>
          <a:lstStyle>
            <a:lvl1pPr>
              <a:defRPr sz="1600"/>
            </a:lvl1pPr>
          </a:lstStyle>
          <a:p>
            <a:pPr lvl="0"/>
            <a:r>
              <a:rPr lang="en-GB" noProof="0"/>
              <a:t>Supporting text</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1785600" y="1231583"/>
            <a:ext cx="10047600" cy="433388"/>
          </a:xfrm>
        </p:spPr>
        <p:txBody>
          <a:bodyPr/>
          <a:lstStyle>
            <a:lvl1pPr marL="0" indent="0">
              <a:buNone/>
              <a:defRPr sz="1800">
                <a:solidFill>
                  <a:schemeClr val="bg2"/>
                </a:solidFill>
              </a:defRPr>
            </a:lvl1pPr>
          </a:lstStyle>
          <a:p>
            <a:pPr lvl="0"/>
            <a:r>
              <a:rPr lang="en-GB" noProof="0"/>
              <a:t>Key point</a:t>
            </a:r>
          </a:p>
        </p:txBody>
      </p:sp>
      <p:sp>
        <p:nvSpPr>
          <p:cNvPr id="10" name="Content Placeholder 2">
            <a:extLst>
              <a:ext uri="{FF2B5EF4-FFF2-40B4-BE49-F238E27FC236}">
                <a16:creationId xmlns:a16="http://schemas.microsoft.com/office/drawing/2014/main" id="{0C0C71DC-89F7-4588-8AA4-D020FC9D061A}"/>
              </a:ext>
            </a:extLst>
          </p:cNvPr>
          <p:cNvSpPr>
            <a:spLocks noGrp="1"/>
          </p:cNvSpPr>
          <p:nvPr>
            <p:ph sz="half" idx="14" hasCustomPrompt="1"/>
          </p:nvPr>
        </p:nvSpPr>
        <p:spPr>
          <a:xfrm>
            <a:off x="1785600" y="3000287"/>
            <a:ext cx="10047600" cy="644400"/>
          </a:xfrm>
        </p:spPr>
        <p:txBody>
          <a:bodyPr/>
          <a:lstStyle>
            <a:lvl1pPr>
              <a:defRPr sz="1600"/>
            </a:lvl1pPr>
          </a:lstStyle>
          <a:p>
            <a:pPr lvl="0"/>
            <a:r>
              <a:rPr lang="en-GB" noProof="0"/>
              <a:t>Supporting text</a:t>
            </a:r>
          </a:p>
        </p:txBody>
      </p:sp>
      <p:sp>
        <p:nvSpPr>
          <p:cNvPr id="11" name="Text Placeholder 7">
            <a:extLst>
              <a:ext uri="{FF2B5EF4-FFF2-40B4-BE49-F238E27FC236}">
                <a16:creationId xmlns:a16="http://schemas.microsoft.com/office/drawing/2014/main" id="{BC8DF0E9-B94A-414E-9825-94933E3AD0C0}"/>
              </a:ext>
            </a:extLst>
          </p:cNvPr>
          <p:cNvSpPr>
            <a:spLocks noGrp="1"/>
          </p:cNvSpPr>
          <p:nvPr>
            <p:ph type="body" sz="quarter" idx="15" hasCustomPrompt="1"/>
          </p:nvPr>
        </p:nvSpPr>
        <p:spPr>
          <a:xfrm>
            <a:off x="1785600" y="2481052"/>
            <a:ext cx="10047600" cy="433388"/>
          </a:xfrm>
        </p:spPr>
        <p:txBody>
          <a:bodyPr/>
          <a:lstStyle>
            <a:lvl1pPr marL="0" indent="0">
              <a:buNone/>
              <a:defRPr sz="1800">
                <a:solidFill>
                  <a:schemeClr val="bg2"/>
                </a:solidFill>
              </a:defRPr>
            </a:lvl1pPr>
          </a:lstStyle>
          <a:p>
            <a:pPr lvl="0"/>
            <a:r>
              <a:rPr lang="en-GB" noProof="0"/>
              <a:t>Key point</a:t>
            </a:r>
          </a:p>
        </p:txBody>
      </p:sp>
      <p:sp>
        <p:nvSpPr>
          <p:cNvPr id="12" name="Content Placeholder 2">
            <a:extLst>
              <a:ext uri="{FF2B5EF4-FFF2-40B4-BE49-F238E27FC236}">
                <a16:creationId xmlns:a16="http://schemas.microsoft.com/office/drawing/2014/main" id="{F8B3B1BD-2F40-494B-A10A-17F6270719CC}"/>
              </a:ext>
            </a:extLst>
          </p:cNvPr>
          <p:cNvSpPr>
            <a:spLocks noGrp="1"/>
          </p:cNvSpPr>
          <p:nvPr>
            <p:ph sz="half" idx="16" hasCustomPrompt="1"/>
          </p:nvPr>
        </p:nvSpPr>
        <p:spPr>
          <a:xfrm>
            <a:off x="1785600" y="4249756"/>
            <a:ext cx="10047600" cy="644400"/>
          </a:xfrm>
        </p:spPr>
        <p:txBody>
          <a:bodyPr/>
          <a:lstStyle>
            <a:lvl1pPr>
              <a:defRPr sz="1600"/>
            </a:lvl1pPr>
          </a:lstStyle>
          <a:p>
            <a:pPr lvl="0"/>
            <a:r>
              <a:rPr lang="en-GB" noProof="0"/>
              <a:t>Supporting text</a:t>
            </a:r>
          </a:p>
        </p:txBody>
      </p:sp>
      <p:sp>
        <p:nvSpPr>
          <p:cNvPr id="13" name="Text Placeholder 7">
            <a:extLst>
              <a:ext uri="{FF2B5EF4-FFF2-40B4-BE49-F238E27FC236}">
                <a16:creationId xmlns:a16="http://schemas.microsoft.com/office/drawing/2014/main" id="{D98F1247-7E81-4AFE-972C-0325833ADE04}"/>
              </a:ext>
            </a:extLst>
          </p:cNvPr>
          <p:cNvSpPr>
            <a:spLocks noGrp="1"/>
          </p:cNvSpPr>
          <p:nvPr>
            <p:ph type="body" sz="quarter" idx="17" hasCustomPrompt="1"/>
          </p:nvPr>
        </p:nvSpPr>
        <p:spPr>
          <a:xfrm>
            <a:off x="1785600" y="3730521"/>
            <a:ext cx="10047600" cy="433388"/>
          </a:xfrm>
        </p:spPr>
        <p:txBody>
          <a:bodyPr/>
          <a:lstStyle>
            <a:lvl1pPr marL="0" indent="0">
              <a:buNone/>
              <a:defRPr sz="1800">
                <a:solidFill>
                  <a:schemeClr val="bg2"/>
                </a:solidFill>
              </a:defRPr>
            </a:lvl1pPr>
          </a:lstStyle>
          <a:p>
            <a:pPr lvl="0"/>
            <a:r>
              <a:rPr lang="en-GB" noProof="0"/>
              <a:t>Key point</a:t>
            </a:r>
          </a:p>
        </p:txBody>
      </p:sp>
      <p:sp>
        <p:nvSpPr>
          <p:cNvPr id="14" name="Content Placeholder 2">
            <a:extLst>
              <a:ext uri="{FF2B5EF4-FFF2-40B4-BE49-F238E27FC236}">
                <a16:creationId xmlns:a16="http://schemas.microsoft.com/office/drawing/2014/main" id="{59288F4B-4B0C-4E92-82A7-10C900D13DE1}"/>
              </a:ext>
            </a:extLst>
          </p:cNvPr>
          <p:cNvSpPr>
            <a:spLocks noGrp="1"/>
          </p:cNvSpPr>
          <p:nvPr>
            <p:ph sz="half" idx="18" hasCustomPrompt="1"/>
          </p:nvPr>
        </p:nvSpPr>
        <p:spPr>
          <a:xfrm>
            <a:off x="1785600" y="5499225"/>
            <a:ext cx="10047600" cy="644400"/>
          </a:xfrm>
        </p:spPr>
        <p:txBody>
          <a:bodyPr/>
          <a:lstStyle>
            <a:lvl1pPr>
              <a:defRPr sz="1600"/>
            </a:lvl1pPr>
          </a:lstStyle>
          <a:p>
            <a:pPr lvl="0"/>
            <a:r>
              <a:rPr lang="en-GB" noProof="0"/>
              <a:t>Supporting text</a:t>
            </a:r>
          </a:p>
        </p:txBody>
      </p:sp>
      <p:sp>
        <p:nvSpPr>
          <p:cNvPr id="15" name="Text Placeholder 7">
            <a:extLst>
              <a:ext uri="{FF2B5EF4-FFF2-40B4-BE49-F238E27FC236}">
                <a16:creationId xmlns:a16="http://schemas.microsoft.com/office/drawing/2014/main" id="{BEE074E9-2CB0-447E-A5D6-065F8872C354}"/>
              </a:ext>
            </a:extLst>
          </p:cNvPr>
          <p:cNvSpPr>
            <a:spLocks noGrp="1"/>
          </p:cNvSpPr>
          <p:nvPr>
            <p:ph type="body" sz="quarter" idx="19" hasCustomPrompt="1"/>
          </p:nvPr>
        </p:nvSpPr>
        <p:spPr>
          <a:xfrm>
            <a:off x="1785600" y="4979991"/>
            <a:ext cx="10047600" cy="433388"/>
          </a:xfrm>
        </p:spPr>
        <p:txBody>
          <a:bodyPr/>
          <a:lstStyle>
            <a:lvl1pPr marL="0" indent="0">
              <a:buNone/>
              <a:defRPr sz="1800">
                <a:solidFill>
                  <a:schemeClr val="bg2"/>
                </a:solidFill>
              </a:defRPr>
            </a:lvl1pPr>
          </a:lstStyle>
          <a:p>
            <a:pPr lvl="0"/>
            <a:r>
              <a:rPr lang="en-GB" noProof="0"/>
              <a:t>Key point</a:t>
            </a:r>
          </a:p>
        </p:txBody>
      </p:sp>
      <p:sp>
        <p:nvSpPr>
          <p:cNvPr id="16" name="Text Placeholder 6">
            <a:extLst>
              <a:ext uri="{FF2B5EF4-FFF2-40B4-BE49-F238E27FC236}">
                <a16:creationId xmlns:a16="http://schemas.microsoft.com/office/drawing/2014/main" id="{B4ACC9EF-B4E2-47E0-BE2E-550EB78D2D09}"/>
              </a:ext>
            </a:extLst>
          </p:cNvPr>
          <p:cNvSpPr>
            <a:spLocks noGrp="1"/>
          </p:cNvSpPr>
          <p:nvPr>
            <p:ph type="body" sz="quarter" idx="20"/>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7" name="Date Placeholder 3">
            <a:extLst>
              <a:ext uri="{FF2B5EF4-FFF2-40B4-BE49-F238E27FC236}">
                <a16:creationId xmlns:a16="http://schemas.microsoft.com/office/drawing/2014/main" id="{F85F3C54-74D2-4E50-B7A2-96A21A23F806}"/>
              </a:ext>
            </a:extLst>
          </p:cNvPr>
          <p:cNvSpPr>
            <a:spLocks noGrp="1"/>
          </p:cNvSpPr>
          <p:nvPr>
            <p:ph type="dt" sz="half" idx="2"/>
          </p:nvPr>
        </p:nvSpPr>
        <p:spPr>
          <a:xfrm>
            <a:off x="10093324" y="0"/>
            <a:ext cx="1738315"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6542209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ey point ic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hasCustomPrompt="1"/>
          </p:nvPr>
        </p:nvSpPr>
        <p:spPr>
          <a:xfrm>
            <a:off x="1785600" y="1751092"/>
            <a:ext cx="10047600" cy="644400"/>
          </a:xfrm>
        </p:spPr>
        <p:txBody>
          <a:bodyPr/>
          <a:lstStyle>
            <a:lvl1pPr>
              <a:defRPr sz="1600"/>
            </a:lvl1pPr>
          </a:lstStyle>
          <a:p>
            <a:pPr lvl="0"/>
            <a:r>
              <a:rPr lang="en-GB" noProof="0"/>
              <a:t>Supporting text</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1785600" y="1231857"/>
            <a:ext cx="10047600" cy="433388"/>
          </a:xfrm>
        </p:spPr>
        <p:txBody>
          <a:bodyPr/>
          <a:lstStyle>
            <a:lvl1pPr marL="0" indent="0">
              <a:buNone/>
              <a:defRPr sz="1800">
                <a:solidFill>
                  <a:schemeClr val="tx2"/>
                </a:solidFill>
              </a:defRPr>
            </a:lvl1pPr>
          </a:lstStyle>
          <a:p>
            <a:pPr lvl="0"/>
            <a:r>
              <a:rPr lang="en-GB" noProof="0"/>
              <a:t>Key point</a:t>
            </a:r>
          </a:p>
        </p:txBody>
      </p:sp>
      <p:sp>
        <p:nvSpPr>
          <p:cNvPr id="10" name="Content Placeholder 2">
            <a:extLst>
              <a:ext uri="{FF2B5EF4-FFF2-40B4-BE49-F238E27FC236}">
                <a16:creationId xmlns:a16="http://schemas.microsoft.com/office/drawing/2014/main" id="{0C0C71DC-89F7-4588-8AA4-D020FC9D061A}"/>
              </a:ext>
            </a:extLst>
          </p:cNvPr>
          <p:cNvSpPr>
            <a:spLocks noGrp="1"/>
          </p:cNvSpPr>
          <p:nvPr>
            <p:ph sz="half" idx="14" hasCustomPrompt="1"/>
          </p:nvPr>
        </p:nvSpPr>
        <p:spPr>
          <a:xfrm>
            <a:off x="1785600" y="3000109"/>
            <a:ext cx="10047600" cy="644400"/>
          </a:xfrm>
        </p:spPr>
        <p:txBody>
          <a:bodyPr/>
          <a:lstStyle>
            <a:lvl1pPr>
              <a:defRPr sz="1600"/>
            </a:lvl1pPr>
          </a:lstStyle>
          <a:p>
            <a:pPr lvl="0"/>
            <a:r>
              <a:rPr lang="en-GB" noProof="0"/>
              <a:t>Supporting text</a:t>
            </a:r>
          </a:p>
        </p:txBody>
      </p:sp>
      <p:sp>
        <p:nvSpPr>
          <p:cNvPr id="11" name="Text Placeholder 7">
            <a:extLst>
              <a:ext uri="{FF2B5EF4-FFF2-40B4-BE49-F238E27FC236}">
                <a16:creationId xmlns:a16="http://schemas.microsoft.com/office/drawing/2014/main" id="{BC8DF0E9-B94A-414E-9825-94933E3AD0C0}"/>
              </a:ext>
            </a:extLst>
          </p:cNvPr>
          <p:cNvSpPr>
            <a:spLocks noGrp="1"/>
          </p:cNvSpPr>
          <p:nvPr>
            <p:ph type="body" sz="quarter" idx="15" hasCustomPrompt="1"/>
          </p:nvPr>
        </p:nvSpPr>
        <p:spPr>
          <a:xfrm>
            <a:off x="1785600" y="2480874"/>
            <a:ext cx="10047600" cy="433388"/>
          </a:xfrm>
        </p:spPr>
        <p:txBody>
          <a:bodyPr/>
          <a:lstStyle>
            <a:lvl1pPr marL="0" indent="0">
              <a:buNone/>
              <a:defRPr sz="1800">
                <a:solidFill>
                  <a:schemeClr val="tx2"/>
                </a:solidFill>
              </a:defRPr>
            </a:lvl1pPr>
          </a:lstStyle>
          <a:p>
            <a:pPr lvl="0"/>
            <a:r>
              <a:rPr lang="en-GB" noProof="0"/>
              <a:t>Key point</a:t>
            </a:r>
          </a:p>
        </p:txBody>
      </p:sp>
      <p:sp>
        <p:nvSpPr>
          <p:cNvPr id="12" name="Content Placeholder 2">
            <a:extLst>
              <a:ext uri="{FF2B5EF4-FFF2-40B4-BE49-F238E27FC236}">
                <a16:creationId xmlns:a16="http://schemas.microsoft.com/office/drawing/2014/main" id="{F8B3B1BD-2F40-494B-A10A-17F6270719CC}"/>
              </a:ext>
            </a:extLst>
          </p:cNvPr>
          <p:cNvSpPr>
            <a:spLocks noGrp="1"/>
          </p:cNvSpPr>
          <p:nvPr>
            <p:ph sz="half" idx="16" hasCustomPrompt="1"/>
          </p:nvPr>
        </p:nvSpPr>
        <p:spPr>
          <a:xfrm>
            <a:off x="1785600" y="4249126"/>
            <a:ext cx="10047600" cy="644400"/>
          </a:xfrm>
        </p:spPr>
        <p:txBody>
          <a:bodyPr/>
          <a:lstStyle>
            <a:lvl1pPr>
              <a:defRPr sz="1600"/>
            </a:lvl1pPr>
          </a:lstStyle>
          <a:p>
            <a:pPr lvl="0"/>
            <a:r>
              <a:rPr lang="en-GB" noProof="0"/>
              <a:t>Supporting text</a:t>
            </a:r>
          </a:p>
        </p:txBody>
      </p:sp>
      <p:sp>
        <p:nvSpPr>
          <p:cNvPr id="13" name="Text Placeholder 7">
            <a:extLst>
              <a:ext uri="{FF2B5EF4-FFF2-40B4-BE49-F238E27FC236}">
                <a16:creationId xmlns:a16="http://schemas.microsoft.com/office/drawing/2014/main" id="{D98F1247-7E81-4AFE-972C-0325833ADE04}"/>
              </a:ext>
            </a:extLst>
          </p:cNvPr>
          <p:cNvSpPr>
            <a:spLocks noGrp="1"/>
          </p:cNvSpPr>
          <p:nvPr>
            <p:ph type="body" sz="quarter" idx="17" hasCustomPrompt="1"/>
          </p:nvPr>
        </p:nvSpPr>
        <p:spPr>
          <a:xfrm>
            <a:off x="1785600" y="3729891"/>
            <a:ext cx="10047600" cy="433388"/>
          </a:xfrm>
        </p:spPr>
        <p:txBody>
          <a:bodyPr/>
          <a:lstStyle>
            <a:lvl1pPr marL="0" indent="0">
              <a:buNone/>
              <a:defRPr sz="1800">
                <a:solidFill>
                  <a:schemeClr val="tx2"/>
                </a:solidFill>
              </a:defRPr>
            </a:lvl1pPr>
          </a:lstStyle>
          <a:p>
            <a:pPr lvl="0"/>
            <a:r>
              <a:rPr lang="en-GB" noProof="0"/>
              <a:t>Key point</a:t>
            </a:r>
          </a:p>
        </p:txBody>
      </p:sp>
      <p:sp>
        <p:nvSpPr>
          <p:cNvPr id="14" name="Content Placeholder 2">
            <a:extLst>
              <a:ext uri="{FF2B5EF4-FFF2-40B4-BE49-F238E27FC236}">
                <a16:creationId xmlns:a16="http://schemas.microsoft.com/office/drawing/2014/main" id="{59288F4B-4B0C-4E92-82A7-10C900D13DE1}"/>
              </a:ext>
            </a:extLst>
          </p:cNvPr>
          <p:cNvSpPr>
            <a:spLocks noGrp="1"/>
          </p:cNvSpPr>
          <p:nvPr>
            <p:ph sz="half" idx="18" hasCustomPrompt="1"/>
          </p:nvPr>
        </p:nvSpPr>
        <p:spPr>
          <a:xfrm>
            <a:off x="1785600" y="5498143"/>
            <a:ext cx="10047600" cy="644400"/>
          </a:xfrm>
        </p:spPr>
        <p:txBody>
          <a:bodyPr/>
          <a:lstStyle>
            <a:lvl1pPr>
              <a:defRPr sz="1600"/>
            </a:lvl1pPr>
          </a:lstStyle>
          <a:p>
            <a:pPr lvl="0"/>
            <a:r>
              <a:rPr lang="en-GB" noProof="0"/>
              <a:t>Supporting text</a:t>
            </a:r>
          </a:p>
        </p:txBody>
      </p:sp>
      <p:sp>
        <p:nvSpPr>
          <p:cNvPr id="15" name="Text Placeholder 7">
            <a:extLst>
              <a:ext uri="{FF2B5EF4-FFF2-40B4-BE49-F238E27FC236}">
                <a16:creationId xmlns:a16="http://schemas.microsoft.com/office/drawing/2014/main" id="{BEE074E9-2CB0-447E-A5D6-065F8872C354}"/>
              </a:ext>
            </a:extLst>
          </p:cNvPr>
          <p:cNvSpPr>
            <a:spLocks noGrp="1"/>
          </p:cNvSpPr>
          <p:nvPr>
            <p:ph type="body" sz="quarter" idx="19" hasCustomPrompt="1"/>
          </p:nvPr>
        </p:nvSpPr>
        <p:spPr>
          <a:xfrm>
            <a:off x="1785600" y="4978909"/>
            <a:ext cx="10047600" cy="433388"/>
          </a:xfrm>
        </p:spPr>
        <p:txBody>
          <a:bodyPr/>
          <a:lstStyle>
            <a:lvl1pPr marL="0" indent="0">
              <a:buNone/>
              <a:defRPr sz="1800">
                <a:solidFill>
                  <a:schemeClr val="tx2"/>
                </a:solidFill>
              </a:defRPr>
            </a:lvl1pPr>
          </a:lstStyle>
          <a:p>
            <a:pPr lvl="0"/>
            <a:r>
              <a:rPr lang="en-GB" noProof="0"/>
              <a:t>Key point</a:t>
            </a:r>
          </a:p>
        </p:txBody>
      </p:sp>
      <p:sp>
        <p:nvSpPr>
          <p:cNvPr id="16" name="Text Placeholder 6">
            <a:extLst>
              <a:ext uri="{FF2B5EF4-FFF2-40B4-BE49-F238E27FC236}">
                <a16:creationId xmlns:a16="http://schemas.microsoft.com/office/drawing/2014/main" id="{802396F6-5E53-4B05-B21A-B67645855D5C}"/>
              </a:ext>
            </a:extLst>
          </p:cNvPr>
          <p:cNvSpPr>
            <a:spLocks noGrp="1"/>
          </p:cNvSpPr>
          <p:nvPr>
            <p:ph type="body" sz="quarter" idx="20"/>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7" name="Date Placeholder 3">
            <a:extLst>
              <a:ext uri="{FF2B5EF4-FFF2-40B4-BE49-F238E27FC236}">
                <a16:creationId xmlns:a16="http://schemas.microsoft.com/office/drawing/2014/main" id="{5D3EFA71-6A51-4EAE-B4AE-14D808929569}"/>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9818506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meline co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dirty="0"/>
              <a:t>Insert Footer Text here if required</a:t>
            </a:r>
            <a:endParaRPr lang="en-US" dirty="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US" smtClean="0"/>
              <a:t>‹#›</a:t>
            </a:fld>
            <a:endParaRPr lang="en-US" dirty="0"/>
          </a:p>
        </p:txBody>
      </p:sp>
      <p:cxnSp>
        <p:nvCxnSpPr>
          <p:cNvPr id="16" name="Straight Connector 15">
            <a:extLst>
              <a:ext uri="{FF2B5EF4-FFF2-40B4-BE49-F238E27FC236}">
                <a16:creationId xmlns:a16="http://schemas.microsoft.com/office/drawing/2014/main" id="{08BCF627-9B1A-4433-BDF1-E3FAB03F3F94}"/>
              </a:ext>
            </a:extLst>
          </p:cNvPr>
          <p:cNvCxnSpPr>
            <a:cxnSpLocks/>
          </p:cNvCxnSpPr>
          <p:nvPr userDrawn="1"/>
        </p:nvCxnSpPr>
        <p:spPr>
          <a:xfrm flipV="1">
            <a:off x="3061366"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4A42B3-386F-4570-AF77-B09584A4EDB3}"/>
              </a:ext>
            </a:extLst>
          </p:cNvPr>
          <p:cNvCxnSpPr>
            <a:cxnSpLocks/>
          </p:cNvCxnSpPr>
          <p:nvPr userDrawn="1"/>
        </p:nvCxnSpPr>
        <p:spPr>
          <a:xfrm flipV="1">
            <a:off x="3818275"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D959B6-B882-4748-BFB2-A4FB2158BE62}"/>
              </a:ext>
            </a:extLst>
          </p:cNvPr>
          <p:cNvCxnSpPr>
            <a:cxnSpLocks/>
          </p:cNvCxnSpPr>
          <p:nvPr userDrawn="1"/>
        </p:nvCxnSpPr>
        <p:spPr>
          <a:xfrm flipV="1">
            <a:off x="4575184"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15102-2641-453E-833D-D8FB5536C9ED}"/>
              </a:ext>
            </a:extLst>
          </p:cNvPr>
          <p:cNvCxnSpPr>
            <a:cxnSpLocks/>
          </p:cNvCxnSpPr>
          <p:nvPr userDrawn="1"/>
        </p:nvCxnSpPr>
        <p:spPr>
          <a:xfrm flipV="1">
            <a:off x="5332093"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17067F-C719-43C2-9A62-B3C3D555939F}"/>
              </a:ext>
            </a:extLst>
          </p:cNvPr>
          <p:cNvCxnSpPr>
            <a:cxnSpLocks/>
          </p:cNvCxnSpPr>
          <p:nvPr userDrawn="1"/>
        </p:nvCxnSpPr>
        <p:spPr>
          <a:xfrm flipV="1">
            <a:off x="6089002"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760275-CA83-4E5F-8AC7-CEF35CDF3259}"/>
              </a:ext>
            </a:extLst>
          </p:cNvPr>
          <p:cNvCxnSpPr>
            <a:cxnSpLocks/>
          </p:cNvCxnSpPr>
          <p:nvPr userDrawn="1"/>
        </p:nvCxnSpPr>
        <p:spPr>
          <a:xfrm flipV="1">
            <a:off x="6845911"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5A3289-08E1-42E1-A8E7-558A109E7B20}"/>
              </a:ext>
            </a:extLst>
          </p:cNvPr>
          <p:cNvCxnSpPr>
            <a:cxnSpLocks/>
          </p:cNvCxnSpPr>
          <p:nvPr userDrawn="1"/>
        </p:nvCxnSpPr>
        <p:spPr>
          <a:xfrm flipV="1">
            <a:off x="7602820"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6B6689-405C-4F99-B18D-14B6FFC05438}"/>
              </a:ext>
            </a:extLst>
          </p:cNvPr>
          <p:cNvCxnSpPr>
            <a:cxnSpLocks/>
          </p:cNvCxnSpPr>
          <p:nvPr userDrawn="1"/>
        </p:nvCxnSpPr>
        <p:spPr>
          <a:xfrm flipV="1">
            <a:off x="8359729"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354C0A-99FA-4D65-BC96-696B65A17BD6}"/>
              </a:ext>
            </a:extLst>
          </p:cNvPr>
          <p:cNvCxnSpPr>
            <a:cxnSpLocks/>
          </p:cNvCxnSpPr>
          <p:nvPr userDrawn="1"/>
        </p:nvCxnSpPr>
        <p:spPr>
          <a:xfrm flipV="1">
            <a:off x="9116638"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012335-8D32-4874-A96B-5ECF744338FC}"/>
              </a:ext>
            </a:extLst>
          </p:cNvPr>
          <p:cNvCxnSpPr>
            <a:cxnSpLocks/>
          </p:cNvCxnSpPr>
          <p:nvPr userDrawn="1"/>
        </p:nvCxnSpPr>
        <p:spPr>
          <a:xfrm flipV="1">
            <a:off x="10630456"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CFECC2-CAF0-42FE-AB0A-86EF6A2F3F1E}"/>
              </a:ext>
            </a:extLst>
          </p:cNvPr>
          <p:cNvCxnSpPr>
            <a:cxnSpLocks/>
          </p:cNvCxnSpPr>
          <p:nvPr userDrawn="1"/>
        </p:nvCxnSpPr>
        <p:spPr>
          <a:xfrm flipH="1" flipV="1">
            <a:off x="2304457" y="3425465"/>
            <a:ext cx="1591"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A0EBC2-B451-4574-B391-E3AD65FEE8C2}"/>
              </a:ext>
            </a:extLst>
          </p:cNvPr>
          <p:cNvCxnSpPr>
            <a:cxnSpLocks/>
          </p:cNvCxnSpPr>
          <p:nvPr userDrawn="1"/>
        </p:nvCxnSpPr>
        <p:spPr>
          <a:xfrm flipV="1">
            <a:off x="9873547"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41E5E33B-7E1B-4C9A-923E-05A72013E66D}"/>
              </a:ext>
            </a:extLst>
          </p:cNvPr>
          <p:cNvSpPr>
            <a:spLocks noGrp="1"/>
          </p:cNvSpPr>
          <p:nvPr>
            <p:ph type="body" sz="quarter" idx="18" hasCustomPrompt="1"/>
          </p:nvPr>
        </p:nvSpPr>
        <p:spPr>
          <a:xfrm>
            <a:off x="1547548"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cxnSp>
        <p:nvCxnSpPr>
          <p:cNvPr id="30" name="Straight Connector 29">
            <a:extLst>
              <a:ext uri="{FF2B5EF4-FFF2-40B4-BE49-F238E27FC236}">
                <a16:creationId xmlns:a16="http://schemas.microsoft.com/office/drawing/2014/main" id="{770EC5FA-DF6B-4761-87C7-3BD98B4F5B43}"/>
              </a:ext>
            </a:extLst>
          </p:cNvPr>
          <p:cNvCxnSpPr>
            <a:cxnSpLocks/>
          </p:cNvCxnSpPr>
          <p:nvPr userDrawn="1"/>
        </p:nvCxnSpPr>
        <p:spPr>
          <a:xfrm>
            <a:off x="988168" y="3687354"/>
            <a:ext cx="10633076" cy="0"/>
          </a:xfrm>
          <a:prstGeom prst="line">
            <a:avLst/>
          </a:prstGeom>
          <a:ln w="508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1">
            <a:extLst>
              <a:ext uri="{FF2B5EF4-FFF2-40B4-BE49-F238E27FC236}">
                <a16:creationId xmlns:a16="http://schemas.microsoft.com/office/drawing/2014/main" id="{AEBE50A6-2B6E-45D1-B02D-F21587E3A44D}"/>
              </a:ext>
            </a:extLst>
          </p:cNvPr>
          <p:cNvSpPr>
            <a:spLocks noGrp="1"/>
          </p:cNvSpPr>
          <p:nvPr>
            <p:ph type="body" sz="quarter" idx="30" hasCustomPrompt="1"/>
          </p:nvPr>
        </p:nvSpPr>
        <p:spPr>
          <a:xfrm>
            <a:off x="3061366"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5" name="Text Placeholder 11">
            <a:extLst>
              <a:ext uri="{FF2B5EF4-FFF2-40B4-BE49-F238E27FC236}">
                <a16:creationId xmlns:a16="http://schemas.microsoft.com/office/drawing/2014/main" id="{618B6BC9-5474-42FF-B42C-577022444666}"/>
              </a:ext>
            </a:extLst>
          </p:cNvPr>
          <p:cNvSpPr>
            <a:spLocks noGrp="1"/>
          </p:cNvSpPr>
          <p:nvPr>
            <p:ph type="body" sz="quarter" idx="31" hasCustomPrompt="1"/>
          </p:nvPr>
        </p:nvSpPr>
        <p:spPr>
          <a:xfrm>
            <a:off x="4575184"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6" name="Text Placeholder 11">
            <a:extLst>
              <a:ext uri="{FF2B5EF4-FFF2-40B4-BE49-F238E27FC236}">
                <a16:creationId xmlns:a16="http://schemas.microsoft.com/office/drawing/2014/main" id="{C1D2A1A7-37B8-4B6A-BE55-666685973E74}"/>
              </a:ext>
            </a:extLst>
          </p:cNvPr>
          <p:cNvSpPr>
            <a:spLocks noGrp="1"/>
          </p:cNvSpPr>
          <p:nvPr>
            <p:ph type="body" sz="quarter" idx="32" hasCustomPrompt="1"/>
          </p:nvPr>
        </p:nvSpPr>
        <p:spPr>
          <a:xfrm>
            <a:off x="6089002"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7" name="Text Placeholder 11">
            <a:extLst>
              <a:ext uri="{FF2B5EF4-FFF2-40B4-BE49-F238E27FC236}">
                <a16:creationId xmlns:a16="http://schemas.microsoft.com/office/drawing/2014/main" id="{CDFFFA45-7FAD-4515-9DB2-9B963F2744DF}"/>
              </a:ext>
            </a:extLst>
          </p:cNvPr>
          <p:cNvSpPr>
            <a:spLocks noGrp="1"/>
          </p:cNvSpPr>
          <p:nvPr>
            <p:ph type="body" sz="quarter" idx="33" hasCustomPrompt="1"/>
          </p:nvPr>
        </p:nvSpPr>
        <p:spPr>
          <a:xfrm>
            <a:off x="7613431"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8" name="Text Placeholder 11">
            <a:extLst>
              <a:ext uri="{FF2B5EF4-FFF2-40B4-BE49-F238E27FC236}">
                <a16:creationId xmlns:a16="http://schemas.microsoft.com/office/drawing/2014/main" id="{023424D7-92EF-48CA-8D74-122054073E94}"/>
              </a:ext>
            </a:extLst>
          </p:cNvPr>
          <p:cNvSpPr>
            <a:spLocks noGrp="1"/>
          </p:cNvSpPr>
          <p:nvPr>
            <p:ph type="body" sz="quarter" idx="34" hasCustomPrompt="1"/>
          </p:nvPr>
        </p:nvSpPr>
        <p:spPr>
          <a:xfrm>
            <a:off x="9127249"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9" name="Text Placeholder 11">
            <a:extLst>
              <a:ext uri="{FF2B5EF4-FFF2-40B4-BE49-F238E27FC236}">
                <a16:creationId xmlns:a16="http://schemas.microsoft.com/office/drawing/2014/main" id="{A20F9461-9AA2-4A61-85DA-A7CC8D419DD3}"/>
              </a:ext>
            </a:extLst>
          </p:cNvPr>
          <p:cNvSpPr>
            <a:spLocks noGrp="1"/>
          </p:cNvSpPr>
          <p:nvPr>
            <p:ph type="body" sz="quarter" idx="35" hasCustomPrompt="1"/>
          </p:nvPr>
        </p:nvSpPr>
        <p:spPr>
          <a:xfrm>
            <a:off x="2304457"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0" name="Text Placeholder 11">
            <a:extLst>
              <a:ext uri="{FF2B5EF4-FFF2-40B4-BE49-F238E27FC236}">
                <a16:creationId xmlns:a16="http://schemas.microsoft.com/office/drawing/2014/main" id="{26B9587E-7FD0-4462-8A18-70AD1CB1839D}"/>
              </a:ext>
            </a:extLst>
          </p:cNvPr>
          <p:cNvSpPr>
            <a:spLocks noGrp="1"/>
          </p:cNvSpPr>
          <p:nvPr>
            <p:ph type="body" sz="quarter" idx="36" hasCustomPrompt="1"/>
          </p:nvPr>
        </p:nvSpPr>
        <p:spPr>
          <a:xfrm>
            <a:off x="3818275"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1" name="Text Placeholder 11">
            <a:extLst>
              <a:ext uri="{FF2B5EF4-FFF2-40B4-BE49-F238E27FC236}">
                <a16:creationId xmlns:a16="http://schemas.microsoft.com/office/drawing/2014/main" id="{14A68AF4-7308-4EB8-BC50-D2B2571B8C61}"/>
              </a:ext>
            </a:extLst>
          </p:cNvPr>
          <p:cNvSpPr>
            <a:spLocks noGrp="1"/>
          </p:cNvSpPr>
          <p:nvPr>
            <p:ph type="body" sz="quarter" idx="37" hasCustomPrompt="1"/>
          </p:nvPr>
        </p:nvSpPr>
        <p:spPr>
          <a:xfrm>
            <a:off x="5332093"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2" name="Text Placeholder 11">
            <a:extLst>
              <a:ext uri="{FF2B5EF4-FFF2-40B4-BE49-F238E27FC236}">
                <a16:creationId xmlns:a16="http://schemas.microsoft.com/office/drawing/2014/main" id="{0E7A4446-B482-4936-85FD-6335C7059601}"/>
              </a:ext>
            </a:extLst>
          </p:cNvPr>
          <p:cNvSpPr>
            <a:spLocks noGrp="1"/>
          </p:cNvSpPr>
          <p:nvPr>
            <p:ph type="body" sz="quarter" idx="38" hasCustomPrompt="1"/>
          </p:nvPr>
        </p:nvSpPr>
        <p:spPr>
          <a:xfrm>
            <a:off x="6845911"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3" name="Text Placeholder 11">
            <a:extLst>
              <a:ext uri="{FF2B5EF4-FFF2-40B4-BE49-F238E27FC236}">
                <a16:creationId xmlns:a16="http://schemas.microsoft.com/office/drawing/2014/main" id="{BF651D25-E3A2-4321-894C-73AE1E67BB99}"/>
              </a:ext>
            </a:extLst>
          </p:cNvPr>
          <p:cNvSpPr>
            <a:spLocks noGrp="1"/>
          </p:cNvSpPr>
          <p:nvPr>
            <p:ph type="body" sz="quarter" idx="39" hasCustomPrompt="1"/>
          </p:nvPr>
        </p:nvSpPr>
        <p:spPr>
          <a:xfrm>
            <a:off x="8370340"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4" name="Text Placeholder 11">
            <a:extLst>
              <a:ext uri="{FF2B5EF4-FFF2-40B4-BE49-F238E27FC236}">
                <a16:creationId xmlns:a16="http://schemas.microsoft.com/office/drawing/2014/main" id="{D1CAD672-0E7B-4BD3-8623-0A35A7E0D4F6}"/>
              </a:ext>
            </a:extLst>
          </p:cNvPr>
          <p:cNvSpPr>
            <a:spLocks noGrp="1"/>
          </p:cNvSpPr>
          <p:nvPr>
            <p:ph type="body" sz="quarter" idx="40" hasCustomPrompt="1"/>
          </p:nvPr>
        </p:nvSpPr>
        <p:spPr>
          <a:xfrm>
            <a:off x="9884158"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5" name="Text Placeholder 6">
            <a:extLst>
              <a:ext uri="{FF2B5EF4-FFF2-40B4-BE49-F238E27FC236}">
                <a16:creationId xmlns:a16="http://schemas.microsoft.com/office/drawing/2014/main" id="{2B2B21BE-659B-4D23-A979-15034F68D751}"/>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46" name="Text Placeholder 7">
            <a:extLst>
              <a:ext uri="{FF2B5EF4-FFF2-40B4-BE49-F238E27FC236}">
                <a16:creationId xmlns:a16="http://schemas.microsoft.com/office/drawing/2014/main" id="{E5CF7AF6-216F-45FD-B57E-C77989DA8FEA}"/>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47" name="Date Placeholder 3">
            <a:extLst>
              <a:ext uri="{FF2B5EF4-FFF2-40B4-BE49-F238E27FC236}">
                <a16:creationId xmlns:a16="http://schemas.microsoft.com/office/drawing/2014/main" id="{E38DB05F-CF65-44F3-9408-F31FA3B97B6D}"/>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33757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35" presetClass="path" presetSubtype="0" decel="100000" fill="hold" nodeType="withEffect">
                                  <p:stCondLst>
                                    <p:cond delay="0"/>
                                  </p:stCondLst>
                                  <p:childTnLst>
                                    <p:animMotion origin="layout" path="M -0.07474 -1.48148E-6 L 2.70833E-6 -1.48148E-6 " pathEditMode="relative" rAng="0" ptsTypes="AA">
                                      <p:cBhvr>
                                        <p:cTn id="9" dur="1500" fill="hold"/>
                                        <p:tgtEl>
                                          <p:spTgt spid="30"/>
                                        </p:tgtEl>
                                        <p:attrNameLst>
                                          <p:attrName>ppt_x</p:attrName>
                                          <p:attrName>ppt_y</p:attrName>
                                        </p:attrNameLst>
                                      </p:cBhvr>
                                      <p:rCtr x="3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Blue">
    <p:bg>
      <p:bgPr>
        <a:solidFill>
          <a:srgbClr val="65B4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1" y="2439369"/>
            <a:ext cx="9031286" cy="902555"/>
          </a:xfrm>
        </p:spPr>
        <p:txBody>
          <a:bodyPr wrap="square" anchor="b" anchorCtr="0">
            <a:spAutoFit/>
          </a:bodyPr>
          <a:lstStyle>
            <a:lvl1pPr>
              <a:defRPr sz="585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1" y="3375369"/>
            <a:ext cx="9031286"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pic>
        <p:nvPicPr>
          <p:cNvPr id="5" name="Picture 4" hidden="1">
            <a:extLst>
              <a:ext uri="{FF2B5EF4-FFF2-40B4-BE49-F238E27FC236}">
                <a16:creationId xmlns:a16="http://schemas.microsoft.com/office/drawing/2014/main" id="{9761CDC8-2B86-4ECE-89F0-E7321ABE44A2}"/>
              </a:ext>
            </a:extLst>
          </p:cNvPr>
          <p:cNvPicPr>
            <a:picLocks noChangeAspect="1"/>
          </p:cNvPicPr>
          <p:nvPr userDrawn="1"/>
        </p:nvPicPr>
        <p:blipFill>
          <a:blip r:embed="rId2"/>
          <a:stretch>
            <a:fillRect/>
          </a:stretch>
        </p:blipFill>
        <p:spPr>
          <a:xfrm>
            <a:off x="898586" y="2871788"/>
            <a:ext cx="1200693" cy="617065"/>
          </a:xfrm>
          <a:prstGeom prst="rect">
            <a:avLst/>
          </a:prstGeom>
        </p:spPr>
      </p:pic>
      <p:pic>
        <p:nvPicPr>
          <p:cNvPr id="6" name="Graphic 5" hidden="1">
            <a:extLst>
              <a:ext uri="{FF2B5EF4-FFF2-40B4-BE49-F238E27FC236}">
                <a16:creationId xmlns:a16="http://schemas.microsoft.com/office/drawing/2014/main" id="{4D8BD062-746F-4147-A24D-CBD0AA9997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188" y="2874963"/>
            <a:ext cx="1742400" cy="6336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910FD28-F8CC-4BD7-BF40-3385452123DC}"/>
              </a:ext>
            </a:extLst>
          </p:cNvPr>
          <p:cNvPicPr>
            <a:picLocks noChangeAspect="1"/>
          </p:cNvPicPr>
          <p:nvPr userDrawn="1"/>
        </p:nvPicPr>
        <p:blipFill>
          <a:blip r:embed="rId5"/>
          <a:stretch>
            <a:fillRect/>
          </a:stretch>
        </p:blipFill>
        <p:spPr>
          <a:xfrm>
            <a:off x="359912" y="2691608"/>
            <a:ext cx="1742401" cy="633600"/>
          </a:xfrm>
          <a:prstGeom prst="rect">
            <a:avLst/>
          </a:prstGeom>
        </p:spPr>
      </p:pic>
    </p:spTree>
    <p:extLst>
      <p:ext uri="{BB962C8B-B14F-4D97-AF65-F5344CB8AC3E}">
        <p14:creationId xmlns:p14="http://schemas.microsoft.com/office/powerpoint/2010/main" val="26487480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Blue RE">
    <p:bg>
      <p:bgPr>
        <a:solidFill>
          <a:srgbClr val="65B4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359570" y="1228725"/>
            <a:ext cx="6480000" cy="1118630"/>
          </a:xfrm>
        </p:spPr>
        <p:txBody>
          <a:bodyPr wrap="square" anchor="b" anchorCtr="0">
            <a:noAutofit/>
          </a:bodyPr>
          <a:lstStyle>
            <a:lvl1pPr>
              <a:defRPr sz="5850">
                <a:solidFill>
                  <a:schemeClr val="bg1"/>
                </a:solidFill>
              </a:defRPr>
            </a:lvl1pPr>
          </a:lstStyle>
          <a:p>
            <a:r>
              <a:rPr lang="en-GB" noProof="0"/>
              <a:t>Divider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359570" y="2380800"/>
            <a:ext cx="6480000" cy="424732"/>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Divider subheading (or delete)</a:t>
            </a:r>
          </a:p>
        </p:txBody>
      </p:sp>
      <p:pic>
        <p:nvPicPr>
          <p:cNvPr id="5" name="Picture 4" hidden="1">
            <a:extLst>
              <a:ext uri="{FF2B5EF4-FFF2-40B4-BE49-F238E27FC236}">
                <a16:creationId xmlns:a16="http://schemas.microsoft.com/office/drawing/2014/main" id="{C751E150-D939-4154-9CF1-45F6484F304D}"/>
              </a:ext>
            </a:extLst>
          </p:cNvPr>
          <p:cNvPicPr>
            <a:picLocks noChangeAspect="1"/>
          </p:cNvPicPr>
          <p:nvPr userDrawn="1"/>
        </p:nvPicPr>
        <p:blipFill>
          <a:blip r:embed="rId2"/>
          <a:stretch>
            <a:fillRect/>
          </a:stretch>
        </p:blipFill>
        <p:spPr>
          <a:xfrm>
            <a:off x="359569" y="548986"/>
            <a:ext cx="1200693" cy="617065"/>
          </a:xfrm>
          <a:prstGeom prst="rect">
            <a:avLst/>
          </a:prstGeom>
        </p:spPr>
      </p:pic>
      <p:sp>
        <p:nvSpPr>
          <p:cNvPr id="7" name="Picture Placeholder 6">
            <a:extLst>
              <a:ext uri="{FF2B5EF4-FFF2-40B4-BE49-F238E27FC236}">
                <a16:creationId xmlns:a16="http://schemas.microsoft.com/office/drawing/2014/main" id="{DCF0D1BB-6C13-4620-BC6E-65E8787A0B43}"/>
              </a:ext>
            </a:extLst>
          </p:cNvPr>
          <p:cNvSpPr>
            <a:spLocks noGrp="1"/>
          </p:cNvSpPr>
          <p:nvPr>
            <p:ph type="pic" sz="quarter" idx="10"/>
          </p:nvPr>
        </p:nvSpPr>
        <p:spPr>
          <a:xfrm>
            <a:off x="7201951" y="0"/>
            <a:ext cx="4990049" cy="6858000"/>
          </a:xfrm>
        </p:spPr>
        <p:txBody>
          <a:bodyPr/>
          <a:lstStyle>
            <a:lvl1pPr marL="0" indent="0">
              <a:buNone/>
              <a:defRPr>
                <a:solidFill>
                  <a:schemeClr val="bg1"/>
                </a:solidFill>
              </a:defRPr>
            </a:lvl1pPr>
          </a:lstStyle>
          <a:p>
            <a:r>
              <a:rPr lang="en-GB" dirty="0"/>
              <a:t>Click icon to add picture</a:t>
            </a:r>
          </a:p>
        </p:txBody>
      </p:sp>
      <p:sp>
        <p:nvSpPr>
          <p:cNvPr id="10" name="Text Placeholder 9">
            <a:extLst>
              <a:ext uri="{FF2B5EF4-FFF2-40B4-BE49-F238E27FC236}">
                <a16:creationId xmlns:a16="http://schemas.microsoft.com/office/drawing/2014/main" id="{3ACDEA84-F2FE-497C-884C-5127148EC6C6}"/>
              </a:ext>
            </a:extLst>
          </p:cNvPr>
          <p:cNvSpPr>
            <a:spLocks noGrp="1"/>
          </p:cNvSpPr>
          <p:nvPr>
            <p:ph type="body" sz="quarter" idx="11"/>
          </p:nvPr>
        </p:nvSpPr>
        <p:spPr>
          <a:xfrm>
            <a:off x="360362" y="2876550"/>
            <a:ext cx="6479207" cy="32670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C9B29770-3E63-463E-9F05-A4DBE49A1C60}"/>
              </a:ext>
            </a:extLst>
          </p:cNvPr>
          <p:cNvSpPr>
            <a:spLocks noGrp="1"/>
          </p:cNvSpPr>
          <p:nvPr>
            <p:ph type="body" sz="quarter" idx="12" hasCustomPrompt="1"/>
          </p:nvPr>
        </p:nvSpPr>
        <p:spPr>
          <a:xfrm>
            <a:off x="360363" y="6600825"/>
            <a:ext cx="6478587" cy="150813"/>
          </a:xfrm>
        </p:spPr>
        <p:txBody>
          <a:bodyPr tIns="0" rIns="0" bIns="0" anchor="b" anchorCtr="0"/>
          <a:lstStyle>
            <a:lvl1pPr marL="180000" indent="-180000" algn="l" defTabSz="914400" rtl="0" eaLnBrk="1" latinLnBrk="0" hangingPunct="1">
              <a:lnSpc>
                <a:spcPct val="90000"/>
              </a:lnSpc>
              <a:spcBef>
                <a:spcPts val="0"/>
              </a:spcBef>
              <a:buClr>
                <a:schemeClr val="tx1"/>
              </a:buClr>
              <a:buFontTx/>
              <a:buNone/>
              <a:tabLst/>
              <a:defRPr lang="en-US" sz="800" kern="1200" dirty="0" smtClean="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180000" lvl="0" indent="-180000" algn="l" defTabSz="914400" rtl="0" eaLnBrk="1" latinLnBrk="0" hangingPunct="1">
              <a:lnSpc>
                <a:spcPct val="90000"/>
              </a:lnSpc>
              <a:spcBef>
                <a:spcPts val="0"/>
              </a:spcBef>
              <a:buClr>
                <a:schemeClr val="tx1"/>
              </a:buClr>
              <a:tabLst/>
            </a:pPr>
            <a:r>
              <a:rPr lang="en-US"/>
              <a:t>Enter source here</a:t>
            </a:r>
          </a:p>
        </p:txBody>
      </p:sp>
      <p:pic>
        <p:nvPicPr>
          <p:cNvPr id="8" name="Graphic 7" hidden="1">
            <a:extLst>
              <a:ext uri="{FF2B5EF4-FFF2-40B4-BE49-F238E27FC236}">
                <a16:creationId xmlns:a16="http://schemas.microsoft.com/office/drawing/2014/main" id="{9044A6D3-B146-4C53-AC4A-CE0874789D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75" y="555674"/>
            <a:ext cx="1692901" cy="6156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8AE40D2-7B3F-48B6-9EE1-1293369B0820}"/>
              </a:ext>
            </a:extLst>
          </p:cNvPr>
          <p:cNvPicPr>
            <a:picLocks noChangeAspect="1"/>
          </p:cNvPicPr>
          <p:nvPr userDrawn="1"/>
        </p:nvPicPr>
        <p:blipFill>
          <a:blip r:embed="rId5"/>
          <a:stretch>
            <a:fillRect/>
          </a:stretch>
        </p:blipFill>
        <p:spPr>
          <a:xfrm>
            <a:off x="358774" y="360000"/>
            <a:ext cx="1742401" cy="633600"/>
          </a:xfrm>
          <a:prstGeom prst="rect">
            <a:avLst/>
          </a:prstGeom>
        </p:spPr>
      </p:pic>
    </p:spTree>
    <p:extLst>
      <p:ext uri="{BB962C8B-B14F-4D97-AF65-F5344CB8AC3E}">
        <p14:creationId xmlns:p14="http://schemas.microsoft.com/office/powerpoint/2010/main" val="1818965828"/>
      </p:ext>
    </p:extLst>
  </p:cSld>
  <p:clrMapOvr>
    <a:masterClrMapping/>
  </p:clrMapOvr>
  <p:extLst>
    <p:ext uri="{DCECCB84-F9BA-43D5-87BE-67443E8EF086}">
      <p15:sldGuideLst xmlns:p15="http://schemas.microsoft.com/office/powerpoint/2012/main">
        <p15:guide id="1" pos="431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Quote pur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2000" y="2812200"/>
            <a:ext cx="9031287" cy="729000"/>
          </a:xfrm>
        </p:spPr>
        <p:txBody>
          <a:bodyPr wrap="square" anchor="t">
            <a:spAutoFit/>
          </a:bodyPr>
          <a:lstStyle>
            <a:lvl1pPr>
              <a:defRPr sz="4500">
                <a:solidFill>
                  <a:schemeClr val="bg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22000" y="58716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6" name="Picture 5">
            <a:extLst>
              <a:ext uri="{FF2B5EF4-FFF2-40B4-BE49-F238E27FC236}">
                <a16:creationId xmlns:a16="http://schemas.microsoft.com/office/drawing/2014/main" id="{78FF6056-A013-447A-9FBD-DB91A09B1097}"/>
              </a:ext>
            </a:extLst>
          </p:cNvPr>
          <p:cNvPicPr>
            <a:picLocks noChangeAspect="1"/>
          </p:cNvPicPr>
          <p:nvPr userDrawn="1"/>
        </p:nvPicPr>
        <p:blipFill>
          <a:blip r:embed="rId2">
            <a:biLevel thresh="25000"/>
          </a:blip>
          <a:stretch>
            <a:fillRect/>
          </a:stretch>
        </p:blipFill>
        <p:spPr>
          <a:xfrm>
            <a:off x="2322000" y="1603672"/>
            <a:ext cx="1038380" cy="1049667"/>
          </a:xfrm>
          <a:prstGeom prst="rect">
            <a:avLst/>
          </a:prstGeom>
        </p:spPr>
      </p:pic>
      <p:pic>
        <p:nvPicPr>
          <p:cNvPr id="7" name="Picture 6" hidden="1">
            <a:extLst>
              <a:ext uri="{FF2B5EF4-FFF2-40B4-BE49-F238E27FC236}">
                <a16:creationId xmlns:a16="http://schemas.microsoft.com/office/drawing/2014/main" id="{21C9C91D-CA76-4182-91D7-B8F563B74AAA}"/>
              </a:ext>
            </a:extLst>
          </p:cNvPr>
          <p:cNvPicPr>
            <a:picLocks noChangeAspect="1"/>
          </p:cNvPicPr>
          <p:nvPr userDrawn="1"/>
        </p:nvPicPr>
        <p:blipFill>
          <a:blip r:embed="rId3"/>
          <a:stretch>
            <a:fillRect/>
          </a:stretch>
        </p:blipFill>
        <p:spPr>
          <a:xfrm>
            <a:off x="361597" y="338400"/>
            <a:ext cx="1674000" cy="860729"/>
          </a:xfrm>
          <a:prstGeom prst="rect">
            <a:avLst/>
          </a:prstGeom>
        </p:spPr>
      </p:pic>
      <p:pic>
        <p:nvPicPr>
          <p:cNvPr id="8" name="Graphic 7" hidden="1">
            <a:extLst>
              <a:ext uri="{FF2B5EF4-FFF2-40B4-BE49-F238E27FC236}">
                <a16:creationId xmlns:a16="http://schemas.microsoft.com/office/drawing/2014/main" id="{5D7BA4B4-08AE-41E7-9884-2BC5DB23F2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1155" y="350878"/>
            <a:ext cx="1861200" cy="6768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AD505B8-56BE-4DE6-A2D3-E5E885D9B06C}"/>
              </a:ext>
            </a:extLst>
          </p:cNvPr>
          <p:cNvPicPr>
            <a:picLocks noChangeAspect="1"/>
          </p:cNvPicPr>
          <p:nvPr userDrawn="1"/>
        </p:nvPicPr>
        <p:blipFill>
          <a:blip r:embed="rId6"/>
          <a:stretch>
            <a:fillRect/>
          </a:stretch>
        </p:blipFill>
        <p:spPr>
          <a:xfrm>
            <a:off x="358774" y="360000"/>
            <a:ext cx="1742401" cy="633600"/>
          </a:xfrm>
          <a:prstGeom prst="rect">
            <a:avLst/>
          </a:prstGeom>
        </p:spPr>
      </p:pic>
    </p:spTree>
    <p:extLst>
      <p:ext uri="{BB962C8B-B14F-4D97-AF65-F5344CB8AC3E}">
        <p14:creationId xmlns:p14="http://schemas.microsoft.com/office/powerpoint/2010/main" val="2384608243"/>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A5FEBD4-7B70-4DAD-9FCC-176F7BBD6C76}"/>
              </a:ext>
            </a:extLst>
          </p:cNvPr>
          <p:cNvSpPr>
            <a:spLocks noGrp="1"/>
          </p:cNvSpPr>
          <p:nvPr>
            <p:ph type="title" hasCustomPrompt="1"/>
          </p:nvPr>
        </p:nvSpPr>
        <p:spPr>
          <a:xfrm>
            <a:off x="360001" y="360000"/>
            <a:ext cx="11471636" cy="504000"/>
          </a:xfrm>
        </p:spPr>
        <p:txBody>
          <a:bodyPr/>
          <a:lstStyle>
            <a:lvl1pPr>
              <a:defRPr/>
            </a:lvl1pPr>
          </a:lstStyle>
          <a:p>
            <a:r>
              <a:rPr lang="en-US"/>
              <a:t>Agenda</a:t>
            </a:r>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US" noProof="0" smtClean="0"/>
              <a:t>‹#›</a:t>
            </a:fld>
            <a:endParaRPr lang="en-US" noProof="0" dirty="0"/>
          </a:p>
        </p:txBody>
      </p:sp>
      <p:sp>
        <p:nvSpPr>
          <p:cNvPr id="17" name="Text Placeholder 16">
            <a:extLst>
              <a:ext uri="{FF2B5EF4-FFF2-40B4-BE49-F238E27FC236}">
                <a16:creationId xmlns:a16="http://schemas.microsoft.com/office/drawing/2014/main" id="{BCAB7F84-9DFB-4370-85C9-B20F445007CD}"/>
              </a:ext>
            </a:extLst>
          </p:cNvPr>
          <p:cNvSpPr>
            <a:spLocks noGrp="1"/>
          </p:cNvSpPr>
          <p:nvPr>
            <p:ph type="body" sz="quarter" idx="22" hasCustomPrompt="1"/>
          </p:nvPr>
        </p:nvSpPr>
        <p:spPr>
          <a:xfrm>
            <a:off x="360000" y="1232066"/>
            <a:ext cx="5651500" cy="871200"/>
          </a:xfrm>
        </p:spPr>
        <p:txBody>
          <a:bodyPr/>
          <a:lstStyle>
            <a:lvl1pPr marL="269875" indent="-269875">
              <a:buClr>
                <a:schemeClr val="tx2"/>
              </a:buClr>
              <a:buFont typeface="+mj-lt"/>
              <a:buAutoNum type="arabicPeriod"/>
              <a:defRPr/>
            </a:lvl1pPr>
            <a:lvl2pPr marL="449263" indent="-180000">
              <a:buClr>
                <a:schemeClr val="tx2"/>
              </a:buClr>
              <a:defRPr/>
            </a:lvl2pPr>
            <a:lvl3pPr marL="630000">
              <a:buClr>
                <a:schemeClr val="tx2"/>
              </a:buClr>
              <a:defRPr sz="1400"/>
            </a:lvl3pPr>
          </a:lstStyle>
          <a:p>
            <a:pPr lvl="0"/>
            <a:r>
              <a:rPr lang="en-US" noProof="0"/>
              <a:t>First item</a:t>
            </a:r>
          </a:p>
          <a:p>
            <a:pPr lvl="1"/>
            <a:endParaRPr lang="en-GB" noProof="0"/>
          </a:p>
          <a:p>
            <a:pPr lvl="2"/>
            <a:endParaRPr lang="en-GB" noProof="0"/>
          </a:p>
        </p:txBody>
      </p:sp>
      <p:sp>
        <p:nvSpPr>
          <p:cNvPr id="18" name="Text Placeholder 16">
            <a:extLst>
              <a:ext uri="{FF2B5EF4-FFF2-40B4-BE49-F238E27FC236}">
                <a16:creationId xmlns:a16="http://schemas.microsoft.com/office/drawing/2014/main" id="{1F94FDE5-8E44-48FD-BD23-08D4C03484F0}"/>
              </a:ext>
            </a:extLst>
          </p:cNvPr>
          <p:cNvSpPr>
            <a:spLocks noGrp="1"/>
          </p:cNvSpPr>
          <p:nvPr>
            <p:ph type="body" sz="quarter" idx="23" hasCustomPrompt="1"/>
          </p:nvPr>
        </p:nvSpPr>
        <p:spPr>
          <a:xfrm>
            <a:off x="360000" y="2242249"/>
            <a:ext cx="5651500" cy="871200"/>
          </a:xfrm>
        </p:spPr>
        <p:txBody>
          <a:bodyPr/>
          <a:lstStyle>
            <a:lvl1pPr marL="269875" indent="-269875">
              <a:buClr>
                <a:schemeClr val="tx2"/>
              </a:buClr>
              <a:buFont typeface="+mj-lt"/>
              <a:buAutoNum type="arabicPeriod" startAt="2"/>
              <a:defRPr/>
            </a:lvl1pPr>
            <a:lvl2pPr marL="450000">
              <a:defRPr/>
            </a:lvl2pPr>
            <a:lvl3pPr marL="630000">
              <a:defRPr sz="1400"/>
            </a:lvl3pPr>
          </a:lstStyle>
          <a:p>
            <a:pPr lvl="0"/>
            <a:r>
              <a:rPr lang="en-US" noProof="0"/>
              <a:t>Second item</a:t>
            </a:r>
          </a:p>
          <a:p>
            <a:pPr lvl="1"/>
            <a:endParaRPr lang="en-GB" noProof="0"/>
          </a:p>
          <a:p>
            <a:pPr lvl="2"/>
            <a:endParaRPr lang="en-GB" noProof="0"/>
          </a:p>
        </p:txBody>
      </p:sp>
      <p:sp>
        <p:nvSpPr>
          <p:cNvPr id="19" name="Text Placeholder 16">
            <a:extLst>
              <a:ext uri="{FF2B5EF4-FFF2-40B4-BE49-F238E27FC236}">
                <a16:creationId xmlns:a16="http://schemas.microsoft.com/office/drawing/2014/main" id="{722DDBA6-6641-4C5A-AD54-168BC36EA602}"/>
              </a:ext>
            </a:extLst>
          </p:cNvPr>
          <p:cNvSpPr>
            <a:spLocks noGrp="1"/>
          </p:cNvSpPr>
          <p:nvPr>
            <p:ph type="body" sz="quarter" idx="24" hasCustomPrompt="1"/>
          </p:nvPr>
        </p:nvSpPr>
        <p:spPr>
          <a:xfrm>
            <a:off x="360000" y="3252432"/>
            <a:ext cx="5651500" cy="871200"/>
          </a:xfrm>
        </p:spPr>
        <p:txBody>
          <a:bodyPr/>
          <a:lstStyle>
            <a:lvl1pPr marL="269875" indent="-269875">
              <a:buClr>
                <a:schemeClr val="tx2"/>
              </a:buClr>
              <a:buFont typeface="+mj-lt"/>
              <a:buAutoNum type="arabicPeriod" startAt="3"/>
              <a:defRPr/>
            </a:lvl1pPr>
            <a:lvl2pPr marL="450000">
              <a:defRPr/>
            </a:lvl2pPr>
            <a:lvl3pPr marL="630000">
              <a:defRPr sz="1400"/>
            </a:lvl3pPr>
          </a:lstStyle>
          <a:p>
            <a:pPr lvl="0"/>
            <a:r>
              <a:rPr lang="en-US" noProof="0"/>
              <a:t>Third item</a:t>
            </a:r>
          </a:p>
          <a:p>
            <a:pPr lvl="1"/>
            <a:endParaRPr lang="en-GB" noProof="0"/>
          </a:p>
          <a:p>
            <a:pPr lvl="2"/>
            <a:endParaRPr lang="en-GB" noProof="0"/>
          </a:p>
        </p:txBody>
      </p:sp>
      <p:sp>
        <p:nvSpPr>
          <p:cNvPr id="20" name="Text Placeholder 16">
            <a:extLst>
              <a:ext uri="{FF2B5EF4-FFF2-40B4-BE49-F238E27FC236}">
                <a16:creationId xmlns:a16="http://schemas.microsoft.com/office/drawing/2014/main" id="{89E75B39-D281-40DD-A140-DD706DCDA335}"/>
              </a:ext>
            </a:extLst>
          </p:cNvPr>
          <p:cNvSpPr>
            <a:spLocks noGrp="1"/>
          </p:cNvSpPr>
          <p:nvPr>
            <p:ph type="body" sz="quarter" idx="25" hasCustomPrompt="1"/>
          </p:nvPr>
        </p:nvSpPr>
        <p:spPr>
          <a:xfrm>
            <a:off x="360000" y="4262615"/>
            <a:ext cx="5651500" cy="871200"/>
          </a:xfrm>
        </p:spPr>
        <p:txBody>
          <a:bodyPr/>
          <a:lstStyle>
            <a:lvl1pPr marL="269875" indent="-269875">
              <a:buClr>
                <a:schemeClr val="tx2"/>
              </a:buClr>
              <a:buFont typeface="+mj-lt"/>
              <a:buAutoNum type="arabicPeriod" startAt="4"/>
              <a:defRPr/>
            </a:lvl1pPr>
            <a:lvl2pPr marL="450000">
              <a:defRPr/>
            </a:lvl2pPr>
            <a:lvl3pPr marL="630000">
              <a:defRPr sz="1400"/>
            </a:lvl3pPr>
          </a:lstStyle>
          <a:p>
            <a:pPr lvl="0"/>
            <a:r>
              <a:rPr lang="en-US" noProof="0"/>
              <a:t>Fourth item</a:t>
            </a:r>
          </a:p>
          <a:p>
            <a:pPr lvl="1"/>
            <a:endParaRPr lang="en-GB" noProof="0"/>
          </a:p>
          <a:p>
            <a:pPr lvl="2"/>
            <a:endParaRPr lang="en-GB" noProof="0"/>
          </a:p>
        </p:txBody>
      </p:sp>
      <p:sp>
        <p:nvSpPr>
          <p:cNvPr id="21" name="Text Placeholder 16">
            <a:extLst>
              <a:ext uri="{FF2B5EF4-FFF2-40B4-BE49-F238E27FC236}">
                <a16:creationId xmlns:a16="http://schemas.microsoft.com/office/drawing/2014/main" id="{FD4FD174-BBF9-4459-819A-7B5112F8EAC9}"/>
              </a:ext>
            </a:extLst>
          </p:cNvPr>
          <p:cNvSpPr>
            <a:spLocks noGrp="1"/>
          </p:cNvSpPr>
          <p:nvPr>
            <p:ph type="body" sz="quarter" idx="26" hasCustomPrompt="1"/>
          </p:nvPr>
        </p:nvSpPr>
        <p:spPr>
          <a:xfrm>
            <a:off x="360000" y="5272798"/>
            <a:ext cx="5651500" cy="871200"/>
          </a:xfrm>
        </p:spPr>
        <p:txBody>
          <a:bodyPr/>
          <a:lstStyle>
            <a:lvl1pPr marL="269875" indent="-269875">
              <a:buClr>
                <a:schemeClr val="tx2"/>
              </a:buClr>
              <a:buFont typeface="+mj-lt"/>
              <a:buAutoNum type="arabicPeriod" startAt="5"/>
              <a:defRPr/>
            </a:lvl1pPr>
            <a:lvl2pPr marL="450000">
              <a:defRPr/>
            </a:lvl2pPr>
            <a:lvl3pPr marL="630000">
              <a:defRPr sz="1400"/>
            </a:lvl3pPr>
          </a:lstStyle>
          <a:p>
            <a:pPr lvl="0"/>
            <a:r>
              <a:rPr lang="en-US" noProof="0"/>
              <a:t>Fifth item</a:t>
            </a:r>
          </a:p>
          <a:p>
            <a:pPr lvl="1"/>
            <a:endParaRPr lang="en-GB" noProof="0"/>
          </a:p>
          <a:p>
            <a:pPr lvl="2"/>
            <a:endParaRPr lang="en-GB" noProof="0"/>
          </a:p>
        </p:txBody>
      </p:sp>
      <p:sp>
        <p:nvSpPr>
          <p:cNvPr id="22" name="Text Placeholder 16">
            <a:extLst>
              <a:ext uri="{FF2B5EF4-FFF2-40B4-BE49-F238E27FC236}">
                <a16:creationId xmlns:a16="http://schemas.microsoft.com/office/drawing/2014/main" id="{3B57FB52-2F21-4AE8-B084-C491C45ED152}"/>
              </a:ext>
            </a:extLst>
          </p:cNvPr>
          <p:cNvSpPr>
            <a:spLocks noGrp="1"/>
          </p:cNvSpPr>
          <p:nvPr>
            <p:ph type="body" sz="quarter" idx="27" hasCustomPrompt="1"/>
          </p:nvPr>
        </p:nvSpPr>
        <p:spPr>
          <a:xfrm>
            <a:off x="6220776" y="1232066"/>
            <a:ext cx="5616000" cy="871200"/>
          </a:xfrm>
        </p:spPr>
        <p:txBody>
          <a:bodyPr/>
          <a:lstStyle>
            <a:lvl1pPr marL="269875" indent="-269875">
              <a:buClr>
                <a:schemeClr val="tx2"/>
              </a:buClr>
              <a:buFont typeface="+mj-lt"/>
              <a:buAutoNum type="arabicPeriod" startAt="6"/>
              <a:defRPr/>
            </a:lvl1pPr>
            <a:lvl2pPr marL="450000">
              <a:defRPr/>
            </a:lvl2pPr>
            <a:lvl3pPr marL="630000">
              <a:defRPr sz="1400"/>
            </a:lvl3pPr>
          </a:lstStyle>
          <a:p>
            <a:pPr lvl="0"/>
            <a:r>
              <a:rPr lang="en-US" noProof="0"/>
              <a:t>Sixth item</a:t>
            </a:r>
          </a:p>
          <a:p>
            <a:pPr lvl="1"/>
            <a:endParaRPr lang="en-GB" noProof="0"/>
          </a:p>
          <a:p>
            <a:pPr lvl="2"/>
            <a:endParaRPr lang="en-GB" noProof="0"/>
          </a:p>
        </p:txBody>
      </p:sp>
      <p:sp>
        <p:nvSpPr>
          <p:cNvPr id="23" name="Text Placeholder 16">
            <a:extLst>
              <a:ext uri="{FF2B5EF4-FFF2-40B4-BE49-F238E27FC236}">
                <a16:creationId xmlns:a16="http://schemas.microsoft.com/office/drawing/2014/main" id="{A19853FC-0CDB-4BB7-A510-57477AE052FB}"/>
              </a:ext>
            </a:extLst>
          </p:cNvPr>
          <p:cNvSpPr>
            <a:spLocks noGrp="1"/>
          </p:cNvSpPr>
          <p:nvPr>
            <p:ph type="body" sz="quarter" idx="28" hasCustomPrompt="1"/>
          </p:nvPr>
        </p:nvSpPr>
        <p:spPr>
          <a:xfrm>
            <a:off x="6220776" y="2242249"/>
            <a:ext cx="5616000" cy="871200"/>
          </a:xfrm>
        </p:spPr>
        <p:txBody>
          <a:bodyPr/>
          <a:lstStyle>
            <a:lvl1pPr marL="269875" indent="-269875">
              <a:buClr>
                <a:schemeClr val="tx2"/>
              </a:buClr>
              <a:buFont typeface="+mj-lt"/>
              <a:buAutoNum type="arabicPeriod" startAt="7"/>
              <a:defRPr/>
            </a:lvl1pPr>
            <a:lvl2pPr marL="450000">
              <a:defRPr/>
            </a:lvl2pPr>
            <a:lvl3pPr marL="630000">
              <a:defRPr sz="1400"/>
            </a:lvl3pPr>
          </a:lstStyle>
          <a:p>
            <a:pPr lvl="0"/>
            <a:r>
              <a:rPr lang="en-US" noProof="0"/>
              <a:t>Seventh item</a:t>
            </a:r>
          </a:p>
          <a:p>
            <a:pPr lvl="1"/>
            <a:endParaRPr lang="en-GB" noProof="0"/>
          </a:p>
          <a:p>
            <a:pPr lvl="2"/>
            <a:endParaRPr lang="en-GB" noProof="0"/>
          </a:p>
        </p:txBody>
      </p:sp>
      <p:sp>
        <p:nvSpPr>
          <p:cNvPr id="24" name="Text Placeholder 16">
            <a:extLst>
              <a:ext uri="{FF2B5EF4-FFF2-40B4-BE49-F238E27FC236}">
                <a16:creationId xmlns:a16="http://schemas.microsoft.com/office/drawing/2014/main" id="{1580269D-0DEE-4571-BF89-D116130C8D30}"/>
              </a:ext>
            </a:extLst>
          </p:cNvPr>
          <p:cNvSpPr>
            <a:spLocks noGrp="1"/>
          </p:cNvSpPr>
          <p:nvPr>
            <p:ph type="body" sz="quarter" idx="29" hasCustomPrompt="1"/>
          </p:nvPr>
        </p:nvSpPr>
        <p:spPr>
          <a:xfrm>
            <a:off x="6220776" y="3252432"/>
            <a:ext cx="5616000" cy="871200"/>
          </a:xfrm>
        </p:spPr>
        <p:txBody>
          <a:bodyPr/>
          <a:lstStyle>
            <a:lvl1pPr marL="269875" indent="-269875">
              <a:buClr>
                <a:schemeClr val="tx2"/>
              </a:buClr>
              <a:buFont typeface="+mj-lt"/>
              <a:buAutoNum type="arabicPeriod" startAt="8"/>
              <a:defRPr/>
            </a:lvl1pPr>
            <a:lvl2pPr marL="450000">
              <a:defRPr/>
            </a:lvl2pPr>
            <a:lvl3pPr marL="630000">
              <a:defRPr sz="1400"/>
            </a:lvl3pPr>
          </a:lstStyle>
          <a:p>
            <a:pPr lvl="0"/>
            <a:r>
              <a:rPr lang="en-US" noProof="0"/>
              <a:t>Eight item</a:t>
            </a:r>
          </a:p>
          <a:p>
            <a:pPr lvl="1"/>
            <a:endParaRPr lang="en-GB" noProof="0"/>
          </a:p>
          <a:p>
            <a:pPr lvl="2"/>
            <a:endParaRPr lang="en-GB" noProof="0"/>
          </a:p>
        </p:txBody>
      </p:sp>
      <p:sp>
        <p:nvSpPr>
          <p:cNvPr id="25" name="Text Placeholder 16">
            <a:extLst>
              <a:ext uri="{FF2B5EF4-FFF2-40B4-BE49-F238E27FC236}">
                <a16:creationId xmlns:a16="http://schemas.microsoft.com/office/drawing/2014/main" id="{BAFD3037-F392-43BB-B95C-086B92CDCFAF}"/>
              </a:ext>
            </a:extLst>
          </p:cNvPr>
          <p:cNvSpPr>
            <a:spLocks noGrp="1"/>
          </p:cNvSpPr>
          <p:nvPr>
            <p:ph type="body" sz="quarter" idx="30" hasCustomPrompt="1"/>
          </p:nvPr>
        </p:nvSpPr>
        <p:spPr>
          <a:xfrm>
            <a:off x="6220776" y="4262615"/>
            <a:ext cx="5616000" cy="871200"/>
          </a:xfrm>
        </p:spPr>
        <p:txBody>
          <a:bodyPr/>
          <a:lstStyle>
            <a:lvl1pPr marL="269875" indent="-269875">
              <a:buClr>
                <a:schemeClr val="tx2"/>
              </a:buClr>
              <a:buFont typeface="+mj-lt"/>
              <a:buAutoNum type="arabicPeriod" startAt="9"/>
              <a:defRPr/>
            </a:lvl1pPr>
            <a:lvl2pPr marL="450000">
              <a:defRPr/>
            </a:lvl2pPr>
            <a:lvl3pPr marL="630000">
              <a:defRPr sz="1400"/>
            </a:lvl3pPr>
          </a:lstStyle>
          <a:p>
            <a:pPr lvl="0"/>
            <a:r>
              <a:rPr lang="en-US" noProof="0"/>
              <a:t>Ninth item</a:t>
            </a:r>
          </a:p>
          <a:p>
            <a:pPr lvl="1"/>
            <a:endParaRPr lang="en-GB" noProof="0"/>
          </a:p>
          <a:p>
            <a:pPr lvl="2"/>
            <a:endParaRPr lang="en-GB" noProof="0"/>
          </a:p>
        </p:txBody>
      </p:sp>
      <p:sp>
        <p:nvSpPr>
          <p:cNvPr id="26" name="Text Placeholder 16">
            <a:extLst>
              <a:ext uri="{FF2B5EF4-FFF2-40B4-BE49-F238E27FC236}">
                <a16:creationId xmlns:a16="http://schemas.microsoft.com/office/drawing/2014/main" id="{FDB0E9DB-0DEA-4252-B22D-D8C1611C91DC}"/>
              </a:ext>
            </a:extLst>
          </p:cNvPr>
          <p:cNvSpPr>
            <a:spLocks noGrp="1"/>
          </p:cNvSpPr>
          <p:nvPr>
            <p:ph type="body" sz="quarter" idx="31" hasCustomPrompt="1"/>
          </p:nvPr>
        </p:nvSpPr>
        <p:spPr>
          <a:xfrm>
            <a:off x="6220776" y="5272798"/>
            <a:ext cx="5616000" cy="871200"/>
          </a:xfrm>
        </p:spPr>
        <p:txBody>
          <a:bodyPr/>
          <a:lstStyle>
            <a:lvl1pPr marL="269875" indent="-269875">
              <a:buClr>
                <a:schemeClr val="tx2"/>
              </a:buClr>
              <a:buFont typeface="+mj-lt"/>
              <a:buAutoNum type="arabicPeriod" startAt="10"/>
              <a:defRPr/>
            </a:lvl1pPr>
            <a:lvl2pPr marL="450000" indent="-180000">
              <a:buFont typeface="Arial" panose="020B0604020202020204" pitchFamily="34" charset="0"/>
              <a:buChar char="•"/>
              <a:defRPr/>
            </a:lvl2pPr>
            <a:lvl3pPr marL="630000">
              <a:defRPr sz="1400"/>
            </a:lvl3pPr>
          </a:lstStyle>
          <a:p>
            <a:pPr lvl="0"/>
            <a:r>
              <a:rPr lang="en-US" noProof="0"/>
              <a:t>Delete section title boxes not needed</a:t>
            </a:r>
          </a:p>
          <a:p>
            <a:pPr lvl="1"/>
            <a:endParaRPr lang="en-US" noProof="0"/>
          </a:p>
          <a:p>
            <a:pPr lvl="2"/>
            <a:endParaRPr lang="en-US" noProof="0"/>
          </a:p>
          <a:p>
            <a:pPr lvl="2"/>
            <a:endParaRPr lang="en-US" noProof="0"/>
          </a:p>
        </p:txBody>
      </p:sp>
      <p:sp>
        <p:nvSpPr>
          <p:cNvPr id="15" name="Text Placeholder 6">
            <a:extLst>
              <a:ext uri="{FF2B5EF4-FFF2-40B4-BE49-F238E27FC236}">
                <a16:creationId xmlns:a16="http://schemas.microsoft.com/office/drawing/2014/main" id="{86DFA456-F107-496E-9D8F-95860DCB455F}"/>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6" name="Footer Placeholder 4">
            <a:extLst>
              <a:ext uri="{FF2B5EF4-FFF2-40B4-BE49-F238E27FC236}">
                <a16:creationId xmlns:a16="http://schemas.microsoft.com/office/drawing/2014/main" id="{092C5C48-7DE3-4519-894E-3B5F040C45CE}"/>
              </a:ext>
            </a:extLst>
          </p:cNvPr>
          <p:cNvSpPr>
            <a:spLocks noGrp="1"/>
          </p:cNvSpPr>
          <p:nvPr>
            <p:ph type="ftr" sz="quarter" idx="11"/>
          </p:nvPr>
        </p:nvSpPr>
        <p:spPr>
          <a:xfrm>
            <a:off x="4259264" y="0"/>
            <a:ext cx="5648324" cy="356400"/>
          </a:xfrm>
        </p:spPr>
        <p:txBody>
          <a:bodyPr/>
          <a:lstStyle/>
          <a:p>
            <a:r>
              <a:rPr lang="en-GB" dirty="0"/>
              <a:t>Insert Footer Text here if required</a:t>
            </a:r>
            <a:endParaRPr lang="en-US" dirty="0"/>
          </a:p>
        </p:txBody>
      </p:sp>
      <p:sp>
        <p:nvSpPr>
          <p:cNvPr id="27" name="Date Placeholder 3">
            <a:extLst>
              <a:ext uri="{FF2B5EF4-FFF2-40B4-BE49-F238E27FC236}">
                <a16:creationId xmlns:a16="http://schemas.microsoft.com/office/drawing/2014/main" id="{541616CC-6C13-4F10-91CB-4346AB53EA63}"/>
              </a:ext>
            </a:extLst>
          </p:cNvPr>
          <p:cNvSpPr>
            <a:spLocks noGrp="1"/>
          </p:cNvSpPr>
          <p:nvPr>
            <p:ph type="dt" sz="half" idx="2"/>
          </p:nvPr>
        </p:nvSpPr>
        <p:spPr>
          <a:xfrm>
            <a:off x="10093324" y="0"/>
            <a:ext cx="1743452"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28" name="Rectangle 27">
            <a:extLst>
              <a:ext uri="{FF2B5EF4-FFF2-40B4-BE49-F238E27FC236}">
                <a16:creationId xmlns:a16="http://schemas.microsoft.com/office/drawing/2014/main" id="{6619FE1A-9B96-422B-A94E-8DF2BC3B386E}"/>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a:p>
            <a:pPr algn="ctr">
              <a:lnSpc>
                <a:spcPct val="150000"/>
              </a:lnSpc>
            </a:pPr>
            <a:r>
              <a:rPr lang="en-GB" dirty="0"/>
              <a:t>Use New Agenda</a:t>
            </a:r>
          </a:p>
        </p:txBody>
      </p:sp>
    </p:spTree>
    <p:extLst>
      <p:ext uri="{BB962C8B-B14F-4D97-AF65-F5344CB8AC3E}">
        <p14:creationId xmlns:p14="http://schemas.microsoft.com/office/powerpoint/2010/main" val="3910139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ld Style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44" y="4227680"/>
            <a:ext cx="5919537" cy="438582"/>
          </a:xfrm>
        </p:spPr>
        <p:txBody>
          <a:bodyPr wrap="square">
            <a:sp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1" y="2508350"/>
            <a:ext cx="5919537" cy="1590307"/>
          </a:xfrm>
        </p:spPr>
        <p:txBody>
          <a:bodyPr>
            <a:spAutoFit/>
          </a:bodyPr>
          <a:lstStyle>
            <a:lvl1pPr>
              <a:lnSpc>
                <a:spcPts val="5700"/>
              </a:lnSpc>
              <a:defRPr sz="5600" b="0" i="0">
                <a:solidFill>
                  <a:schemeClr val="tx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9" name="Text Placeholder 3">
            <a:extLst>
              <a:ext uri="{FF2B5EF4-FFF2-40B4-BE49-F238E27FC236}">
                <a16:creationId xmlns:a16="http://schemas.microsoft.com/office/drawing/2014/main" id="{ECF3CF69-76EA-4060-BE07-7A302777A34E}"/>
              </a:ext>
            </a:extLst>
          </p:cNvPr>
          <p:cNvSpPr>
            <a:spLocks noGrp="1"/>
          </p:cNvSpPr>
          <p:nvPr>
            <p:ph type="body" sz="quarter" idx="10" hasCustomPrompt="1"/>
          </p:nvPr>
        </p:nvSpPr>
        <p:spPr>
          <a:xfrm>
            <a:off x="360000" y="5878800"/>
            <a:ext cx="11471638" cy="417600"/>
          </a:xfrm>
        </p:spPr>
        <p:txBody>
          <a:bodyPr tIns="0" rIns="0" bIns="0" anchor="b" anchorCtr="0"/>
          <a:lstStyle>
            <a:lvl1pPr marL="0" indent="0">
              <a:buNone/>
              <a:defRPr sz="1400" b="1" i="0">
                <a:solidFill>
                  <a:schemeClr val="tx1"/>
                </a:solidFill>
              </a:defRPr>
            </a:lvl1pPr>
          </a:lstStyle>
          <a:p>
            <a:pPr lvl="0"/>
            <a:r>
              <a:rPr lang="en-US"/>
              <a:t>For Investment Professionals only</a:t>
            </a:r>
          </a:p>
        </p:txBody>
      </p:sp>
      <p:sp>
        <p:nvSpPr>
          <p:cNvPr id="2" name="Rectangle 1" hidden="1">
            <a:extLst>
              <a:ext uri="{FF2B5EF4-FFF2-40B4-BE49-F238E27FC236}">
                <a16:creationId xmlns:a16="http://schemas.microsoft.com/office/drawing/2014/main" id="{7B0BD1E3-1D95-4974-B27F-BA6D0C49EE10}"/>
              </a:ext>
            </a:extLst>
          </p:cNvPr>
          <p:cNvSpPr/>
          <p:nvPr userDrawn="1"/>
        </p:nvSpPr>
        <p:spPr>
          <a:xfrm>
            <a:off x="1192511" y="2607587"/>
            <a:ext cx="234000" cy="12071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hidden="1">
            <a:extLst>
              <a:ext uri="{FF2B5EF4-FFF2-40B4-BE49-F238E27FC236}">
                <a16:creationId xmlns:a16="http://schemas.microsoft.com/office/drawing/2014/main" id="{B8B0B767-4933-4317-9231-2492FC4931E8}"/>
              </a:ext>
            </a:extLst>
          </p:cNvPr>
          <p:cNvPicPr>
            <a:picLocks noChangeAspect="1"/>
          </p:cNvPicPr>
          <p:nvPr userDrawn="1"/>
        </p:nvPicPr>
        <p:blipFill>
          <a:blip r:embed="rId2"/>
          <a:stretch>
            <a:fillRect/>
          </a:stretch>
        </p:blipFill>
        <p:spPr>
          <a:xfrm>
            <a:off x="1795007" y="2602992"/>
            <a:ext cx="2345340" cy="1211960"/>
          </a:xfrm>
          <a:prstGeom prst="rect">
            <a:avLst/>
          </a:prstGeom>
        </p:spPr>
      </p:pic>
      <p:pic>
        <p:nvPicPr>
          <p:cNvPr id="8" name="Graphic 7" hidden="1">
            <a:extLst>
              <a:ext uri="{FF2B5EF4-FFF2-40B4-BE49-F238E27FC236}">
                <a16:creationId xmlns:a16="http://schemas.microsoft.com/office/drawing/2014/main" id="{25706E54-4503-4F51-80C4-78ACECA405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2700" y="2616857"/>
            <a:ext cx="3560400" cy="1294691"/>
          </a:xfrm>
          <a:prstGeom prst="rect">
            <a:avLst/>
          </a:prstGeom>
        </p:spPr>
      </p:pic>
      <p:pic>
        <p:nvPicPr>
          <p:cNvPr id="25" name="Graphic 24">
            <a:extLst>
              <a:ext uri="{FF2B5EF4-FFF2-40B4-BE49-F238E27FC236}">
                <a16:creationId xmlns:a16="http://schemas.microsoft.com/office/drawing/2014/main" id="{244B07EC-D247-44B5-9B6F-42F847C60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410200" y="3048000"/>
            <a:ext cx="1371600" cy="762000"/>
          </a:xfrm>
          <a:prstGeom prst="rect">
            <a:avLst/>
          </a:prstGeom>
        </p:spPr>
      </p:pic>
      <p:pic>
        <p:nvPicPr>
          <p:cNvPr id="41" name="Picture 40" descr="A close up of a sign&#10;&#10;Description automatically generated">
            <a:extLst>
              <a:ext uri="{FF2B5EF4-FFF2-40B4-BE49-F238E27FC236}">
                <a16:creationId xmlns:a16="http://schemas.microsoft.com/office/drawing/2014/main" id="{6C7F230A-0402-43A0-B1B7-199F37306300}"/>
              </a:ext>
            </a:extLst>
          </p:cNvPr>
          <p:cNvPicPr>
            <a:picLocks noChangeAspect="1"/>
          </p:cNvPicPr>
          <p:nvPr userDrawn="1"/>
        </p:nvPicPr>
        <p:blipFill>
          <a:blip r:embed="rId7"/>
          <a:stretch>
            <a:fillRect/>
          </a:stretch>
        </p:blipFill>
        <p:spPr>
          <a:xfrm>
            <a:off x="358618" y="2691606"/>
            <a:ext cx="1742401" cy="633600"/>
          </a:xfrm>
          <a:prstGeom prst="rect">
            <a:avLst/>
          </a:prstGeom>
        </p:spPr>
      </p:pic>
      <p:sp>
        <p:nvSpPr>
          <p:cNvPr id="12" name="Rectangle 11">
            <a:extLst>
              <a:ext uri="{FF2B5EF4-FFF2-40B4-BE49-F238E27FC236}">
                <a16:creationId xmlns:a16="http://schemas.microsoft.com/office/drawing/2014/main" id="{1576CCE0-5508-4562-9E53-014E961AF3B6}"/>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br>
              <a:rPr lang="en-GB" dirty="0"/>
            </a:br>
            <a:r>
              <a:rPr lang="en-GB" dirty="0"/>
              <a:t>Apply Title Teal Layout</a:t>
            </a:r>
          </a:p>
        </p:txBody>
      </p:sp>
    </p:spTree>
    <p:extLst>
      <p:ext uri="{BB962C8B-B14F-4D97-AF65-F5344CB8AC3E}">
        <p14:creationId xmlns:p14="http://schemas.microsoft.com/office/powerpoint/2010/main" val="3002412716"/>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ld Old Styl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32A869-700E-46C5-AC16-D79FACE0221B}"/>
              </a:ext>
            </a:extLst>
          </p:cNvPr>
          <p:cNvSpPr>
            <a:spLocks noGrp="1"/>
          </p:cNvSpPr>
          <p:nvPr>
            <p:ph type="pic" sz="quarter" idx="11" hasCustomPrompt="1"/>
          </p:nvPr>
        </p:nvSpPr>
        <p:spPr>
          <a:xfrm>
            <a:off x="0" y="0"/>
            <a:ext cx="12192000" cy="6858000"/>
          </a:xfrm>
          <a:solidFill>
            <a:srgbClr val="DDE0E3"/>
          </a:solidFill>
        </p:spPr>
        <p:txBody>
          <a:bodyPr/>
          <a:lstStyle>
            <a:lvl1pPr marL="180000" indent="0">
              <a:lnSpc>
                <a:spcPct val="120000"/>
              </a:lnSpc>
              <a:buNone/>
              <a:defRPr b="0">
                <a:solidFill>
                  <a:schemeClr val="tx1"/>
                </a:solidFill>
              </a:defRPr>
            </a:lvl1pPr>
          </a:lstStyle>
          <a:p>
            <a:r>
              <a:rPr lang="en-GB" dirty="0"/>
              <a:t>INSERTING A PHOTOGRAPH INTO THE BACKGROUND</a:t>
            </a:r>
            <a:br>
              <a:rPr lang="en-GB" dirty="0"/>
            </a:br>
            <a:r>
              <a:rPr lang="en-GB" dirty="0"/>
              <a:t>Right click on the edge of the grey area to select the picture placeholder. </a:t>
            </a:r>
            <a:br>
              <a:rPr lang="en-GB" dirty="0"/>
            </a:br>
            <a:r>
              <a:rPr lang="en-GB" dirty="0"/>
              <a:t>A drop down dialogue will appear. Select BRING TO FRONT. </a:t>
            </a:r>
            <a:br>
              <a:rPr lang="en-GB" dirty="0"/>
            </a:br>
            <a:r>
              <a:rPr lang="en-GB" dirty="0"/>
              <a:t>Click on the picture Icon in the middle of the screen to browse your PC to select a picture to insert. </a:t>
            </a:r>
            <a:br>
              <a:rPr lang="en-GB" dirty="0"/>
            </a:br>
            <a:r>
              <a:rPr lang="en-GB" dirty="0"/>
              <a:t>Double click on the file you want to insert and then right click on the edge of the picture and select SEND TO BACK.</a:t>
            </a:r>
          </a:p>
        </p:txBody>
      </p:sp>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00" y="4227680"/>
            <a:ext cx="5919537" cy="438582"/>
          </a:xfrm>
        </p:spPr>
        <p:txBody>
          <a:bodyPr wrap="square">
            <a:sp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1" y="2508350"/>
            <a:ext cx="5919537" cy="1590307"/>
          </a:xfrm>
        </p:spPr>
        <p:txBody>
          <a:bodyPr>
            <a:spAutoFit/>
          </a:bodyPr>
          <a:lstStyle>
            <a:lvl1pPr>
              <a:lnSpc>
                <a:spcPts val="5700"/>
              </a:lnSpc>
              <a:defRPr sz="5600" b="0" i="0">
                <a:solidFill>
                  <a:schemeClr val="tx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9" name="Text Placeholder 3">
            <a:extLst>
              <a:ext uri="{FF2B5EF4-FFF2-40B4-BE49-F238E27FC236}">
                <a16:creationId xmlns:a16="http://schemas.microsoft.com/office/drawing/2014/main" id="{ECF3CF69-76EA-4060-BE07-7A302777A34E}"/>
              </a:ext>
            </a:extLst>
          </p:cNvPr>
          <p:cNvSpPr>
            <a:spLocks noGrp="1"/>
          </p:cNvSpPr>
          <p:nvPr>
            <p:ph type="body" sz="quarter" idx="10" hasCustomPrompt="1"/>
          </p:nvPr>
        </p:nvSpPr>
        <p:spPr>
          <a:xfrm>
            <a:off x="360000" y="5878800"/>
            <a:ext cx="11471638" cy="417600"/>
          </a:xfrm>
        </p:spPr>
        <p:txBody>
          <a:bodyPr tIns="0" rIns="0" bIns="0" anchor="b" anchorCtr="0"/>
          <a:lstStyle>
            <a:lvl1pPr marL="0" indent="0">
              <a:buNone/>
              <a:defRPr sz="1400" b="1" i="0">
                <a:solidFill>
                  <a:schemeClr val="tx1"/>
                </a:solidFill>
              </a:defRPr>
            </a:lvl1pPr>
          </a:lstStyle>
          <a:p>
            <a:pPr lvl="0"/>
            <a:r>
              <a:rPr lang="en-US"/>
              <a:t>For Investment Professionals only</a:t>
            </a:r>
          </a:p>
        </p:txBody>
      </p:sp>
      <p:sp>
        <p:nvSpPr>
          <p:cNvPr id="6" name="Rectangle 5">
            <a:extLst>
              <a:ext uri="{FF2B5EF4-FFF2-40B4-BE49-F238E27FC236}">
                <a16:creationId xmlns:a16="http://schemas.microsoft.com/office/drawing/2014/main" id="{23903F41-670E-4CAE-A831-93406FD21313}"/>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br>
              <a:rPr lang="en-GB" dirty="0"/>
            </a:br>
            <a:r>
              <a:rPr lang="en-GB" dirty="0"/>
              <a:t>Apply Title Teal Layout</a:t>
            </a:r>
          </a:p>
        </p:txBody>
      </p:sp>
    </p:spTree>
    <p:extLst>
      <p:ext uri="{BB962C8B-B14F-4D97-AF65-F5344CB8AC3E}">
        <p14:creationId xmlns:p14="http://schemas.microsoft.com/office/powerpoint/2010/main" val="987751177"/>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coral">
    <p:bg>
      <p:bgPr>
        <a:solidFill>
          <a:srgbClr val="EB5C37"/>
        </a:solidFill>
        <a:effectLst/>
      </p:bgPr>
    </p:bg>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43427953-1048-47BD-8683-8003ABCC784E}"/>
              </a:ext>
            </a:extLst>
          </p:cNvPr>
          <p:cNvPicPr>
            <a:picLocks noChangeAspect="1"/>
          </p:cNvPicPr>
          <p:nvPr userDrawn="1"/>
        </p:nvPicPr>
        <p:blipFill>
          <a:blip r:embed="rId2"/>
          <a:stretch>
            <a:fillRect/>
          </a:stretch>
        </p:blipFill>
        <p:spPr>
          <a:xfrm>
            <a:off x="1795052" y="2602800"/>
            <a:ext cx="2357096" cy="1211960"/>
          </a:xfrm>
          <a:prstGeom prst="rect">
            <a:avLst/>
          </a:prstGeom>
        </p:spPr>
      </p:pic>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00" y="4227680"/>
            <a:ext cx="5919537" cy="438582"/>
          </a:xfrm>
        </p:spPr>
        <p:txBody>
          <a:bodyPr wrap="square">
            <a:sp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1" y="2508350"/>
            <a:ext cx="5919537" cy="1590307"/>
          </a:xfrm>
        </p:spPr>
        <p:txBody>
          <a:bodyPr>
            <a:spAutoFit/>
          </a:bodyPr>
          <a:lstStyle>
            <a:lvl1pPr>
              <a:lnSpc>
                <a:spcPts val="5700"/>
              </a:lnSpc>
              <a:defRPr sz="56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4" name="Text Placeholder 3">
            <a:extLst>
              <a:ext uri="{FF2B5EF4-FFF2-40B4-BE49-F238E27FC236}">
                <a16:creationId xmlns:a16="http://schemas.microsoft.com/office/drawing/2014/main" id="{3DC80422-230F-47CE-BBDE-1A532B20A0FB}"/>
              </a:ext>
            </a:extLst>
          </p:cNvPr>
          <p:cNvSpPr>
            <a:spLocks noGrp="1"/>
          </p:cNvSpPr>
          <p:nvPr>
            <p:ph type="body" sz="quarter" idx="10" hasCustomPrompt="1"/>
          </p:nvPr>
        </p:nvSpPr>
        <p:spPr>
          <a:xfrm>
            <a:off x="360000" y="5878800"/>
            <a:ext cx="7610475" cy="417600"/>
          </a:xfrm>
        </p:spPr>
        <p:txBody>
          <a:bodyPr tIns="0" rIns="0" bIns="0" anchor="b" anchorCtr="0"/>
          <a:lstStyle>
            <a:lvl1pPr marL="0" indent="0">
              <a:buNone/>
              <a:defRPr sz="1400" b="1" i="0">
                <a:solidFill>
                  <a:schemeClr val="bg1"/>
                </a:solidFill>
              </a:defRPr>
            </a:lvl1pPr>
          </a:lstStyle>
          <a:p>
            <a:r>
              <a:rPr lang="en-GB"/>
              <a:t>For Investment Professionals only (14pt Calibri Bold in Teal or White – Multiple 0.9 line spacing with 10 point space before)</a:t>
            </a:r>
          </a:p>
          <a:p>
            <a:pPr>
              <a:spcBef>
                <a:spcPts val="500"/>
              </a:spcBef>
            </a:pPr>
            <a:r>
              <a:rPr lang="en-GB" sz="1000" b="0" spc="-20"/>
              <a:t>If text to follow – 10pt Roman text in Teal, Multiple 0.9 line spacing with 5 point space before </a:t>
            </a:r>
          </a:p>
        </p:txBody>
      </p:sp>
      <p:pic>
        <p:nvPicPr>
          <p:cNvPr id="7" name="Graphic 6" hidden="1">
            <a:extLst>
              <a:ext uri="{FF2B5EF4-FFF2-40B4-BE49-F238E27FC236}">
                <a16:creationId xmlns:a16="http://schemas.microsoft.com/office/drawing/2014/main" id="{AF87E47F-4A1F-4049-A7D5-59ED19F74B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0251" y="2611354"/>
            <a:ext cx="3560401" cy="129469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DEF7C01-5D19-4209-ABCC-26B74A0C43BA}"/>
              </a:ext>
            </a:extLst>
          </p:cNvPr>
          <p:cNvPicPr>
            <a:picLocks noChangeAspect="1"/>
          </p:cNvPicPr>
          <p:nvPr userDrawn="1"/>
        </p:nvPicPr>
        <p:blipFill>
          <a:blip r:embed="rId5"/>
          <a:stretch>
            <a:fillRect/>
          </a:stretch>
        </p:blipFill>
        <p:spPr>
          <a:xfrm>
            <a:off x="358618" y="2691606"/>
            <a:ext cx="1742401" cy="633600"/>
          </a:xfrm>
          <a:prstGeom prst="rect">
            <a:avLst/>
          </a:prstGeom>
        </p:spPr>
      </p:pic>
      <p:sp>
        <p:nvSpPr>
          <p:cNvPr id="9" name="Rectangle 8">
            <a:extLst>
              <a:ext uri="{FF2B5EF4-FFF2-40B4-BE49-F238E27FC236}">
                <a16:creationId xmlns:a16="http://schemas.microsoft.com/office/drawing/2014/main" id="{CB1D7E51-3179-44ED-A895-B397EED75D4C}"/>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br>
              <a:rPr lang="en-GB" dirty="0"/>
            </a:br>
            <a:r>
              <a:rPr lang="en-GB" dirty="0"/>
              <a:t>Apply Title Teal Layout</a:t>
            </a:r>
          </a:p>
        </p:txBody>
      </p:sp>
    </p:spTree>
    <p:extLst>
      <p:ext uri="{BB962C8B-B14F-4D97-AF65-F5344CB8AC3E}">
        <p14:creationId xmlns:p14="http://schemas.microsoft.com/office/powerpoint/2010/main" val="113504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Coral Divider [Lar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33B95F-AB2B-534C-8E99-ACC1691728AB}"/>
              </a:ext>
            </a:extLst>
          </p:cNvPr>
          <p:cNvSpPr>
            <a:spLocks noGrp="1"/>
          </p:cNvSpPr>
          <p:nvPr>
            <p:ph type="pic" sz="quarter" idx="10" hasCustomPrompt="1"/>
          </p:nvPr>
        </p:nvSpPr>
        <p:spPr>
          <a:xfrm>
            <a:off x="0" y="-1588"/>
            <a:ext cx="12192000" cy="6859588"/>
          </a:xfrm>
          <a:solidFill>
            <a:schemeClr val="tx1">
              <a:lumMod val="40000"/>
              <a:lumOff val="60000"/>
            </a:schemeClr>
          </a:solidFill>
        </p:spPr>
        <p:txBody>
          <a:bodyPr anchor="ctr"/>
          <a:lstStyle>
            <a:lvl1pPr marL="0" indent="0" algn="ctr">
              <a:buNone/>
              <a:defRPr/>
            </a:lvl1pPr>
          </a:lstStyle>
          <a:p>
            <a:r>
              <a:rPr lang="en-US" dirty="0"/>
              <a:t>Click to insert photochart</a:t>
            </a:r>
          </a:p>
        </p:txBody>
      </p:sp>
      <p:sp>
        <p:nvSpPr>
          <p:cNvPr id="12" name="Title 1">
            <a:extLst>
              <a:ext uri="{FF2B5EF4-FFF2-40B4-BE49-F238E27FC236}">
                <a16:creationId xmlns:a16="http://schemas.microsoft.com/office/drawing/2014/main" id="{F918F6AD-2429-2B47-9723-64F8DF31E618}"/>
              </a:ext>
            </a:extLst>
          </p:cNvPr>
          <p:cNvSpPr>
            <a:spLocks noGrp="1"/>
          </p:cNvSpPr>
          <p:nvPr>
            <p:ph type="ctrTitle" hasCustomPrompt="1"/>
          </p:nvPr>
        </p:nvSpPr>
        <p:spPr>
          <a:xfrm>
            <a:off x="782882" y="3988725"/>
            <a:ext cx="6770857" cy="670312"/>
          </a:xfrm>
        </p:spPr>
        <p:txBody>
          <a:bodyPr wrap="square" anchor="t">
            <a:spAutoFit/>
          </a:bodyPr>
          <a:lstStyle>
            <a:lvl1pPr algn="l">
              <a:lnSpc>
                <a:spcPct val="75000"/>
              </a:lnSpc>
              <a:defRPr sz="4800" b="0">
                <a:solidFill>
                  <a:schemeClr val="bg2"/>
                </a:solidFill>
              </a:defRPr>
            </a:lvl1pPr>
          </a:lstStyle>
          <a:p>
            <a:r>
              <a:rPr lang="en-US" dirty="0"/>
              <a:t>Click to add message here</a:t>
            </a:r>
          </a:p>
        </p:txBody>
      </p:sp>
      <p:pic>
        <p:nvPicPr>
          <p:cNvPr id="5" name="Picture 4">
            <a:extLst>
              <a:ext uri="{FF2B5EF4-FFF2-40B4-BE49-F238E27FC236}">
                <a16:creationId xmlns:a16="http://schemas.microsoft.com/office/drawing/2014/main" id="{FA25D1F4-78EB-DC42-ADE3-AB3678E7641E}"/>
              </a:ext>
            </a:extLst>
          </p:cNvPr>
          <p:cNvPicPr preferRelativeResize="0">
            <a:picLocks/>
          </p:cNvPicPr>
          <p:nvPr userDrawn="1"/>
        </p:nvPicPr>
        <p:blipFill>
          <a:blip r:embed="rId2"/>
          <a:srcRect/>
          <a:stretch/>
        </p:blipFill>
        <p:spPr>
          <a:xfrm>
            <a:off x="0" y="1141200"/>
            <a:ext cx="360000" cy="5760000"/>
          </a:xfrm>
          <a:prstGeom prst="rect">
            <a:avLst/>
          </a:prstGeom>
        </p:spPr>
      </p:pic>
    </p:spTree>
    <p:extLst>
      <p:ext uri="{BB962C8B-B14F-4D97-AF65-F5344CB8AC3E}">
        <p14:creationId xmlns:p14="http://schemas.microsoft.com/office/powerpoint/2010/main" val="8159267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Light Green">
    <p:bg>
      <p:bgPr>
        <a:solidFill>
          <a:schemeClr val="tx2"/>
        </a:solidFill>
        <a:effectLst/>
      </p:bgPr>
    </p:bg>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43427953-1048-47BD-8683-8003ABCC784E}"/>
              </a:ext>
            </a:extLst>
          </p:cNvPr>
          <p:cNvPicPr>
            <a:picLocks noChangeAspect="1"/>
          </p:cNvPicPr>
          <p:nvPr userDrawn="1"/>
        </p:nvPicPr>
        <p:blipFill>
          <a:blip r:embed="rId2"/>
          <a:stretch>
            <a:fillRect/>
          </a:stretch>
        </p:blipFill>
        <p:spPr>
          <a:xfrm>
            <a:off x="1795052" y="2602800"/>
            <a:ext cx="2357096" cy="1211960"/>
          </a:xfrm>
          <a:prstGeom prst="rect">
            <a:avLst/>
          </a:prstGeom>
        </p:spPr>
      </p:pic>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00" y="4227680"/>
            <a:ext cx="5919537" cy="438582"/>
          </a:xfrm>
        </p:spPr>
        <p:txBody>
          <a:bodyPr wrap="square">
            <a:sp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1" y="2508350"/>
            <a:ext cx="5919537" cy="1590307"/>
          </a:xfrm>
        </p:spPr>
        <p:txBody>
          <a:bodyPr>
            <a:spAutoFit/>
          </a:bodyPr>
          <a:lstStyle>
            <a:lvl1pPr>
              <a:lnSpc>
                <a:spcPts val="5700"/>
              </a:lnSpc>
              <a:defRPr sz="56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4" name="Text Placeholder 3">
            <a:extLst>
              <a:ext uri="{FF2B5EF4-FFF2-40B4-BE49-F238E27FC236}">
                <a16:creationId xmlns:a16="http://schemas.microsoft.com/office/drawing/2014/main" id="{3DC80422-230F-47CE-BBDE-1A532B20A0FB}"/>
              </a:ext>
            </a:extLst>
          </p:cNvPr>
          <p:cNvSpPr>
            <a:spLocks noGrp="1"/>
          </p:cNvSpPr>
          <p:nvPr>
            <p:ph type="body" sz="quarter" idx="10" hasCustomPrompt="1"/>
          </p:nvPr>
        </p:nvSpPr>
        <p:spPr>
          <a:xfrm>
            <a:off x="360000" y="5878800"/>
            <a:ext cx="7610475" cy="417600"/>
          </a:xfrm>
        </p:spPr>
        <p:txBody>
          <a:bodyPr tIns="0" rIns="0" bIns="0" anchor="b" anchorCtr="0"/>
          <a:lstStyle>
            <a:lvl1pPr marL="0" indent="0">
              <a:buNone/>
              <a:defRPr sz="1400" b="1" i="0">
                <a:solidFill>
                  <a:schemeClr val="bg1"/>
                </a:solidFill>
              </a:defRPr>
            </a:lvl1pPr>
          </a:lstStyle>
          <a:p>
            <a:r>
              <a:rPr lang="en-GB"/>
              <a:t>For Investment Professionals only (14pt Calibri Bold in Teal or White – Multiple 0.9 line spacing with 10 point space before)</a:t>
            </a:r>
          </a:p>
          <a:p>
            <a:pPr>
              <a:spcBef>
                <a:spcPts val="500"/>
              </a:spcBef>
            </a:pPr>
            <a:r>
              <a:rPr lang="en-GB" sz="1000" b="0" spc="-20"/>
              <a:t>If text to follow – 10pt Roman text in Teal, Multiple 0.9 line spacing with 5 point space before </a:t>
            </a:r>
          </a:p>
        </p:txBody>
      </p:sp>
      <p:pic>
        <p:nvPicPr>
          <p:cNvPr id="7" name="Graphic 6" hidden="1">
            <a:extLst>
              <a:ext uri="{FF2B5EF4-FFF2-40B4-BE49-F238E27FC236}">
                <a16:creationId xmlns:a16="http://schemas.microsoft.com/office/drawing/2014/main" id="{AF87E47F-4A1F-4049-A7D5-59ED19F74B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0251" y="2611354"/>
            <a:ext cx="3560401" cy="129469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DEF7C01-5D19-4209-ABCC-26B74A0C43BA}"/>
              </a:ext>
            </a:extLst>
          </p:cNvPr>
          <p:cNvPicPr>
            <a:picLocks noChangeAspect="1"/>
          </p:cNvPicPr>
          <p:nvPr userDrawn="1"/>
        </p:nvPicPr>
        <p:blipFill>
          <a:blip r:embed="rId5"/>
          <a:stretch>
            <a:fillRect/>
          </a:stretch>
        </p:blipFill>
        <p:spPr>
          <a:xfrm>
            <a:off x="358618" y="2691606"/>
            <a:ext cx="1742401" cy="633600"/>
          </a:xfrm>
          <a:prstGeom prst="rect">
            <a:avLst/>
          </a:prstGeom>
        </p:spPr>
      </p:pic>
      <p:sp>
        <p:nvSpPr>
          <p:cNvPr id="9" name="Rectangle 8">
            <a:extLst>
              <a:ext uri="{FF2B5EF4-FFF2-40B4-BE49-F238E27FC236}">
                <a16:creationId xmlns:a16="http://schemas.microsoft.com/office/drawing/2014/main" id="{050F7B2E-EA65-4CC9-8D8B-F0BA1606DCDD}"/>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br>
              <a:rPr lang="en-GB" dirty="0"/>
            </a:br>
            <a:r>
              <a:rPr lang="en-GB" dirty="0"/>
              <a:t>Apply Title Teal Layout</a:t>
            </a:r>
          </a:p>
        </p:txBody>
      </p:sp>
    </p:spTree>
    <p:extLst>
      <p:ext uri="{BB962C8B-B14F-4D97-AF65-F5344CB8AC3E}">
        <p14:creationId xmlns:p14="http://schemas.microsoft.com/office/powerpoint/2010/main" val="26708584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Light Blue">
    <p:bg>
      <p:bgPr>
        <a:solidFill>
          <a:schemeClr val="bg2"/>
        </a:solidFill>
        <a:effectLst/>
      </p:bgPr>
    </p:bg>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43427953-1048-47BD-8683-8003ABCC784E}"/>
              </a:ext>
            </a:extLst>
          </p:cNvPr>
          <p:cNvPicPr>
            <a:picLocks noChangeAspect="1"/>
          </p:cNvPicPr>
          <p:nvPr userDrawn="1"/>
        </p:nvPicPr>
        <p:blipFill>
          <a:blip r:embed="rId2"/>
          <a:stretch>
            <a:fillRect/>
          </a:stretch>
        </p:blipFill>
        <p:spPr>
          <a:xfrm>
            <a:off x="1795052" y="2602800"/>
            <a:ext cx="2357096" cy="1211960"/>
          </a:xfrm>
          <a:prstGeom prst="rect">
            <a:avLst/>
          </a:prstGeom>
        </p:spPr>
      </p:pic>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00" y="4227680"/>
            <a:ext cx="5919537" cy="438582"/>
          </a:xfrm>
        </p:spPr>
        <p:txBody>
          <a:bodyPr wrap="square">
            <a:sp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1" y="2508350"/>
            <a:ext cx="5919537" cy="1590307"/>
          </a:xfrm>
        </p:spPr>
        <p:txBody>
          <a:bodyPr>
            <a:spAutoFit/>
          </a:bodyPr>
          <a:lstStyle>
            <a:lvl1pPr>
              <a:lnSpc>
                <a:spcPts val="5700"/>
              </a:lnSpc>
              <a:defRPr sz="56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4" name="Text Placeholder 3">
            <a:extLst>
              <a:ext uri="{FF2B5EF4-FFF2-40B4-BE49-F238E27FC236}">
                <a16:creationId xmlns:a16="http://schemas.microsoft.com/office/drawing/2014/main" id="{3DC80422-230F-47CE-BBDE-1A532B20A0FB}"/>
              </a:ext>
            </a:extLst>
          </p:cNvPr>
          <p:cNvSpPr>
            <a:spLocks noGrp="1"/>
          </p:cNvSpPr>
          <p:nvPr>
            <p:ph type="body" sz="quarter" idx="10" hasCustomPrompt="1"/>
          </p:nvPr>
        </p:nvSpPr>
        <p:spPr>
          <a:xfrm>
            <a:off x="360000" y="5878800"/>
            <a:ext cx="7610475" cy="417600"/>
          </a:xfrm>
        </p:spPr>
        <p:txBody>
          <a:bodyPr tIns="0" rIns="0" bIns="0" anchor="b" anchorCtr="0"/>
          <a:lstStyle>
            <a:lvl1pPr marL="0" indent="0">
              <a:buNone/>
              <a:defRPr sz="1400" b="1" i="0">
                <a:solidFill>
                  <a:schemeClr val="bg1"/>
                </a:solidFill>
              </a:defRPr>
            </a:lvl1pPr>
          </a:lstStyle>
          <a:p>
            <a:r>
              <a:rPr lang="en-GB"/>
              <a:t>For Investment Professionals only (14pt Calibri Bold in Teal or White – Multiple 0.9 line spacing with 10 point space before)</a:t>
            </a:r>
          </a:p>
          <a:p>
            <a:pPr>
              <a:spcBef>
                <a:spcPts val="500"/>
              </a:spcBef>
            </a:pPr>
            <a:r>
              <a:rPr lang="en-GB" sz="1000" b="0" spc="-20"/>
              <a:t>If text to follow – 10pt Roman text in Teal, Multiple 0.9 line spacing with 5 point space before </a:t>
            </a:r>
          </a:p>
        </p:txBody>
      </p:sp>
      <p:pic>
        <p:nvPicPr>
          <p:cNvPr id="7" name="Graphic 6" hidden="1">
            <a:extLst>
              <a:ext uri="{FF2B5EF4-FFF2-40B4-BE49-F238E27FC236}">
                <a16:creationId xmlns:a16="http://schemas.microsoft.com/office/drawing/2014/main" id="{AF87E47F-4A1F-4049-A7D5-59ED19F74B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0251" y="2611354"/>
            <a:ext cx="3560401" cy="129469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DEF7C01-5D19-4209-ABCC-26B74A0C43BA}"/>
              </a:ext>
            </a:extLst>
          </p:cNvPr>
          <p:cNvPicPr>
            <a:picLocks noChangeAspect="1"/>
          </p:cNvPicPr>
          <p:nvPr userDrawn="1"/>
        </p:nvPicPr>
        <p:blipFill>
          <a:blip r:embed="rId5"/>
          <a:stretch>
            <a:fillRect/>
          </a:stretch>
        </p:blipFill>
        <p:spPr>
          <a:xfrm>
            <a:off x="358618" y="2691606"/>
            <a:ext cx="1742401" cy="633600"/>
          </a:xfrm>
          <a:prstGeom prst="rect">
            <a:avLst/>
          </a:prstGeom>
        </p:spPr>
      </p:pic>
      <p:sp>
        <p:nvSpPr>
          <p:cNvPr id="9" name="Rectangle 8">
            <a:extLst>
              <a:ext uri="{FF2B5EF4-FFF2-40B4-BE49-F238E27FC236}">
                <a16:creationId xmlns:a16="http://schemas.microsoft.com/office/drawing/2014/main" id="{318177E6-9EEC-4847-9CF9-BF10B0A59992}"/>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br>
              <a:rPr lang="en-GB" dirty="0"/>
            </a:br>
            <a:r>
              <a:rPr lang="en-GB" dirty="0"/>
              <a:t>Apply Title Teal Layout</a:t>
            </a:r>
          </a:p>
        </p:txBody>
      </p:sp>
    </p:spTree>
    <p:extLst>
      <p:ext uri="{BB962C8B-B14F-4D97-AF65-F5344CB8AC3E}">
        <p14:creationId xmlns:p14="http://schemas.microsoft.com/office/powerpoint/2010/main" val="3036332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Divider Old Sty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1" y="2439369"/>
            <a:ext cx="9031286" cy="902555"/>
          </a:xfrm>
        </p:spPr>
        <p:txBody>
          <a:bodyPr wrap="square" anchor="b" anchorCtr="0">
            <a:spAutoFit/>
          </a:bodyPr>
          <a:lstStyle>
            <a:lvl1pPr>
              <a:defRPr sz="5850">
                <a:solidFill>
                  <a:schemeClr val="tx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1" y="3375369"/>
            <a:ext cx="9031286" cy="397032"/>
          </a:xfrm>
        </p:spPr>
        <p:txBody>
          <a:bodyPr wrap="square">
            <a:sp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
        <p:nvSpPr>
          <p:cNvPr id="6" name="Rectangle 5" hidden="1">
            <a:extLst>
              <a:ext uri="{FF2B5EF4-FFF2-40B4-BE49-F238E27FC236}">
                <a16:creationId xmlns:a16="http://schemas.microsoft.com/office/drawing/2014/main" id="{1C2FED3E-96C1-406B-8B03-7BD790A89A19}"/>
              </a:ext>
            </a:extLst>
          </p:cNvPr>
          <p:cNvSpPr/>
          <p:nvPr userDrawn="1"/>
        </p:nvSpPr>
        <p:spPr>
          <a:xfrm>
            <a:off x="645719" y="2849521"/>
            <a:ext cx="119483" cy="4842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hidden="1">
            <a:extLst>
              <a:ext uri="{FF2B5EF4-FFF2-40B4-BE49-F238E27FC236}">
                <a16:creationId xmlns:a16="http://schemas.microsoft.com/office/drawing/2014/main" id="{E0F422D0-CC00-4B46-AFC3-69F436972B80}"/>
              </a:ext>
            </a:extLst>
          </p:cNvPr>
          <p:cNvPicPr>
            <a:picLocks noChangeAspect="1"/>
          </p:cNvPicPr>
          <p:nvPr userDrawn="1"/>
        </p:nvPicPr>
        <p:blipFill>
          <a:blip r:embed="rId2"/>
          <a:stretch>
            <a:fillRect/>
          </a:stretch>
        </p:blipFill>
        <p:spPr>
          <a:xfrm>
            <a:off x="947228" y="2844926"/>
            <a:ext cx="1195415" cy="618839"/>
          </a:xfrm>
          <a:prstGeom prst="rect">
            <a:avLst/>
          </a:prstGeom>
        </p:spPr>
      </p:pic>
      <p:pic>
        <p:nvPicPr>
          <p:cNvPr id="8" name="Graphic 7" hidden="1">
            <a:extLst>
              <a:ext uri="{FF2B5EF4-FFF2-40B4-BE49-F238E27FC236}">
                <a16:creationId xmlns:a16="http://schemas.microsoft.com/office/drawing/2014/main" id="{C981BB65-E87D-413E-A3D6-868DA04372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618" y="2874964"/>
            <a:ext cx="1742401" cy="633600"/>
          </a:xfrm>
          <a:prstGeom prst="rect">
            <a:avLst/>
          </a:prstGeom>
        </p:spPr>
      </p:pic>
      <p:pic>
        <p:nvPicPr>
          <p:cNvPr id="9" name="Picture 8" descr="A close up of a sign&#10;&#10;Description automatically generated">
            <a:extLst>
              <a:ext uri="{FF2B5EF4-FFF2-40B4-BE49-F238E27FC236}">
                <a16:creationId xmlns:a16="http://schemas.microsoft.com/office/drawing/2014/main" id="{60B323B1-5089-47A1-BFCC-0D489BD43B09}"/>
              </a:ext>
            </a:extLst>
          </p:cNvPr>
          <p:cNvPicPr>
            <a:picLocks noChangeAspect="1"/>
          </p:cNvPicPr>
          <p:nvPr userDrawn="1"/>
        </p:nvPicPr>
        <p:blipFill>
          <a:blip r:embed="rId5"/>
          <a:stretch>
            <a:fillRect/>
          </a:stretch>
        </p:blipFill>
        <p:spPr>
          <a:xfrm>
            <a:off x="358618" y="2691606"/>
            <a:ext cx="1742401" cy="633600"/>
          </a:xfrm>
          <a:prstGeom prst="rect">
            <a:avLst/>
          </a:prstGeom>
        </p:spPr>
      </p:pic>
      <p:sp>
        <p:nvSpPr>
          <p:cNvPr id="10" name="Rectangle 9">
            <a:extLst>
              <a:ext uri="{FF2B5EF4-FFF2-40B4-BE49-F238E27FC236}">
                <a16:creationId xmlns:a16="http://schemas.microsoft.com/office/drawing/2014/main" id="{727A5DE9-313B-41C1-8A87-9B124511F1E2}"/>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2029079174"/>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Old Style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774BA9-108B-4A61-879E-1D3D21CAC27A}"/>
              </a:ext>
            </a:extLst>
          </p:cNvPr>
          <p:cNvSpPr>
            <a:spLocks noGrp="1"/>
          </p:cNvSpPr>
          <p:nvPr>
            <p:ph type="pic" sz="quarter" idx="10" hasCustomPrompt="1"/>
          </p:nvPr>
        </p:nvSpPr>
        <p:spPr>
          <a:xfrm>
            <a:off x="0" y="0"/>
            <a:ext cx="12192000" cy="6858000"/>
          </a:xfrm>
          <a:noFill/>
        </p:spPr>
        <p:txBody>
          <a:bodyPr/>
          <a:lstStyle>
            <a:lvl1pPr marL="180000" marR="0" indent="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solidFill>
                  <a:schemeClr val="tx1"/>
                </a:solidFill>
              </a:defRPr>
            </a:lvl1pPr>
          </a:lstStyle>
          <a:p>
            <a:r>
              <a:rPr lang="en-GB" dirty="0"/>
              <a:t>INSERTING A PHOTOGRAPH INTO THE BACKGROUND</a:t>
            </a:r>
            <a:br>
              <a:rPr lang="en-GB" dirty="0"/>
            </a:br>
            <a:r>
              <a:rPr lang="en-GB" dirty="0"/>
              <a:t>Right click on the edge of the grey area to select the picture placeholder. A drop down dialogue will appear. Select BRING TO FRONT. </a:t>
            </a:r>
            <a:br>
              <a:rPr lang="en-GB" dirty="0"/>
            </a:br>
            <a:r>
              <a:rPr lang="en-GB" dirty="0"/>
              <a:t>Click on the picture Icon in the middle of the screen to browse your PC to select a picture to insert. </a:t>
            </a:r>
            <a:br>
              <a:rPr lang="en-GB" dirty="0"/>
            </a:br>
            <a:r>
              <a:rPr lang="en-GB" dirty="0"/>
              <a:t>Double click on the file you want to insert and then right click on the edge of the picture and select SEND TO BACK.</a:t>
            </a:r>
          </a:p>
        </p:txBody>
      </p:sp>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1" y="2439369"/>
            <a:ext cx="9031286" cy="902555"/>
          </a:xfrm>
        </p:spPr>
        <p:txBody>
          <a:bodyPr wrap="square" anchor="b" anchorCtr="0">
            <a:spAutoFit/>
          </a:bodyPr>
          <a:lstStyle>
            <a:lvl1pPr>
              <a:defRPr sz="5850">
                <a:solidFill>
                  <a:schemeClr val="tx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1" y="3375369"/>
            <a:ext cx="9031286" cy="397032"/>
          </a:xfrm>
        </p:spPr>
        <p:txBody>
          <a:bodyPr wrap="square">
            <a:sp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
        <p:nvSpPr>
          <p:cNvPr id="6" name="Rectangle 5">
            <a:extLst>
              <a:ext uri="{FF2B5EF4-FFF2-40B4-BE49-F238E27FC236}">
                <a16:creationId xmlns:a16="http://schemas.microsoft.com/office/drawing/2014/main" id="{EB1801D8-F5AB-474F-A878-95F5609B574A}"/>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1443943699"/>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Divider coral">
    <p:bg>
      <p:bgPr>
        <a:solidFill>
          <a:srgbClr val="EB5C37"/>
        </a:solidFill>
        <a:effectLst/>
      </p:bgPr>
    </p:bg>
    <p:spTree>
      <p:nvGrpSpPr>
        <p:cNvPr id="1" name=""/>
        <p:cNvGrpSpPr/>
        <p:nvPr/>
      </p:nvGrpSpPr>
      <p:grpSpPr>
        <a:xfrm>
          <a:off x="0" y="0"/>
          <a:ext cx="0" cy="0"/>
          <a:chOff x="0" y="0"/>
          <a:chExt cx="0" cy="0"/>
        </a:xfrm>
      </p:grpSpPr>
      <p:pic>
        <p:nvPicPr>
          <p:cNvPr id="5" name="Picture 4" hidden="1">
            <a:extLst>
              <a:ext uri="{FF2B5EF4-FFF2-40B4-BE49-F238E27FC236}">
                <a16:creationId xmlns:a16="http://schemas.microsoft.com/office/drawing/2014/main" id="{45743397-E79C-4184-B414-45596879B598}"/>
              </a:ext>
            </a:extLst>
          </p:cNvPr>
          <p:cNvPicPr>
            <a:picLocks noChangeAspect="1"/>
          </p:cNvPicPr>
          <p:nvPr userDrawn="1"/>
        </p:nvPicPr>
        <p:blipFill>
          <a:blip r:embed="rId2"/>
          <a:stretch>
            <a:fillRect/>
          </a:stretch>
        </p:blipFill>
        <p:spPr>
          <a:xfrm>
            <a:off x="898586" y="2871788"/>
            <a:ext cx="1200693" cy="617065"/>
          </a:xfrm>
          <a:prstGeom prst="rect">
            <a:avLst/>
          </a:prstGeom>
        </p:spPr>
      </p:pic>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0" y="2439369"/>
            <a:ext cx="9031287" cy="902555"/>
          </a:xfrm>
        </p:spPr>
        <p:txBody>
          <a:bodyPr wrap="square" anchor="b" anchorCtr="0">
            <a:spAutoFit/>
          </a:bodyPr>
          <a:lstStyle>
            <a:lvl1pPr>
              <a:defRPr sz="585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0" y="3375369"/>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pic>
        <p:nvPicPr>
          <p:cNvPr id="6" name="Graphic 5" hidden="1">
            <a:extLst>
              <a:ext uri="{FF2B5EF4-FFF2-40B4-BE49-F238E27FC236}">
                <a16:creationId xmlns:a16="http://schemas.microsoft.com/office/drawing/2014/main" id="{01255960-5F76-45A5-96FA-0E006674C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188" y="2874963"/>
            <a:ext cx="1742400" cy="6336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4F0D818-D487-4592-A4E5-A3923714FC91}"/>
              </a:ext>
            </a:extLst>
          </p:cNvPr>
          <p:cNvPicPr>
            <a:picLocks noChangeAspect="1"/>
          </p:cNvPicPr>
          <p:nvPr userDrawn="1"/>
        </p:nvPicPr>
        <p:blipFill>
          <a:blip r:embed="rId5"/>
          <a:stretch>
            <a:fillRect/>
          </a:stretch>
        </p:blipFill>
        <p:spPr>
          <a:xfrm>
            <a:off x="359912" y="2691607"/>
            <a:ext cx="1742401" cy="633600"/>
          </a:xfrm>
          <a:prstGeom prst="rect">
            <a:avLst/>
          </a:prstGeom>
        </p:spPr>
      </p:pic>
      <p:sp>
        <p:nvSpPr>
          <p:cNvPr id="8" name="Rectangle 7">
            <a:extLst>
              <a:ext uri="{FF2B5EF4-FFF2-40B4-BE49-F238E27FC236}">
                <a16:creationId xmlns:a16="http://schemas.microsoft.com/office/drawing/2014/main" id="{3DD0E128-26BB-451C-8912-3611D4911677}"/>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3296858052"/>
      </p:ext>
    </p:extLst>
  </p:cSld>
  <p:clrMapOvr>
    <a:masterClrMapping/>
  </p:clrMapOvr>
  <p:extLst>
    <p:ext uri="{DCECCB84-F9BA-43D5-87BE-67443E8EF086}">
      <p15:sldGuideLst xmlns:p15="http://schemas.microsoft.com/office/powerpoint/2012/main">
        <p15:guide id="1" orient="horz" pos="1809">
          <p15:clr>
            <a:srgbClr val="FBAE40"/>
          </p15:clr>
        </p15:guide>
        <p15:guide id="2" orient="horz" pos="210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Divider Purple">
    <p:bg>
      <p:bgPr>
        <a:solidFill>
          <a:srgbClr val="7B76B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1" y="2439369"/>
            <a:ext cx="9031286" cy="902555"/>
          </a:xfrm>
        </p:spPr>
        <p:txBody>
          <a:bodyPr wrap="square" anchor="b" anchorCtr="0">
            <a:spAutoFit/>
          </a:bodyPr>
          <a:lstStyle>
            <a:lvl1pPr>
              <a:defRPr sz="585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1" y="3375369"/>
            <a:ext cx="9031286"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pic>
        <p:nvPicPr>
          <p:cNvPr id="5" name="Picture 4" hidden="1">
            <a:extLst>
              <a:ext uri="{FF2B5EF4-FFF2-40B4-BE49-F238E27FC236}">
                <a16:creationId xmlns:a16="http://schemas.microsoft.com/office/drawing/2014/main" id="{AB580C90-1808-4992-BFFE-F740C13105E9}"/>
              </a:ext>
            </a:extLst>
          </p:cNvPr>
          <p:cNvPicPr>
            <a:picLocks noChangeAspect="1"/>
          </p:cNvPicPr>
          <p:nvPr userDrawn="1"/>
        </p:nvPicPr>
        <p:blipFill>
          <a:blip r:embed="rId2"/>
          <a:stretch>
            <a:fillRect/>
          </a:stretch>
        </p:blipFill>
        <p:spPr>
          <a:xfrm>
            <a:off x="898586" y="2871788"/>
            <a:ext cx="1200693" cy="617065"/>
          </a:xfrm>
          <a:prstGeom prst="rect">
            <a:avLst/>
          </a:prstGeom>
        </p:spPr>
      </p:pic>
      <p:pic>
        <p:nvPicPr>
          <p:cNvPr id="6" name="Graphic 5" hidden="1">
            <a:extLst>
              <a:ext uri="{FF2B5EF4-FFF2-40B4-BE49-F238E27FC236}">
                <a16:creationId xmlns:a16="http://schemas.microsoft.com/office/drawing/2014/main" id="{D7E700BD-DC31-4749-BD5D-2D1470AD7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188" y="2874963"/>
            <a:ext cx="1742400" cy="6336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D876F7F-03F0-431D-8900-11B48A2741F7}"/>
              </a:ext>
            </a:extLst>
          </p:cNvPr>
          <p:cNvPicPr>
            <a:picLocks noChangeAspect="1"/>
          </p:cNvPicPr>
          <p:nvPr userDrawn="1"/>
        </p:nvPicPr>
        <p:blipFill>
          <a:blip r:embed="rId5"/>
          <a:stretch>
            <a:fillRect/>
          </a:stretch>
        </p:blipFill>
        <p:spPr>
          <a:xfrm>
            <a:off x="359912" y="2691608"/>
            <a:ext cx="1742401" cy="633600"/>
          </a:xfrm>
          <a:prstGeom prst="rect">
            <a:avLst/>
          </a:prstGeom>
        </p:spPr>
      </p:pic>
      <p:sp>
        <p:nvSpPr>
          <p:cNvPr id="8" name="Rectangle 7">
            <a:extLst>
              <a:ext uri="{FF2B5EF4-FFF2-40B4-BE49-F238E27FC236}">
                <a16:creationId xmlns:a16="http://schemas.microsoft.com/office/drawing/2014/main" id="{A38314A9-4238-4D50-8FFC-E0EEBC313D2E}"/>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27792534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Coral RE">
    <p:bg>
      <p:bgPr>
        <a:solidFill>
          <a:srgbClr val="EB5C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359570" y="1228725"/>
            <a:ext cx="6480000" cy="1118630"/>
          </a:xfrm>
        </p:spPr>
        <p:txBody>
          <a:bodyPr wrap="square" anchor="b" anchorCtr="0">
            <a:noAutofit/>
          </a:bodyPr>
          <a:lstStyle>
            <a:lvl1pPr>
              <a:defRPr sz="5850">
                <a:solidFill>
                  <a:schemeClr val="bg1"/>
                </a:solidFill>
              </a:defRPr>
            </a:lvl1pPr>
          </a:lstStyle>
          <a:p>
            <a:r>
              <a:rPr lang="en-GB" noProof="0"/>
              <a:t>Divider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359570" y="2380800"/>
            <a:ext cx="6480000" cy="424732"/>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Divider subheading (or delete)</a:t>
            </a:r>
          </a:p>
        </p:txBody>
      </p:sp>
      <p:pic>
        <p:nvPicPr>
          <p:cNvPr id="5" name="Picture 4" hidden="1">
            <a:extLst>
              <a:ext uri="{FF2B5EF4-FFF2-40B4-BE49-F238E27FC236}">
                <a16:creationId xmlns:a16="http://schemas.microsoft.com/office/drawing/2014/main" id="{C751E150-D939-4154-9CF1-45F6484F304D}"/>
              </a:ext>
            </a:extLst>
          </p:cNvPr>
          <p:cNvPicPr>
            <a:picLocks noChangeAspect="1"/>
          </p:cNvPicPr>
          <p:nvPr userDrawn="1"/>
        </p:nvPicPr>
        <p:blipFill>
          <a:blip r:embed="rId2"/>
          <a:stretch>
            <a:fillRect/>
          </a:stretch>
        </p:blipFill>
        <p:spPr>
          <a:xfrm>
            <a:off x="359569" y="548986"/>
            <a:ext cx="1200693" cy="617065"/>
          </a:xfrm>
          <a:prstGeom prst="rect">
            <a:avLst/>
          </a:prstGeom>
        </p:spPr>
      </p:pic>
      <p:sp>
        <p:nvSpPr>
          <p:cNvPr id="7" name="Picture Placeholder 6">
            <a:extLst>
              <a:ext uri="{FF2B5EF4-FFF2-40B4-BE49-F238E27FC236}">
                <a16:creationId xmlns:a16="http://schemas.microsoft.com/office/drawing/2014/main" id="{DCF0D1BB-6C13-4620-BC6E-65E8787A0B43}"/>
              </a:ext>
            </a:extLst>
          </p:cNvPr>
          <p:cNvSpPr>
            <a:spLocks noGrp="1"/>
          </p:cNvSpPr>
          <p:nvPr>
            <p:ph type="pic" sz="quarter" idx="10"/>
          </p:nvPr>
        </p:nvSpPr>
        <p:spPr>
          <a:xfrm>
            <a:off x="7201951" y="0"/>
            <a:ext cx="4990049" cy="6858000"/>
          </a:xfrm>
        </p:spPr>
        <p:txBody>
          <a:bodyPr/>
          <a:lstStyle>
            <a:lvl1pPr marL="0" indent="0">
              <a:buNone/>
              <a:defRPr>
                <a:solidFill>
                  <a:schemeClr val="bg1"/>
                </a:solidFill>
              </a:defRPr>
            </a:lvl1pPr>
          </a:lstStyle>
          <a:p>
            <a:r>
              <a:rPr lang="en-GB" dirty="0"/>
              <a:t>Click icon to add picture</a:t>
            </a:r>
          </a:p>
        </p:txBody>
      </p:sp>
      <p:sp>
        <p:nvSpPr>
          <p:cNvPr id="10" name="Text Placeholder 9">
            <a:extLst>
              <a:ext uri="{FF2B5EF4-FFF2-40B4-BE49-F238E27FC236}">
                <a16:creationId xmlns:a16="http://schemas.microsoft.com/office/drawing/2014/main" id="{3ACDEA84-F2FE-497C-884C-5127148EC6C6}"/>
              </a:ext>
            </a:extLst>
          </p:cNvPr>
          <p:cNvSpPr>
            <a:spLocks noGrp="1"/>
          </p:cNvSpPr>
          <p:nvPr>
            <p:ph type="body" sz="quarter" idx="11"/>
          </p:nvPr>
        </p:nvSpPr>
        <p:spPr>
          <a:xfrm>
            <a:off x="360362" y="2876550"/>
            <a:ext cx="6479207" cy="32670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C9B29770-3E63-463E-9F05-A4DBE49A1C60}"/>
              </a:ext>
            </a:extLst>
          </p:cNvPr>
          <p:cNvSpPr>
            <a:spLocks noGrp="1"/>
          </p:cNvSpPr>
          <p:nvPr>
            <p:ph type="body" sz="quarter" idx="12" hasCustomPrompt="1"/>
          </p:nvPr>
        </p:nvSpPr>
        <p:spPr>
          <a:xfrm>
            <a:off x="360363" y="6600825"/>
            <a:ext cx="6478587" cy="150813"/>
          </a:xfrm>
        </p:spPr>
        <p:txBody>
          <a:bodyPr tIns="0" rIns="0" bIns="0" anchor="b" anchorCtr="0"/>
          <a:lstStyle>
            <a:lvl1pPr marL="180000" indent="-180000" algn="l" defTabSz="914400" rtl="0" eaLnBrk="1" latinLnBrk="0" hangingPunct="1">
              <a:lnSpc>
                <a:spcPct val="90000"/>
              </a:lnSpc>
              <a:spcBef>
                <a:spcPts val="0"/>
              </a:spcBef>
              <a:buClr>
                <a:schemeClr val="tx1"/>
              </a:buClr>
              <a:buFontTx/>
              <a:buNone/>
              <a:tabLst/>
              <a:defRPr lang="en-US" sz="800" kern="1200" dirty="0" smtClean="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180000" lvl="0" indent="-180000" algn="l" defTabSz="914400" rtl="0" eaLnBrk="1" latinLnBrk="0" hangingPunct="1">
              <a:lnSpc>
                <a:spcPct val="90000"/>
              </a:lnSpc>
              <a:spcBef>
                <a:spcPts val="0"/>
              </a:spcBef>
              <a:buClr>
                <a:schemeClr val="tx1"/>
              </a:buClr>
              <a:tabLst/>
            </a:pPr>
            <a:r>
              <a:rPr lang="en-US"/>
              <a:t>Enter source here</a:t>
            </a:r>
          </a:p>
        </p:txBody>
      </p:sp>
      <p:pic>
        <p:nvPicPr>
          <p:cNvPr id="8" name="Graphic 7" hidden="1">
            <a:extLst>
              <a:ext uri="{FF2B5EF4-FFF2-40B4-BE49-F238E27FC236}">
                <a16:creationId xmlns:a16="http://schemas.microsoft.com/office/drawing/2014/main" id="{92A3C6FE-EF94-448A-A706-DC524C67A6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75" y="555674"/>
            <a:ext cx="1692901" cy="6156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3FEFB6F-AAA5-458B-8F23-9F7856D34BD0}"/>
              </a:ext>
            </a:extLst>
          </p:cNvPr>
          <p:cNvPicPr>
            <a:picLocks noChangeAspect="1"/>
          </p:cNvPicPr>
          <p:nvPr userDrawn="1"/>
        </p:nvPicPr>
        <p:blipFill>
          <a:blip r:embed="rId5"/>
          <a:stretch>
            <a:fillRect/>
          </a:stretch>
        </p:blipFill>
        <p:spPr>
          <a:xfrm>
            <a:off x="358774" y="360000"/>
            <a:ext cx="1742401" cy="633600"/>
          </a:xfrm>
          <a:prstGeom prst="rect">
            <a:avLst/>
          </a:prstGeom>
        </p:spPr>
      </p:pic>
      <p:sp>
        <p:nvSpPr>
          <p:cNvPr id="11" name="Rectangle 10">
            <a:extLst>
              <a:ext uri="{FF2B5EF4-FFF2-40B4-BE49-F238E27FC236}">
                <a16:creationId xmlns:a16="http://schemas.microsoft.com/office/drawing/2014/main" id="{7DE1296B-7435-4915-8B42-88242E7666BC}"/>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4146732681"/>
      </p:ext>
    </p:extLst>
  </p:cSld>
  <p:clrMapOvr>
    <a:masterClrMapping/>
  </p:clrMapOvr>
  <p:extLst>
    <p:ext uri="{DCECCB84-F9BA-43D5-87BE-67443E8EF086}">
      <p15:sldGuideLst xmlns:p15="http://schemas.microsoft.com/office/powerpoint/2012/main">
        <p15:guide id="1" pos="431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Purple RE">
    <p:bg>
      <p:bgPr>
        <a:solidFill>
          <a:srgbClr val="7B76B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359570" y="1228725"/>
            <a:ext cx="6480000" cy="1118630"/>
          </a:xfrm>
        </p:spPr>
        <p:txBody>
          <a:bodyPr wrap="square" anchor="b" anchorCtr="0">
            <a:noAutofit/>
          </a:bodyPr>
          <a:lstStyle>
            <a:lvl1pPr>
              <a:defRPr sz="5850">
                <a:solidFill>
                  <a:schemeClr val="bg1"/>
                </a:solidFill>
              </a:defRPr>
            </a:lvl1pPr>
          </a:lstStyle>
          <a:p>
            <a:r>
              <a:rPr lang="en-GB" noProof="0"/>
              <a:t>Divider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359570" y="2380800"/>
            <a:ext cx="6480000" cy="424732"/>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Divider subheading (or delete)</a:t>
            </a:r>
          </a:p>
        </p:txBody>
      </p:sp>
      <p:pic>
        <p:nvPicPr>
          <p:cNvPr id="5" name="Picture 4" hidden="1">
            <a:extLst>
              <a:ext uri="{FF2B5EF4-FFF2-40B4-BE49-F238E27FC236}">
                <a16:creationId xmlns:a16="http://schemas.microsoft.com/office/drawing/2014/main" id="{C751E150-D939-4154-9CF1-45F6484F304D}"/>
              </a:ext>
            </a:extLst>
          </p:cNvPr>
          <p:cNvPicPr>
            <a:picLocks noChangeAspect="1"/>
          </p:cNvPicPr>
          <p:nvPr userDrawn="1"/>
        </p:nvPicPr>
        <p:blipFill>
          <a:blip r:embed="rId2"/>
          <a:stretch>
            <a:fillRect/>
          </a:stretch>
        </p:blipFill>
        <p:spPr>
          <a:xfrm>
            <a:off x="359569" y="548986"/>
            <a:ext cx="1200693" cy="617065"/>
          </a:xfrm>
          <a:prstGeom prst="rect">
            <a:avLst/>
          </a:prstGeom>
        </p:spPr>
      </p:pic>
      <p:sp>
        <p:nvSpPr>
          <p:cNvPr id="7" name="Picture Placeholder 6">
            <a:extLst>
              <a:ext uri="{FF2B5EF4-FFF2-40B4-BE49-F238E27FC236}">
                <a16:creationId xmlns:a16="http://schemas.microsoft.com/office/drawing/2014/main" id="{DCF0D1BB-6C13-4620-BC6E-65E8787A0B43}"/>
              </a:ext>
            </a:extLst>
          </p:cNvPr>
          <p:cNvSpPr>
            <a:spLocks noGrp="1"/>
          </p:cNvSpPr>
          <p:nvPr>
            <p:ph type="pic" sz="quarter" idx="10"/>
          </p:nvPr>
        </p:nvSpPr>
        <p:spPr>
          <a:xfrm>
            <a:off x="7201951" y="0"/>
            <a:ext cx="4990049" cy="6858000"/>
          </a:xfrm>
        </p:spPr>
        <p:txBody>
          <a:bodyPr/>
          <a:lstStyle>
            <a:lvl1pPr marL="0" indent="0">
              <a:buNone/>
              <a:defRPr>
                <a:solidFill>
                  <a:schemeClr val="bg1"/>
                </a:solidFill>
              </a:defRPr>
            </a:lvl1pPr>
          </a:lstStyle>
          <a:p>
            <a:r>
              <a:rPr lang="en-GB" dirty="0"/>
              <a:t>Click icon to add picture</a:t>
            </a:r>
          </a:p>
        </p:txBody>
      </p:sp>
      <p:sp>
        <p:nvSpPr>
          <p:cNvPr id="10" name="Text Placeholder 9">
            <a:extLst>
              <a:ext uri="{FF2B5EF4-FFF2-40B4-BE49-F238E27FC236}">
                <a16:creationId xmlns:a16="http://schemas.microsoft.com/office/drawing/2014/main" id="{3ACDEA84-F2FE-497C-884C-5127148EC6C6}"/>
              </a:ext>
            </a:extLst>
          </p:cNvPr>
          <p:cNvSpPr>
            <a:spLocks noGrp="1"/>
          </p:cNvSpPr>
          <p:nvPr>
            <p:ph type="body" sz="quarter" idx="11"/>
          </p:nvPr>
        </p:nvSpPr>
        <p:spPr>
          <a:xfrm>
            <a:off x="360362" y="2876550"/>
            <a:ext cx="6479207" cy="32670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C9B29770-3E63-463E-9F05-A4DBE49A1C60}"/>
              </a:ext>
            </a:extLst>
          </p:cNvPr>
          <p:cNvSpPr>
            <a:spLocks noGrp="1"/>
          </p:cNvSpPr>
          <p:nvPr>
            <p:ph type="body" sz="quarter" idx="12" hasCustomPrompt="1"/>
          </p:nvPr>
        </p:nvSpPr>
        <p:spPr>
          <a:xfrm>
            <a:off x="360363" y="6600825"/>
            <a:ext cx="6478587" cy="150813"/>
          </a:xfrm>
        </p:spPr>
        <p:txBody>
          <a:bodyPr tIns="0" rIns="0" bIns="0" anchor="b" anchorCtr="0"/>
          <a:lstStyle>
            <a:lvl1pPr marL="180000" indent="-180000" algn="l" defTabSz="914400" rtl="0" eaLnBrk="1" latinLnBrk="0" hangingPunct="1">
              <a:lnSpc>
                <a:spcPct val="90000"/>
              </a:lnSpc>
              <a:spcBef>
                <a:spcPts val="0"/>
              </a:spcBef>
              <a:buClr>
                <a:schemeClr val="tx1"/>
              </a:buClr>
              <a:buFontTx/>
              <a:buNone/>
              <a:tabLst/>
              <a:defRPr lang="en-US" sz="800" kern="1200" dirty="0" smtClean="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180000" lvl="0" indent="-180000" algn="l" defTabSz="914400" rtl="0" eaLnBrk="1" latinLnBrk="0" hangingPunct="1">
              <a:lnSpc>
                <a:spcPct val="90000"/>
              </a:lnSpc>
              <a:spcBef>
                <a:spcPts val="0"/>
              </a:spcBef>
              <a:buClr>
                <a:schemeClr val="tx1"/>
              </a:buClr>
              <a:tabLst/>
            </a:pPr>
            <a:r>
              <a:rPr lang="en-US"/>
              <a:t>Enter source here</a:t>
            </a:r>
          </a:p>
        </p:txBody>
      </p:sp>
      <p:pic>
        <p:nvPicPr>
          <p:cNvPr id="8" name="Graphic 7" hidden="1">
            <a:extLst>
              <a:ext uri="{FF2B5EF4-FFF2-40B4-BE49-F238E27FC236}">
                <a16:creationId xmlns:a16="http://schemas.microsoft.com/office/drawing/2014/main" id="{A7C60DD7-E881-48DC-87C4-1FC933C649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75" y="555674"/>
            <a:ext cx="1692901" cy="6156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668CACE-0AE7-4B82-90FC-35F6FBBC50A0}"/>
              </a:ext>
            </a:extLst>
          </p:cNvPr>
          <p:cNvPicPr>
            <a:picLocks noChangeAspect="1"/>
          </p:cNvPicPr>
          <p:nvPr userDrawn="1"/>
        </p:nvPicPr>
        <p:blipFill>
          <a:blip r:embed="rId5"/>
          <a:stretch>
            <a:fillRect/>
          </a:stretch>
        </p:blipFill>
        <p:spPr>
          <a:xfrm>
            <a:off x="358774" y="360000"/>
            <a:ext cx="1742400" cy="633600"/>
          </a:xfrm>
          <a:prstGeom prst="rect">
            <a:avLst/>
          </a:prstGeom>
        </p:spPr>
      </p:pic>
      <p:sp>
        <p:nvSpPr>
          <p:cNvPr id="11" name="Rectangle 10">
            <a:extLst>
              <a:ext uri="{FF2B5EF4-FFF2-40B4-BE49-F238E27FC236}">
                <a16:creationId xmlns:a16="http://schemas.microsoft.com/office/drawing/2014/main" id="{BA78BD48-30A9-4DCE-9EE0-5A7F7A23C20C}"/>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3573425391"/>
      </p:ext>
    </p:extLst>
  </p:cSld>
  <p:clrMapOvr>
    <a:masterClrMapping/>
  </p:clrMapOvr>
  <p:extLst>
    <p:ext uri="{DCECCB84-F9BA-43D5-87BE-67443E8EF086}">
      <p15:sldGuideLst xmlns:p15="http://schemas.microsoft.com/office/powerpoint/2012/main">
        <p15:guide id="1" pos="431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Quote Coral">
    <p:bg>
      <p:bgPr>
        <a:solidFill>
          <a:srgbClr val="EB5C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2000" y="2812200"/>
            <a:ext cx="9031287" cy="729000"/>
          </a:xfrm>
        </p:spPr>
        <p:txBody>
          <a:bodyPr wrap="square" anchor="t">
            <a:spAutoFit/>
          </a:bodyPr>
          <a:lstStyle>
            <a:lvl1pPr>
              <a:defRPr sz="4500">
                <a:solidFill>
                  <a:schemeClr val="bg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22000" y="58716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6" name="Picture 5">
            <a:extLst>
              <a:ext uri="{FF2B5EF4-FFF2-40B4-BE49-F238E27FC236}">
                <a16:creationId xmlns:a16="http://schemas.microsoft.com/office/drawing/2014/main" id="{BE15D270-4288-49C7-9D70-D8680EE1B49C}"/>
              </a:ext>
            </a:extLst>
          </p:cNvPr>
          <p:cNvPicPr>
            <a:picLocks noChangeAspect="1"/>
          </p:cNvPicPr>
          <p:nvPr userDrawn="1"/>
        </p:nvPicPr>
        <p:blipFill>
          <a:blip r:embed="rId2">
            <a:biLevel thresh="25000"/>
          </a:blip>
          <a:stretch>
            <a:fillRect/>
          </a:stretch>
        </p:blipFill>
        <p:spPr>
          <a:xfrm>
            <a:off x="2322000" y="1603672"/>
            <a:ext cx="1038380" cy="1049667"/>
          </a:xfrm>
          <a:prstGeom prst="rect">
            <a:avLst/>
          </a:prstGeom>
        </p:spPr>
      </p:pic>
      <p:pic>
        <p:nvPicPr>
          <p:cNvPr id="9" name="Picture 8" hidden="1">
            <a:extLst>
              <a:ext uri="{FF2B5EF4-FFF2-40B4-BE49-F238E27FC236}">
                <a16:creationId xmlns:a16="http://schemas.microsoft.com/office/drawing/2014/main" id="{9683DE43-0202-4A71-AC72-DD3A2CCD1C55}"/>
              </a:ext>
            </a:extLst>
          </p:cNvPr>
          <p:cNvPicPr>
            <a:picLocks noChangeAspect="1"/>
          </p:cNvPicPr>
          <p:nvPr userDrawn="1"/>
        </p:nvPicPr>
        <p:blipFill>
          <a:blip r:embed="rId3"/>
          <a:stretch>
            <a:fillRect/>
          </a:stretch>
        </p:blipFill>
        <p:spPr>
          <a:xfrm>
            <a:off x="361597" y="338400"/>
            <a:ext cx="1674000" cy="860729"/>
          </a:xfrm>
          <a:prstGeom prst="rect">
            <a:avLst/>
          </a:prstGeom>
        </p:spPr>
      </p:pic>
      <p:pic>
        <p:nvPicPr>
          <p:cNvPr id="7" name="Graphic 6" hidden="1">
            <a:extLst>
              <a:ext uri="{FF2B5EF4-FFF2-40B4-BE49-F238E27FC236}">
                <a16:creationId xmlns:a16="http://schemas.microsoft.com/office/drawing/2014/main" id="{88825A2D-BDF0-43F0-ACBE-DAD064E041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1155" y="350878"/>
            <a:ext cx="1861200" cy="6768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E7C120C-3A45-499C-98B7-76D1825AF4E4}"/>
              </a:ext>
            </a:extLst>
          </p:cNvPr>
          <p:cNvPicPr>
            <a:picLocks noChangeAspect="1"/>
          </p:cNvPicPr>
          <p:nvPr userDrawn="1"/>
        </p:nvPicPr>
        <p:blipFill>
          <a:blip r:embed="rId6"/>
          <a:stretch>
            <a:fillRect/>
          </a:stretch>
        </p:blipFill>
        <p:spPr>
          <a:xfrm>
            <a:off x="358774" y="360000"/>
            <a:ext cx="1742401" cy="633600"/>
          </a:xfrm>
          <a:prstGeom prst="rect">
            <a:avLst/>
          </a:prstGeom>
        </p:spPr>
      </p:pic>
      <p:sp>
        <p:nvSpPr>
          <p:cNvPr id="8" name="Rectangle 7">
            <a:extLst>
              <a:ext uri="{FF2B5EF4-FFF2-40B4-BE49-F238E27FC236}">
                <a16:creationId xmlns:a16="http://schemas.microsoft.com/office/drawing/2014/main" id="{D151722F-502C-4DAB-92DE-1429D14463BB}"/>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32249885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Quote blue">
    <p:bg>
      <p:bgPr>
        <a:solidFill>
          <a:srgbClr val="17B0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1999" y="2812200"/>
            <a:ext cx="9031286" cy="729000"/>
          </a:xfrm>
        </p:spPr>
        <p:txBody>
          <a:bodyPr wrap="square" anchor="t">
            <a:spAutoFit/>
          </a:bodyPr>
          <a:lstStyle>
            <a:lvl1pPr>
              <a:defRPr sz="4500">
                <a:solidFill>
                  <a:schemeClr val="bg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58716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7" name="Picture 6" hidden="1">
            <a:extLst>
              <a:ext uri="{FF2B5EF4-FFF2-40B4-BE49-F238E27FC236}">
                <a16:creationId xmlns:a16="http://schemas.microsoft.com/office/drawing/2014/main" id="{224B7B8E-481D-4C83-8B19-CC0558055BA9}"/>
              </a:ext>
            </a:extLst>
          </p:cNvPr>
          <p:cNvPicPr>
            <a:picLocks noChangeAspect="1"/>
          </p:cNvPicPr>
          <p:nvPr userDrawn="1"/>
        </p:nvPicPr>
        <p:blipFill>
          <a:blip r:embed="rId2"/>
          <a:stretch>
            <a:fillRect/>
          </a:stretch>
        </p:blipFill>
        <p:spPr>
          <a:xfrm>
            <a:off x="360992" y="336592"/>
            <a:ext cx="1672741" cy="864393"/>
          </a:xfrm>
          <a:prstGeom prst="rect">
            <a:avLst/>
          </a:prstGeom>
        </p:spPr>
      </p:pic>
      <p:pic>
        <p:nvPicPr>
          <p:cNvPr id="12" name="Graphic 11" hidden="1">
            <a:extLst>
              <a:ext uri="{FF2B5EF4-FFF2-40B4-BE49-F238E27FC236}">
                <a16:creationId xmlns:a16="http://schemas.microsoft.com/office/drawing/2014/main" id="{25F9ADE3-9836-4603-88A8-C4031B1FCE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155" y="350878"/>
            <a:ext cx="1861200" cy="676800"/>
          </a:xfrm>
          <a:prstGeom prst="rect">
            <a:avLst/>
          </a:prstGeom>
        </p:spPr>
      </p:pic>
      <p:pic>
        <p:nvPicPr>
          <p:cNvPr id="8" name="Picture 7">
            <a:extLst>
              <a:ext uri="{FF2B5EF4-FFF2-40B4-BE49-F238E27FC236}">
                <a16:creationId xmlns:a16="http://schemas.microsoft.com/office/drawing/2014/main" id="{9DD32F33-7A93-4CF7-8C19-54B5B6597D22}"/>
              </a:ext>
            </a:extLst>
          </p:cNvPr>
          <p:cNvPicPr>
            <a:picLocks noChangeAspect="1"/>
          </p:cNvPicPr>
          <p:nvPr userDrawn="1"/>
        </p:nvPicPr>
        <p:blipFill>
          <a:blip r:embed="rId5">
            <a:biLevel thresh="25000"/>
          </a:blip>
          <a:stretch>
            <a:fillRect/>
          </a:stretch>
        </p:blipFill>
        <p:spPr>
          <a:xfrm>
            <a:off x="2322000" y="1603672"/>
            <a:ext cx="1038380" cy="104966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B2851B0-D410-49D8-8528-1DC87C3607AD}"/>
              </a:ext>
            </a:extLst>
          </p:cNvPr>
          <p:cNvPicPr>
            <a:picLocks noChangeAspect="1"/>
          </p:cNvPicPr>
          <p:nvPr userDrawn="1"/>
        </p:nvPicPr>
        <p:blipFill>
          <a:blip r:embed="rId6"/>
          <a:stretch>
            <a:fillRect/>
          </a:stretch>
        </p:blipFill>
        <p:spPr>
          <a:xfrm>
            <a:off x="358774" y="360000"/>
            <a:ext cx="1742401" cy="633600"/>
          </a:xfrm>
          <a:prstGeom prst="rect">
            <a:avLst/>
          </a:prstGeom>
        </p:spPr>
      </p:pic>
      <p:sp>
        <p:nvSpPr>
          <p:cNvPr id="10" name="Rectangle 9">
            <a:extLst>
              <a:ext uri="{FF2B5EF4-FFF2-40B4-BE49-F238E27FC236}">
                <a16:creationId xmlns:a16="http://schemas.microsoft.com/office/drawing/2014/main" id="{AA0E48A9-6727-4104-824B-1E522A9236AC}"/>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155487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llow-Coral Conten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2000" y="2152891"/>
            <a:ext cx="11018025" cy="3723802"/>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7906B605-CB23-A040-A8D0-55A062F93C0C}"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0" name="Text Placeholder 9">
            <a:extLst>
              <a:ext uri="{FF2B5EF4-FFF2-40B4-BE49-F238E27FC236}">
                <a16:creationId xmlns:a16="http://schemas.microsoft.com/office/drawing/2014/main" id="{72FA0510-F413-0C4D-B3FA-132AA6CF85EA}"/>
              </a:ext>
            </a:extLst>
          </p:cNvPr>
          <p:cNvSpPr>
            <a:spLocks noGrp="1"/>
          </p:cNvSpPr>
          <p:nvPr>
            <p:ph type="body" sz="quarter" idx="13" hasCustomPrompt="1"/>
          </p:nvPr>
        </p:nvSpPr>
        <p:spPr>
          <a:xfrm>
            <a:off x="612775" y="1620000"/>
            <a:ext cx="11008469" cy="447675"/>
          </a:xfrm>
        </p:spPr>
        <p:txBody>
          <a:bodyPr/>
          <a:lstStyle>
            <a:lvl1pPr marL="0" indent="0">
              <a:spcBef>
                <a:spcPts val="0"/>
              </a:spcBef>
              <a:buNone/>
              <a:defRPr>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pic>
        <p:nvPicPr>
          <p:cNvPr id="9" name="Picture 8">
            <a:extLst>
              <a:ext uri="{FF2B5EF4-FFF2-40B4-BE49-F238E27FC236}">
                <a16:creationId xmlns:a16="http://schemas.microsoft.com/office/drawing/2014/main" id="{97B9E2A9-7B7D-0749-8540-A6FCED108094}"/>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379840533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Quote green">
    <p:bg>
      <p:bgPr>
        <a:solidFill>
          <a:srgbClr val="E58E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1999" y="2812200"/>
            <a:ext cx="9031286" cy="729000"/>
          </a:xfrm>
        </p:spPr>
        <p:txBody>
          <a:bodyPr wrap="square" anchor="t">
            <a:spAutoFit/>
          </a:bodyPr>
          <a:lstStyle>
            <a:lvl1pPr>
              <a:defRPr sz="4500">
                <a:solidFill>
                  <a:schemeClr val="bg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58716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7" name="Picture 6" hidden="1">
            <a:extLst>
              <a:ext uri="{FF2B5EF4-FFF2-40B4-BE49-F238E27FC236}">
                <a16:creationId xmlns:a16="http://schemas.microsoft.com/office/drawing/2014/main" id="{00FA3855-5816-483A-820D-CB7454F8B2FA}"/>
              </a:ext>
            </a:extLst>
          </p:cNvPr>
          <p:cNvPicPr>
            <a:picLocks noChangeAspect="1"/>
          </p:cNvPicPr>
          <p:nvPr userDrawn="1"/>
        </p:nvPicPr>
        <p:blipFill>
          <a:blip r:embed="rId2"/>
          <a:stretch>
            <a:fillRect/>
          </a:stretch>
        </p:blipFill>
        <p:spPr>
          <a:xfrm>
            <a:off x="361597" y="338400"/>
            <a:ext cx="1674000" cy="860729"/>
          </a:xfrm>
          <a:prstGeom prst="rect">
            <a:avLst/>
          </a:prstGeom>
        </p:spPr>
      </p:pic>
      <p:pic>
        <p:nvPicPr>
          <p:cNvPr id="8" name="Graphic 7" hidden="1">
            <a:extLst>
              <a:ext uri="{FF2B5EF4-FFF2-40B4-BE49-F238E27FC236}">
                <a16:creationId xmlns:a16="http://schemas.microsoft.com/office/drawing/2014/main" id="{A80E70B3-FB6A-4205-801F-B7E240ACAA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155" y="350878"/>
            <a:ext cx="1861200" cy="676800"/>
          </a:xfrm>
          <a:prstGeom prst="rect">
            <a:avLst/>
          </a:prstGeom>
        </p:spPr>
      </p:pic>
      <p:pic>
        <p:nvPicPr>
          <p:cNvPr id="9" name="Picture 8">
            <a:extLst>
              <a:ext uri="{FF2B5EF4-FFF2-40B4-BE49-F238E27FC236}">
                <a16:creationId xmlns:a16="http://schemas.microsoft.com/office/drawing/2014/main" id="{1CD392BE-A4A7-4C05-9EF1-A6CCFDFB803A}"/>
              </a:ext>
            </a:extLst>
          </p:cNvPr>
          <p:cNvPicPr>
            <a:picLocks noChangeAspect="1"/>
          </p:cNvPicPr>
          <p:nvPr userDrawn="1"/>
        </p:nvPicPr>
        <p:blipFill>
          <a:blip r:embed="rId5">
            <a:biLevel thresh="25000"/>
          </a:blip>
          <a:stretch>
            <a:fillRect/>
          </a:stretch>
        </p:blipFill>
        <p:spPr>
          <a:xfrm>
            <a:off x="2322000" y="1603672"/>
            <a:ext cx="1038380" cy="104966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06E8B72-1EDD-4EB8-B3F3-DCF1C4C19E9D}"/>
              </a:ext>
            </a:extLst>
          </p:cNvPr>
          <p:cNvPicPr>
            <a:picLocks noChangeAspect="1"/>
          </p:cNvPicPr>
          <p:nvPr userDrawn="1"/>
        </p:nvPicPr>
        <p:blipFill>
          <a:blip r:embed="rId6"/>
          <a:stretch>
            <a:fillRect/>
          </a:stretch>
        </p:blipFill>
        <p:spPr>
          <a:xfrm>
            <a:off x="358774" y="360000"/>
            <a:ext cx="1742401" cy="633600"/>
          </a:xfrm>
          <a:prstGeom prst="rect">
            <a:avLst/>
          </a:prstGeom>
        </p:spPr>
      </p:pic>
      <p:sp>
        <p:nvSpPr>
          <p:cNvPr id="11" name="Rectangle 10">
            <a:extLst>
              <a:ext uri="{FF2B5EF4-FFF2-40B4-BE49-F238E27FC236}">
                <a16:creationId xmlns:a16="http://schemas.microsoft.com/office/drawing/2014/main" id="{1CAFB094-E1FC-43CB-80B8-5C45C1A19DB8}"/>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p:txBody>
      </p:sp>
    </p:spTree>
    <p:extLst>
      <p:ext uri="{BB962C8B-B14F-4D97-AF65-F5344CB8AC3E}">
        <p14:creationId xmlns:p14="http://schemas.microsoft.com/office/powerpoint/2010/main" val="16581325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meline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dirty="0"/>
              <a:t>Insert Footer Text here if required</a:t>
            </a:r>
            <a:endParaRPr lang="en-US" dirty="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US" smtClean="0"/>
              <a:t>‹#›</a:t>
            </a:fld>
            <a:endParaRPr lang="en-US" dirty="0"/>
          </a:p>
        </p:txBody>
      </p:sp>
      <p:cxnSp>
        <p:nvCxnSpPr>
          <p:cNvPr id="16" name="Straight Connector 15">
            <a:extLst>
              <a:ext uri="{FF2B5EF4-FFF2-40B4-BE49-F238E27FC236}">
                <a16:creationId xmlns:a16="http://schemas.microsoft.com/office/drawing/2014/main" id="{08BCF627-9B1A-4433-BDF1-E3FAB03F3F94}"/>
              </a:ext>
            </a:extLst>
          </p:cNvPr>
          <p:cNvCxnSpPr>
            <a:cxnSpLocks/>
          </p:cNvCxnSpPr>
          <p:nvPr userDrawn="1"/>
        </p:nvCxnSpPr>
        <p:spPr>
          <a:xfrm flipV="1">
            <a:off x="3061366" y="368735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4A42B3-386F-4570-AF77-B09584A4EDB3}"/>
              </a:ext>
            </a:extLst>
          </p:cNvPr>
          <p:cNvCxnSpPr>
            <a:cxnSpLocks/>
          </p:cNvCxnSpPr>
          <p:nvPr userDrawn="1"/>
        </p:nvCxnSpPr>
        <p:spPr>
          <a:xfrm flipV="1">
            <a:off x="3818275" y="3425466"/>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D959B6-B882-4748-BFB2-A4FB2158BE62}"/>
              </a:ext>
            </a:extLst>
          </p:cNvPr>
          <p:cNvCxnSpPr>
            <a:cxnSpLocks/>
          </p:cNvCxnSpPr>
          <p:nvPr userDrawn="1"/>
        </p:nvCxnSpPr>
        <p:spPr>
          <a:xfrm flipV="1">
            <a:off x="4575184" y="368735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15102-2641-453E-833D-D8FB5536C9ED}"/>
              </a:ext>
            </a:extLst>
          </p:cNvPr>
          <p:cNvCxnSpPr>
            <a:cxnSpLocks/>
          </p:cNvCxnSpPr>
          <p:nvPr userDrawn="1"/>
        </p:nvCxnSpPr>
        <p:spPr>
          <a:xfrm flipV="1">
            <a:off x="5332093" y="3425466"/>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17067F-C719-43C2-9A62-B3C3D555939F}"/>
              </a:ext>
            </a:extLst>
          </p:cNvPr>
          <p:cNvCxnSpPr>
            <a:cxnSpLocks/>
          </p:cNvCxnSpPr>
          <p:nvPr userDrawn="1"/>
        </p:nvCxnSpPr>
        <p:spPr>
          <a:xfrm flipV="1">
            <a:off x="6089002" y="368735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760275-CA83-4E5F-8AC7-CEF35CDF3259}"/>
              </a:ext>
            </a:extLst>
          </p:cNvPr>
          <p:cNvCxnSpPr>
            <a:cxnSpLocks/>
          </p:cNvCxnSpPr>
          <p:nvPr userDrawn="1"/>
        </p:nvCxnSpPr>
        <p:spPr>
          <a:xfrm flipV="1">
            <a:off x="6845911" y="3425466"/>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5A3289-08E1-42E1-A8E7-558A109E7B20}"/>
              </a:ext>
            </a:extLst>
          </p:cNvPr>
          <p:cNvCxnSpPr>
            <a:cxnSpLocks/>
          </p:cNvCxnSpPr>
          <p:nvPr userDrawn="1"/>
        </p:nvCxnSpPr>
        <p:spPr>
          <a:xfrm flipV="1">
            <a:off x="7602820" y="368735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6B6689-405C-4F99-B18D-14B6FFC05438}"/>
              </a:ext>
            </a:extLst>
          </p:cNvPr>
          <p:cNvCxnSpPr>
            <a:cxnSpLocks/>
          </p:cNvCxnSpPr>
          <p:nvPr userDrawn="1"/>
        </p:nvCxnSpPr>
        <p:spPr>
          <a:xfrm flipV="1">
            <a:off x="8359729" y="3425466"/>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354C0A-99FA-4D65-BC96-696B65A17BD6}"/>
              </a:ext>
            </a:extLst>
          </p:cNvPr>
          <p:cNvCxnSpPr>
            <a:cxnSpLocks/>
          </p:cNvCxnSpPr>
          <p:nvPr userDrawn="1"/>
        </p:nvCxnSpPr>
        <p:spPr>
          <a:xfrm flipV="1">
            <a:off x="9116638" y="368735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012335-8D32-4874-A96B-5ECF744338FC}"/>
              </a:ext>
            </a:extLst>
          </p:cNvPr>
          <p:cNvCxnSpPr>
            <a:cxnSpLocks/>
          </p:cNvCxnSpPr>
          <p:nvPr userDrawn="1"/>
        </p:nvCxnSpPr>
        <p:spPr>
          <a:xfrm flipV="1">
            <a:off x="10630456" y="368735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CFECC2-CAF0-42FE-AB0A-86EF6A2F3F1E}"/>
              </a:ext>
            </a:extLst>
          </p:cNvPr>
          <p:cNvCxnSpPr>
            <a:cxnSpLocks/>
          </p:cNvCxnSpPr>
          <p:nvPr userDrawn="1"/>
        </p:nvCxnSpPr>
        <p:spPr>
          <a:xfrm flipH="1" flipV="1">
            <a:off x="2304457" y="3425466"/>
            <a:ext cx="1591"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A0EBC2-B451-4574-B391-E3AD65FEE8C2}"/>
              </a:ext>
            </a:extLst>
          </p:cNvPr>
          <p:cNvCxnSpPr>
            <a:cxnSpLocks/>
          </p:cNvCxnSpPr>
          <p:nvPr userDrawn="1"/>
        </p:nvCxnSpPr>
        <p:spPr>
          <a:xfrm flipV="1">
            <a:off x="9873547" y="3425466"/>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41E5E33B-7E1B-4C9A-923E-05A72013E66D}"/>
              </a:ext>
            </a:extLst>
          </p:cNvPr>
          <p:cNvSpPr>
            <a:spLocks noGrp="1"/>
          </p:cNvSpPr>
          <p:nvPr>
            <p:ph type="body" sz="quarter" idx="18" hasCustomPrompt="1"/>
          </p:nvPr>
        </p:nvSpPr>
        <p:spPr>
          <a:xfrm>
            <a:off x="1547548" y="2386581"/>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cxnSp>
        <p:nvCxnSpPr>
          <p:cNvPr id="30" name="Straight Connector 29">
            <a:extLst>
              <a:ext uri="{FF2B5EF4-FFF2-40B4-BE49-F238E27FC236}">
                <a16:creationId xmlns:a16="http://schemas.microsoft.com/office/drawing/2014/main" id="{770EC5FA-DF6B-4761-87C7-3BD98B4F5B43}"/>
              </a:ext>
            </a:extLst>
          </p:cNvPr>
          <p:cNvCxnSpPr>
            <a:cxnSpLocks/>
          </p:cNvCxnSpPr>
          <p:nvPr userDrawn="1"/>
        </p:nvCxnSpPr>
        <p:spPr>
          <a:xfrm>
            <a:off x="988168" y="3687355"/>
            <a:ext cx="10633076" cy="0"/>
          </a:xfrm>
          <a:prstGeom prst="line">
            <a:avLst/>
          </a:prstGeom>
          <a:ln w="508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1">
            <a:extLst>
              <a:ext uri="{FF2B5EF4-FFF2-40B4-BE49-F238E27FC236}">
                <a16:creationId xmlns:a16="http://schemas.microsoft.com/office/drawing/2014/main" id="{AEBE50A6-2B6E-45D1-B02D-F21587E3A44D}"/>
              </a:ext>
            </a:extLst>
          </p:cNvPr>
          <p:cNvSpPr>
            <a:spLocks noGrp="1"/>
          </p:cNvSpPr>
          <p:nvPr>
            <p:ph type="body" sz="quarter" idx="30" hasCustomPrompt="1"/>
          </p:nvPr>
        </p:nvSpPr>
        <p:spPr>
          <a:xfrm>
            <a:off x="3061366" y="2386581"/>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5" name="Text Placeholder 11">
            <a:extLst>
              <a:ext uri="{FF2B5EF4-FFF2-40B4-BE49-F238E27FC236}">
                <a16:creationId xmlns:a16="http://schemas.microsoft.com/office/drawing/2014/main" id="{618B6BC9-5474-42FF-B42C-577022444666}"/>
              </a:ext>
            </a:extLst>
          </p:cNvPr>
          <p:cNvSpPr>
            <a:spLocks noGrp="1"/>
          </p:cNvSpPr>
          <p:nvPr>
            <p:ph type="body" sz="quarter" idx="31" hasCustomPrompt="1"/>
          </p:nvPr>
        </p:nvSpPr>
        <p:spPr>
          <a:xfrm>
            <a:off x="4575184" y="2386581"/>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6" name="Text Placeholder 11">
            <a:extLst>
              <a:ext uri="{FF2B5EF4-FFF2-40B4-BE49-F238E27FC236}">
                <a16:creationId xmlns:a16="http://schemas.microsoft.com/office/drawing/2014/main" id="{C1D2A1A7-37B8-4B6A-BE55-666685973E74}"/>
              </a:ext>
            </a:extLst>
          </p:cNvPr>
          <p:cNvSpPr>
            <a:spLocks noGrp="1"/>
          </p:cNvSpPr>
          <p:nvPr>
            <p:ph type="body" sz="quarter" idx="32" hasCustomPrompt="1"/>
          </p:nvPr>
        </p:nvSpPr>
        <p:spPr>
          <a:xfrm>
            <a:off x="6089002" y="2386581"/>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7" name="Text Placeholder 11">
            <a:extLst>
              <a:ext uri="{FF2B5EF4-FFF2-40B4-BE49-F238E27FC236}">
                <a16:creationId xmlns:a16="http://schemas.microsoft.com/office/drawing/2014/main" id="{CDFFFA45-7FAD-4515-9DB2-9B963F2744DF}"/>
              </a:ext>
            </a:extLst>
          </p:cNvPr>
          <p:cNvSpPr>
            <a:spLocks noGrp="1"/>
          </p:cNvSpPr>
          <p:nvPr>
            <p:ph type="body" sz="quarter" idx="33" hasCustomPrompt="1"/>
          </p:nvPr>
        </p:nvSpPr>
        <p:spPr>
          <a:xfrm>
            <a:off x="7613431" y="2386581"/>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8" name="Text Placeholder 11">
            <a:extLst>
              <a:ext uri="{FF2B5EF4-FFF2-40B4-BE49-F238E27FC236}">
                <a16:creationId xmlns:a16="http://schemas.microsoft.com/office/drawing/2014/main" id="{023424D7-92EF-48CA-8D74-122054073E94}"/>
              </a:ext>
            </a:extLst>
          </p:cNvPr>
          <p:cNvSpPr>
            <a:spLocks noGrp="1"/>
          </p:cNvSpPr>
          <p:nvPr>
            <p:ph type="body" sz="quarter" idx="34" hasCustomPrompt="1"/>
          </p:nvPr>
        </p:nvSpPr>
        <p:spPr>
          <a:xfrm>
            <a:off x="9127249" y="2386581"/>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9" name="Text Placeholder 11">
            <a:extLst>
              <a:ext uri="{FF2B5EF4-FFF2-40B4-BE49-F238E27FC236}">
                <a16:creationId xmlns:a16="http://schemas.microsoft.com/office/drawing/2014/main" id="{A20F9461-9AA2-4A61-85DA-A7CC8D419DD3}"/>
              </a:ext>
            </a:extLst>
          </p:cNvPr>
          <p:cNvSpPr>
            <a:spLocks noGrp="1"/>
          </p:cNvSpPr>
          <p:nvPr>
            <p:ph type="body" sz="quarter" idx="35" hasCustomPrompt="1"/>
          </p:nvPr>
        </p:nvSpPr>
        <p:spPr>
          <a:xfrm>
            <a:off x="2304457" y="3958869"/>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0" name="Text Placeholder 11">
            <a:extLst>
              <a:ext uri="{FF2B5EF4-FFF2-40B4-BE49-F238E27FC236}">
                <a16:creationId xmlns:a16="http://schemas.microsoft.com/office/drawing/2014/main" id="{26B9587E-7FD0-4462-8A18-70AD1CB1839D}"/>
              </a:ext>
            </a:extLst>
          </p:cNvPr>
          <p:cNvSpPr>
            <a:spLocks noGrp="1"/>
          </p:cNvSpPr>
          <p:nvPr>
            <p:ph type="body" sz="quarter" idx="36" hasCustomPrompt="1"/>
          </p:nvPr>
        </p:nvSpPr>
        <p:spPr>
          <a:xfrm>
            <a:off x="3818275" y="3958869"/>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1" name="Text Placeholder 11">
            <a:extLst>
              <a:ext uri="{FF2B5EF4-FFF2-40B4-BE49-F238E27FC236}">
                <a16:creationId xmlns:a16="http://schemas.microsoft.com/office/drawing/2014/main" id="{14A68AF4-7308-4EB8-BC50-D2B2571B8C61}"/>
              </a:ext>
            </a:extLst>
          </p:cNvPr>
          <p:cNvSpPr>
            <a:spLocks noGrp="1"/>
          </p:cNvSpPr>
          <p:nvPr>
            <p:ph type="body" sz="quarter" idx="37" hasCustomPrompt="1"/>
          </p:nvPr>
        </p:nvSpPr>
        <p:spPr>
          <a:xfrm>
            <a:off x="5332093" y="3958869"/>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2" name="Text Placeholder 11">
            <a:extLst>
              <a:ext uri="{FF2B5EF4-FFF2-40B4-BE49-F238E27FC236}">
                <a16:creationId xmlns:a16="http://schemas.microsoft.com/office/drawing/2014/main" id="{0E7A4446-B482-4936-85FD-6335C7059601}"/>
              </a:ext>
            </a:extLst>
          </p:cNvPr>
          <p:cNvSpPr>
            <a:spLocks noGrp="1"/>
          </p:cNvSpPr>
          <p:nvPr>
            <p:ph type="body" sz="quarter" idx="38" hasCustomPrompt="1"/>
          </p:nvPr>
        </p:nvSpPr>
        <p:spPr>
          <a:xfrm>
            <a:off x="6845911" y="3958869"/>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3" name="Text Placeholder 11">
            <a:extLst>
              <a:ext uri="{FF2B5EF4-FFF2-40B4-BE49-F238E27FC236}">
                <a16:creationId xmlns:a16="http://schemas.microsoft.com/office/drawing/2014/main" id="{BF651D25-E3A2-4321-894C-73AE1E67BB99}"/>
              </a:ext>
            </a:extLst>
          </p:cNvPr>
          <p:cNvSpPr>
            <a:spLocks noGrp="1"/>
          </p:cNvSpPr>
          <p:nvPr>
            <p:ph type="body" sz="quarter" idx="39" hasCustomPrompt="1"/>
          </p:nvPr>
        </p:nvSpPr>
        <p:spPr>
          <a:xfrm>
            <a:off x="8370340" y="3958869"/>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4" name="Text Placeholder 11">
            <a:extLst>
              <a:ext uri="{FF2B5EF4-FFF2-40B4-BE49-F238E27FC236}">
                <a16:creationId xmlns:a16="http://schemas.microsoft.com/office/drawing/2014/main" id="{D1CAD672-0E7B-4BD3-8623-0A35A7E0D4F6}"/>
              </a:ext>
            </a:extLst>
          </p:cNvPr>
          <p:cNvSpPr>
            <a:spLocks noGrp="1"/>
          </p:cNvSpPr>
          <p:nvPr>
            <p:ph type="body" sz="quarter" idx="40" hasCustomPrompt="1"/>
          </p:nvPr>
        </p:nvSpPr>
        <p:spPr>
          <a:xfrm>
            <a:off x="9884158" y="3958869"/>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5" name="Text Placeholder 6">
            <a:extLst>
              <a:ext uri="{FF2B5EF4-FFF2-40B4-BE49-F238E27FC236}">
                <a16:creationId xmlns:a16="http://schemas.microsoft.com/office/drawing/2014/main" id="{9D9C7701-BC81-4209-BA62-C5AE9523BE05}"/>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46" name="Text Placeholder 7">
            <a:extLst>
              <a:ext uri="{FF2B5EF4-FFF2-40B4-BE49-F238E27FC236}">
                <a16:creationId xmlns:a16="http://schemas.microsoft.com/office/drawing/2014/main" id="{D68EBF29-EBBE-4B23-AA87-F8FCC060DA1A}"/>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grpSp>
        <p:nvGrpSpPr>
          <p:cNvPr id="47" name="Group 46">
            <a:extLst>
              <a:ext uri="{FF2B5EF4-FFF2-40B4-BE49-F238E27FC236}">
                <a16:creationId xmlns:a16="http://schemas.microsoft.com/office/drawing/2014/main" id="{8C8DDA92-E15B-4D1C-8E39-40094449668B}"/>
              </a:ext>
            </a:extLst>
          </p:cNvPr>
          <p:cNvGrpSpPr/>
          <p:nvPr userDrawn="1"/>
        </p:nvGrpSpPr>
        <p:grpSpPr>
          <a:xfrm>
            <a:off x="612000" y="3180870"/>
            <a:ext cx="1014669" cy="1014669"/>
            <a:chOff x="612000" y="3051005"/>
            <a:chExt cx="1014669" cy="1014669"/>
          </a:xfrm>
          <a:solidFill>
            <a:schemeClr val="accent3"/>
          </a:solidFill>
        </p:grpSpPr>
        <p:sp>
          <p:nvSpPr>
            <p:cNvPr id="48" name="Oval 47">
              <a:extLst>
                <a:ext uri="{FF2B5EF4-FFF2-40B4-BE49-F238E27FC236}">
                  <a16:creationId xmlns:a16="http://schemas.microsoft.com/office/drawing/2014/main" id="{FEA95000-C471-4B0C-957A-FC55132590F0}"/>
                </a:ext>
              </a:extLst>
            </p:cNvPr>
            <p:cNvSpPr/>
            <p:nvPr userDrawn="1"/>
          </p:nvSpPr>
          <p:spPr>
            <a:xfrm>
              <a:off x="612000" y="3051005"/>
              <a:ext cx="1014669" cy="10146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7C01F667-5426-4AE9-947C-DEAC1F244ACD}"/>
                </a:ext>
              </a:extLst>
            </p:cNvPr>
            <p:cNvPicPr>
              <a:picLocks noChangeAspect="1"/>
            </p:cNvPicPr>
            <p:nvPr userDrawn="1"/>
          </p:nvPicPr>
          <p:blipFill>
            <a:blip r:embed="rId2"/>
            <a:stretch>
              <a:fillRect/>
            </a:stretch>
          </p:blipFill>
          <p:spPr>
            <a:xfrm>
              <a:off x="829112" y="3285976"/>
              <a:ext cx="560750" cy="523778"/>
            </a:xfrm>
            <a:prstGeom prst="rect">
              <a:avLst/>
            </a:prstGeom>
            <a:solidFill>
              <a:schemeClr val="tx2"/>
            </a:solidFill>
          </p:spPr>
        </p:pic>
      </p:grpSp>
      <p:sp>
        <p:nvSpPr>
          <p:cNvPr id="50" name="Date Placeholder 3">
            <a:extLst>
              <a:ext uri="{FF2B5EF4-FFF2-40B4-BE49-F238E27FC236}">
                <a16:creationId xmlns:a16="http://schemas.microsoft.com/office/drawing/2014/main" id="{127DD8E0-5DA3-4385-BBF3-0AC643D49A4D}"/>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51" name="Rectangle 50">
            <a:extLst>
              <a:ext uri="{FF2B5EF4-FFF2-40B4-BE49-F238E27FC236}">
                <a16:creationId xmlns:a16="http://schemas.microsoft.com/office/drawing/2014/main" id="{0884458C-24E4-439F-AECA-B30E4117088F}"/>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a:p>
            <a:pPr algn="ctr">
              <a:lnSpc>
                <a:spcPct val="150000"/>
              </a:lnSpc>
            </a:pPr>
            <a:r>
              <a:rPr lang="en-GB" dirty="0"/>
              <a:t>Apply Layout Timeline coral</a:t>
            </a:r>
          </a:p>
        </p:txBody>
      </p:sp>
    </p:spTree>
    <p:extLst>
      <p:ext uri="{BB962C8B-B14F-4D97-AF65-F5344CB8AC3E}">
        <p14:creationId xmlns:p14="http://schemas.microsoft.com/office/powerpoint/2010/main" val="7776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35" presetClass="path" presetSubtype="0" decel="100000" fill="hold" nodeType="withEffect">
                                  <p:stCondLst>
                                    <p:cond delay="0"/>
                                  </p:stCondLst>
                                  <p:childTnLst>
                                    <p:animMotion origin="layout" path="M -0.07474 -1.48148E-6 L 2.70833E-6 -1.48148E-6 " pathEditMode="relative" rAng="0" ptsTypes="AA">
                                      <p:cBhvr>
                                        <p:cTn id="9" dur="1500" fill="hold"/>
                                        <p:tgtEl>
                                          <p:spTgt spid="30"/>
                                        </p:tgtEl>
                                        <p:attrNameLst>
                                          <p:attrName>ppt_x</p:attrName>
                                          <p:attrName>ppt_y</p:attrName>
                                        </p:attrNameLst>
                                      </p:cBhvr>
                                      <p:rCtr x="3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dirty="0"/>
              <a:t>Insert Footer Text here if required</a:t>
            </a:r>
            <a:endParaRPr lang="en-US" dirty="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US" smtClean="0"/>
              <a:t>‹#›</a:t>
            </a:fld>
            <a:endParaRPr lang="en-US" dirty="0"/>
          </a:p>
        </p:txBody>
      </p:sp>
      <p:cxnSp>
        <p:nvCxnSpPr>
          <p:cNvPr id="16" name="Straight Connector 15">
            <a:extLst>
              <a:ext uri="{FF2B5EF4-FFF2-40B4-BE49-F238E27FC236}">
                <a16:creationId xmlns:a16="http://schemas.microsoft.com/office/drawing/2014/main" id="{08BCF627-9B1A-4433-BDF1-E3FAB03F3F94}"/>
              </a:ext>
            </a:extLst>
          </p:cNvPr>
          <p:cNvCxnSpPr>
            <a:cxnSpLocks/>
          </p:cNvCxnSpPr>
          <p:nvPr userDrawn="1"/>
        </p:nvCxnSpPr>
        <p:spPr>
          <a:xfrm flipV="1">
            <a:off x="3061366" y="368687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4A42B3-386F-4570-AF77-B09584A4EDB3}"/>
              </a:ext>
            </a:extLst>
          </p:cNvPr>
          <p:cNvCxnSpPr>
            <a:cxnSpLocks/>
          </p:cNvCxnSpPr>
          <p:nvPr userDrawn="1"/>
        </p:nvCxnSpPr>
        <p:spPr>
          <a:xfrm flipV="1">
            <a:off x="3818275" y="3424989"/>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D959B6-B882-4748-BFB2-A4FB2158BE62}"/>
              </a:ext>
            </a:extLst>
          </p:cNvPr>
          <p:cNvCxnSpPr>
            <a:cxnSpLocks/>
          </p:cNvCxnSpPr>
          <p:nvPr userDrawn="1"/>
        </p:nvCxnSpPr>
        <p:spPr>
          <a:xfrm flipV="1">
            <a:off x="4575184" y="368687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15102-2641-453E-833D-D8FB5536C9ED}"/>
              </a:ext>
            </a:extLst>
          </p:cNvPr>
          <p:cNvCxnSpPr>
            <a:cxnSpLocks/>
          </p:cNvCxnSpPr>
          <p:nvPr userDrawn="1"/>
        </p:nvCxnSpPr>
        <p:spPr>
          <a:xfrm flipV="1">
            <a:off x="5332093" y="3424989"/>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17067F-C719-43C2-9A62-B3C3D555939F}"/>
              </a:ext>
            </a:extLst>
          </p:cNvPr>
          <p:cNvCxnSpPr>
            <a:cxnSpLocks/>
          </p:cNvCxnSpPr>
          <p:nvPr userDrawn="1"/>
        </p:nvCxnSpPr>
        <p:spPr>
          <a:xfrm flipV="1">
            <a:off x="6089002" y="368687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760275-CA83-4E5F-8AC7-CEF35CDF3259}"/>
              </a:ext>
            </a:extLst>
          </p:cNvPr>
          <p:cNvCxnSpPr>
            <a:cxnSpLocks/>
          </p:cNvCxnSpPr>
          <p:nvPr userDrawn="1"/>
        </p:nvCxnSpPr>
        <p:spPr>
          <a:xfrm flipV="1">
            <a:off x="6845911" y="3424989"/>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5A3289-08E1-42E1-A8E7-558A109E7B20}"/>
              </a:ext>
            </a:extLst>
          </p:cNvPr>
          <p:cNvCxnSpPr>
            <a:cxnSpLocks/>
          </p:cNvCxnSpPr>
          <p:nvPr userDrawn="1"/>
        </p:nvCxnSpPr>
        <p:spPr>
          <a:xfrm flipV="1">
            <a:off x="7602820" y="368687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6B6689-405C-4F99-B18D-14B6FFC05438}"/>
              </a:ext>
            </a:extLst>
          </p:cNvPr>
          <p:cNvCxnSpPr>
            <a:cxnSpLocks/>
          </p:cNvCxnSpPr>
          <p:nvPr userDrawn="1"/>
        </p:nvCxnSpPr>
        <p:spPr>
          <a:xfrm flipV="1">
            <a:off x="8359729" y="3424989"/>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354C0A-99FA-4D65-BC96-696B65A17BD6}"/>
              </a:ext>
            </a:extLst>
          </p:cNvPr>
          <p:cNvCxnSpPr>
            <a:cxnSpLocks/>
          </p:cNvCxnSpPr>
          <p:nvPr userDrawn="1"/>
        </p:nvCxnSpPr>
        <p:spPr>
          <a:xfrm flipV="1">
            <a:off x="9116638" y="368687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012335-8D32-4874-A96B-5ECF744338FC}"/>
              </a:ext>
            </a:extLst>
          </p:cNvPr>
          <p:cNvCxnSpPr>
            <a:cxnSpLocks/>
          </p:cNvCxnSpPr>
          <p:nvPr userDrawn="1"/>
        </p:nvCxnSpPr>
        <p:spPr>
          <a:xfrm flipV="1">
            <a:off x="10630456" y="368687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CFECC2-CAF0-42FE-AB0A-86EF6A2F3F1E}"/>
              </a:ext>
            </a:extLst>
          </p:cNvPr>
          <p:cNvCxnSpPr>
            <a:cxnSpLocks/>
          </p:cNvCxnSpPr>
          <p:nvPr userDrawn="1"/>
        </p:nvCxnSpPr>
        <p:spPr>
          <a:xfrm flipH="1" flipV="1">
            <a:off x="2304457" y="3424989"/>
            <a:ext cx="1591"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A0EBC2-B451-4574-B391-E3AD65FEE8C2}"/>
              </a:ext>
            </a:extLst>
          </p:cNvPr>
          <p:cNvCxnSpPr>
            <a:cxnSpLocks/>
          </p:cNvCxnSpPr>
          <p:nvPr userDrawn="1"/>
        </p:nvCxnSpPr>
        <p:spPr>
          <a:xfrm flipV="1">
            <a:off x="9873547" y="3424989"/>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41E5E33B-7E1B-4C9A-923E-05A72013E66D}"/>
              </a:ext>
            </a:extLst>
          </p:cNvPr>
          <p:cNvSpPr>
            <a:spLocks noGrp="1"/>
          </p:cNvSpPr>
          <p:nvPr>
            <p:ph type="body" sz="quarter" idx="18" hasCustomPrompt="1"/>
          </p:nvPr>
        </p:nvSpPr>
        <p:spPr>
          <a:xfrm>
            <a:off x="1547548" y="2386104"/>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cxnSp>
        <p:nvCxnSpPr>
          <p:cNvPr id="30" name="Straight Connector 29">
            <a:extLst>
              <a:ext uri="{FF2B5EF4-FFF2-40B4-BE49-F238E27FC236}">
                <a16:creationId xmlns:a16="http://schemas.microsoft.com/office/drawing/2014/main" id="{770EC5FA-DF6B-4761-87C7-3BD98B4F5B43}"/>
              </a:ext>
            </a:extLst>
          </p:cNvPr>
          <p:cNvCxnSpPr>
            <a:cxnSpLocks/>
          </p:cNvCxnSpPr>
          <p:nvPr userDrawn="1"/>
        </p:nvCxnSpPr>
        <p:spPr>
          <a:xfrm>
            <a:off x="988168" y="3686878"/>
            <a:ext cx="10633076" cy="0"/>
          </a:xfrm>
          <a:prstGeom prst="line">
            <a:avLst/>
          </a:prstGeom>
          <a:ln w="508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1">
            <a:extLst>
              <a:ext uri="{FF2B5EF4-FFF2-40B4-BE49-F238E27FC236}">
                <a16:creationId xmlns:a16="http://schemas.microsoft.com/office/drawing/2014/main" id="{AEBE50A6-2B6E-45D1-B02D-F21587E3A44D}"/>
              </a:ext>
            </a:extLst>
          </p:cNvPr>
          <p:cNvSpPr>
            <a:spLocks noGrp="1"/>
          </p:cNvSpPr>
          <p:nvPr>
            <p:ph type="body" sz="quarter" idx="30" hasCustomPrompt="1"/>
          </p:nvPr>
        </p:nvSpPr>
        <p:spPr>
          <a:xfrm>
            <a:off x="3061366" y="2386104"/>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5" name="Text Placeholder 11">
            <a:extLst>
              <a:ext uri="{FF2B5EF4-FFF2-40B4-BE49-F238E27FC236}">
                <a16:creationId xmlns:a16="http://schemas.microsoft.com/office/drawing/2014/main" id="{618B6BC9-5474-42FF-B42C-577022444666}"/>
              </a:ext>
            </a:extLst>
          </p:cNvPr>
          <p:cNvSpPr>
            <a:spLocks noGrp="1"/>
          </p:cNvSpPr>
          <p:nvPr>
            <p:ph type="body" sz="quarter" idx="31" hasCustomPrompt="1"/>
          </p:nvPr>
        </p:nvSpPr>
        <p:spPr>
          <a:xfrm>
            <a:off x="4575184" y="2386104"/>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6" name="Text Placeholder 11">
            <a:extLst>
              <a:ext uri="{FF2B5EF4-FFF2-40B4-BE49-F238E27FC236}">
                <a16:creationId xmlns:a16="http://schemas.microsoft.com/office/drawing/2014/main" id="{C1D2A1A7-37B8-4B6A-BE55-666685973E74}"/>
              </a:ext>
            </a:extLst>
          </p:cNvPr>
          <p:cNvSpPr>
            <a:spLocks noGrp="1"/>
          </p:cNvSpPr>
          <p:nvPr>
            <p:ph type="body" sz="quarter" idx="32" hasCustomPrompt="1"/>
          </p:nvPr>
        </p:nvSpPr>
        <p:spPr>
          <a:xfrm>
            <a:off x="6089002" y="2386104"/>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7" name="Text Placeholder 11">
            <a:extLst>
              <a:ext uri="{FF2B5EF4-FFF2-40B4-BE49-F238E27FC236}">
                <a16:creationId xmlns:a16="http://schemas.microsoft.com/office/drawing/2014/main" id="{CDFFFA45-7FAD-4515-9DB2-9B963F2744DF}"/>
              </a:ext>
            </a:extLst>
          </p:cNvPr>
          <p:cNvSpPr>
            <a:spLocks noGrp="1"/>
          </p:cNvSpPr>
          <p:nvPr>
            <p:ph type="body" sz="quarter" idx="33" hasCustomPrompt="1"/>
          </p:nvPr>
        </p:nvSpPr>
        <p:spPr>
          <a:xfrm>
            <a:off x="7613431" y="2386104"/>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8" name="Text Placeholder 11">
            <a:extLst>
              <a:ext uri="{FF2B5EF4-FFF2-40B4-BE49-F238E27FC236}">
                <a16:creationId xmlns:a16="http://schemas.microsoft.com/office/drawing/2014/main" id="{023424D7-92EF-48CA-8D74-122054073E94}"/>
              </a:ext>
            </a:extLst>
          </p:cNvPr>
          <p:cNvSpPr>
            <a:spLocks noGrp="1"/>
          </p:cNvSpPr>
          <p:nvPr>
            <p:ph type="body" sz="quarter" idx="34" hasCustomPrompt="1"/>
          </p:nvPr>
        </p:nvSpPr>
        <p:spPr>
          <a:xfrm>
            <a:off x="9127249" y="2386104"/>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9" name="Text Placeholder 11">
            <a:extLst>
              <a:ext uri="{FF2B5EF4-FFF2-40B4-BE49-F238E27FC236}">
                <a16:creationId xmlns:a16="http://schemas.microsoft.com/office/drawing/2014/main" id="{A20F9461-9AA2-4A61-85DA-A7CC8D419DD3}"/>
              </a:ext>
            </a:extLst>
          </p:cNvPr>
          <p:cNvSpPr>
            <a:spLocks noGrp="1"/>
          </p:cNvSpPr>
          <p:nvPr>
            <p:ph type="body" sz="quarter" idx="35" hasCustomPrompt="1"/>
          </p:nvPr>
        </p:nvSpPr>
        <p:spPr>
          <a:xfrm>
            <a:off x="2304457" y="3958392"/>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0" name="Text Placeholder 11">
            <a:extLst>
              <a:ext uri="{FF2B5EF4-FFF2-40B4-BE49-F238E27FC236}">
                <a16:creationId xmlns:a16="http://schemas.microsoft.com/office/drawing/2014/main" id="{26B9587E-7FD0-4462-8A18-70AD1CB1839D}"/>
              </a:ext>
            </a:extLst>
          </p:cNvPr>
          <p:cNvSpPr>
            <a:spLocks noGrp="1"/>
          </p:cNvSpPr>
          <p:nvPr>
            <p:ph type="body" sz="quarter" idx="36" hasCustomPrompt="1"/>
          </p:nvPr>
        </p:nvSpPr>
        <p:spPr>
          <a:xfrm>
            <a:off x="3818275" y="3958392"/>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1" name="Text Placeholder 11">
            <a:extLst>
              <a:ext uri="{FF2B5EF4-FFF2-40B4-BE49-F238E27FC236}">
                <a16:creationId xmlns:a16="http://schemas.microsoft.com/office/drawing/2014/main" id="{14A68AF4-7308-4EB8-BC50-D2B2571B8C61}"/>
              </a:ext>
            </a:extLst>
          </p:cNvPr>
          <p:cNvSpPr>
            <a:spLocks noGrp="1"/>
          </p:cNvSpPr>
          <p:nvPr>
            <p:ph type="body" sz="quarter" idx="37" hasCustomPrompt="1"/>
          </p:nvPr>
        </p:nvSpPr>
        <p:spPr>
          <a:xfrm>
            <a:off x="5332093" y="3958392"/>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2" name="Text Placeholder 11">
            <a:extLst>
              <a:ext uri="{FF2B5EF4-FFF2-40B4-BE49-F238E27FC236}">
                <a16:creationId xmlns:a16="http://schemas.microsoft.com/office/drawing/2014/main" id="{0E7A4446-B482-4936-85FD-6335C7059601}"/>
              </a:ext>
            </a:extLst>
          </p:cNvPr>
          <p:cNvSpPr>
            <a:spLocks noGrp="1"/>
          </p:cNvSpPr>
          <p:nvPr>
            <p:ph type="body" sz="quarter" idx="38" hasCustomPrompt="1"/>
          </p:nvPr>
        </p:nvSpPr>
        <p:spPr>
          <a:xfrm>
            <a:off x="6845911" y="3958392"/>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3" name="Text Placeholder 11">
            <a:extLst>
              <a:ext uri="{FF2B5EF4-FFF2-40B4-BE49-F238E27FC236}">
                <a16:creationId xmlns:a16="http://schemas.microsoft.com/office/drawing/2014/main" id="{BF651D25-E3A2-4321-894C-73AE1E67BB99}"/>
              </a:ext>
            </a:extLst>
          </p:cNvPr>
          <p:cNvSpPr>
            <a:spLocks noGrp="1"/>
          </p:cNvSpPr>
          <p:nvPr>
            <p:ph type="body" sz="quarter" idx="39" hasCustomPrompt="1"/>
          </p:nvPr>
        </p:nvSpPr>
        <p:spPr>
          <a:xfrm>
            <a:off x="8370340" y="3958392"/>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4" name="Text Placeholder 11">
            <a:extLst>
              <a:ext uri="{FF2B5EF4-FFF2-40B4-BE49-F238E27FC236}">
                <a16:creationId xmlns:a16="http://schemas.microsoft.com/office/drawing/2014/main" id="{D1CAD672-0E7B-4BD3-8623-0A35A7E0D4F6}"/>
              </a:ext>
            </a:extLst>
          </p:cNvPr>
          <p:cNvSpPr>
            <a:spLocks noGrp="1"/>
          </p:cNvSpPr>
          <p:nvPr>
            <p:ph type="body" sz="quarter" idx="40" hasCustomPrompt="1"/>
          </p:nvPr>
        </p:nvSpPr>
        <p:spPr>
          <a:xfrm>
            <a:off x="9884158" y="3958392"/>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5" name="Text Placeholder 6">
            <a:extLst>
              <a:ext uri="{FF2B5EF4-FFF2-40B4-BE49-F238E27FC236}">
                <a16:creationId xmlns:a16="http://schemas.microsoft.com/office/drawing/2014/main" id="{7A0D7C68-A836-4D1B-811C-E75D69454E62}"/>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46" name="Text Placeholder 7">
            <a:extLst>
              <a:ext uri="{FF2B5EF4-FFF2-40B4-BE49-F238E27FC236}">
                <a16:creationId xmlns:a16="http://schemas.microsoft.com/office/drawing/2014/main" id="{081CC878-67CE-4AD3-87AB-A0FDEE9A705A}"/>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grpSp>
        <p:nvGrpSpPr>
          <p:cNvPr id="47" name="Group 46">
            <a:extLst>
              <a:ext uri="{FF2B5EF4-FFF2-40B4-BE49-F238E27FC236}">
                <a16:creationId xmlns:a16="http://schemas.microsoft.com/office/drawing/2014/main" id="{81D16C27-605D-4E7E-AC55-4D7D5AE9D49D}"/>
              </a:ext>
            </a:extLst>
          </p:cNvPr>
          <p:cNvGrpSpPr/>
          <p:nvPr userDrawn="1"/>
        </p:nvGrpSpPr>
        <p:grpSpPr>
          <a:xfrm>
            <a:off x="612000" y="3180393"/>
            <a:ext cx="1014669" cy="1014669"/>
            <a:chOff x="612000" y="3051005"/>
            <a:chExt cx="1014669" cy="1014669"/>
          </a:xfrm>
          <a:solidFill>
            <a:srgbClr val="17B0AD"/>
          </a:solidFill>
        </p:grpSpPr>
        <p:sp>
          <p:nvSpPr>
            <p:cNvPr id="48" name="Oval 47">
              <a:extLst>
                <a:ext uri="{FF2B5EF4-FFF2-40B4-BE49-F238E27FC236}">
                  <a16:creationId xmlns:a16="http://schemas.microsoft.com/office/drawing/2014/main" id="{CB8CA531-635D-41E7-8C77-B91A8943ABD7}"/>
                </a:ext>
              </a:extLst>
            </p:cNvPr>
            <p:cNvSpPr/>
            <p:nvPr userDrawn="1"/>
          </p:nvSpPr>
          <p:spPr>
            <a:xfrm>
              <a:off x="612000" y="3051005"/>
              <a:ext cx="1014669" cy="10146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2B9B9050-DE0C-4FC6-9FFF-7B83CE42EBEA}"/>
                </a:ext>
              </a:extLst>
            </p:cNvPr>
            <p:cNvPicPr>
              <a:picLocks noChangeAspect="1"/>
            </p:cNvPicPr>
            <p:nvPr userDrawn="1"/>
          </p:nvPicPr>
          <p:blipFill>
            <a:blip r:embed="rId2"/>
            <a:stretch>
              <a:fillRect/>
            </a:stretch>
          </p:blipFill>
          <p:spPr>
            <a:xfrm>
              <a:off x="829112" y="3285976"/>
              <a:ext cx="560750" cy="523778"/>
            </a:xfrm>
            <a:prstGeom prst="rect">
              <a:avLst/>
            </a:prstGeom>
            <a:solidFill>
              <a:srgbClr val="17B0AD"/>
            </a:solidFill>
          </p:spPr>
        </p:pic>
      </p:grpSp>
      <p:sp>
        <p:nvSpPr>
          <p:cNvPr id="50" name="Date Placeholder 3">
            <a:extLst>
              <a:ext uri="{FF2B5EF4-FFF2-40B4-BE49-F238E27FC236}">
                <a16:creationId xmlns:a16="http://schemas.microsoft.com/office/drawing/2014/main" id="{C565DD05-A32D-48EF-8E35-3AA300A55375}"/>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51" name="Rectangle 50">
            <a:extLst>
              <a:ext uri="{FF2B5EF4-FFF2-40B4-BE49-F238E27FC236}">
                <a16:creationId xmlns:a16="http://schemas.microsoft.com/office/drawing/2014/main" id="{39D6161C-7F84-46B4-9AFA-50CF33188DD8}"/>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a:t>Apply Layout Timeline coral</a:t>
            </a:r>
          </a:p>
        </p:txBody>
      </p:sp>
    </p:spTree>
    <p:extLst>
      <p:ext uri="{BB962C8B-B14F-4D97-AF65-F5344CB8AC3E}">
        <p14:creationId xmlns:p14="http://schemas.microsoft.com/office/powerpoint/2010/main" val="37945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35" presetClass="path" presetSubtype="0" decel="100000" fill="hold" nodeType="withEffect">
                                  <p:stCondLst>
                                    <p:cond delay="0"/>
                                  </p:stCondLst>
                                  <p:childTnLst>
                                    <p:animMotion origin="layout" path="M -0.07474 0 L 2.70833E-6 0 " pathEditMode="relative" rAng="0" ptsTypes="AA">
                                      <p:cBhvr>
                                        <p:cTn id="9" dur="1500" fill="hold"/>
                                        <p:tgtEl>
                                          <p:spTgt spid="30"/>
                                        </p:tgtEl>
                                        <p:attrNameLst>
                                          <p:attrName>ppt_x</p:attrName>
                                          <p:attrName>ppt_y</p:attrName>
                                        </p:attrNameLst>
                                      </p:cBhvr>
                                      <p:rCtr x="3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melin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dirty="0"/>
              <a:t>Insert Footer Text here if required</a:t>
            </a:r>
            <a:endParaRPr lang="en-US" dirty="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US" smtClean="0"/>
              <a:t>‹#›</a:t>
            </a:fld>
            <a:endParaRPr lang="en-US" dirty="0"/>
          </a:p>
        </p:txBody>
      </p:sp>
      <p:cxnSp>
        <p:nvCxnSpPr>
          <p:cNvPr id="16" name="Straight Connector 15">
            <a:extLst>
              <a:ext uri="{FF2B5EF4-FFF2-40B4-BE49-F238E27FC236}">
                <a16:creationId xmlns:a16="http://schemas.microsoft.com/office/drawing/2014/main" id="{08BCF627-9B1A-4433-BDF1-E3FAB03F3F94}"/>
              </a:ext>
            </a:extLst>
          </p:cNvPr>
          <p:cNvCxnSpPr>
            <a:cxnSpLocks/>
          </p:cNvCxnSpPr>
          <p:nvPr userDrawn="1"/>
        </p:nvCxnSpPr>
        <p:spPr>
          <a:xfrm flipV="1">
            <a:off x="3061366"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4A42B3-386F-4570-AF77-B09584A4EDB3}"/>
              </a:ext>
            </a:extLst>
          </p:cNvPr>
          <p:cNvCxnSpPr>
            <a:cxnSpLocks/>
          </p:cNvCxnSpPr>
          <p:nvPr userDrawn="1"/>
        </p:nvCxnSpPr>
        <p:spPr>
          <a:xfrm flipV="1">
            <a:off x="3818275"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D959B6-B882-4748-BFB2-A4FB2158BE62}"/>
              </a:ext>
            </a:extLst>
          </p:cNvPr>
          <p:cNvCxnSpPr>
            <a:cxnSpLocks/>
          </p:cNvCxnSpPr>
          <p:nvPr userDrawn="1"/>
        </p:nvCxnSpPr>
        <p:spPr>
          <a:xfrm flipV="1">
            <a:off x="4575184"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15102-2641-453E-833D-D8FB5536C9ED}"/>
              </a:ext>
            </a:extLst>
          </p:cNvPr>
          <p:cNvCxnSpPr>
            <a:cxnSpLocks/>
          </p:cNvCxnSpPr>
          <p:nvPr userDrawn="1"/>
        </p:nvCxnSpPr>
        <p:spPr>
          <a:xfrm flipV="1">
            <a:off x="5332093"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17067F-C719-43C2-9A62-B3C3D555939F}"/>
              </a:ext>
            </a:extLst>
          </p:cNvPr>
          <p:cNvCxnSpPr>
            <a:cxnSpLocks/>
          </p:cNvCxnSpPr>
          <p:nvPr userDrawn="1"/>
        </p:nvCxnSpPr>
        <p:spPr>
          <a:xfrm flipV="1">
            <a:off x="6089002"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760275-CA83-4E5F-8AC7-CEF35CDF3259}"/>
              </a:ext>
            </a:extLst>
          </p:cNvPr>
          <p:cNvCxnSpPr>
            <a:cxnSpLocks/>
          </p:cNvCxnSpPr>
          <p:nvPr userDrawn="1"/>
        </p:nvCxnSpPr>
        <p:spPr>
          <a:xfrm flipV="1">
            <a:off x="6845911"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5A3289-08E1-42E1-A8E7-558A109E7B20}"/>
              </a:ext>
            </a:extLst>
          </p:cNvPr>
          <p:cNvCxnSpPr>
            <a:cxnSpLocks/>
          </p:cNvCxnSpPr>
          <p:nvPr userDrawn="1"/>
        </p:nvCxnSpPr>
        <p:spPr>
          <a:xfrm flipV="1">
            <a:off x="7602820"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6B6689-405C-4F99-B18D-14B6FFC05438}"/>
              </a:ext>
            </a:extLst>
          </p:cNvPr>
          <p:cNvCxnSpPr>
            <a:cxnSpLocks/>
          </p:cNvCxnSpPr>
          <p:nvPr userDrawn="1"/>
        </p:nvCxnSpPr>
        <p:spPr>
          <a:xfrm flipV="1">
            <a:off x="8359729"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354C0A-99FA-4D65-BC96-696B65A17BD6}"/>
              </a:ext>
            </a:extLst>
          </p:cNvPr>
          <p:cNvCxnSpPr>
            <a:cxnSpLocks/>
          </p:cNvCxnSpPr>
          <p:nvPr userDrawn="1"/>
        </p:nvCxnSpPr>
        <p:spPr>
          <a:xfrm flipV="1">
            <a:off x="9116638"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012335-8D32-4874-A96B-5ECF744338FC}"/>
              </a:ext>
            </a:extLst>
          </p:cNvPr>
          <p:cNvCxnSpPr>
            <a:cxnSpLocks/>
          </p:cNvCxnSpPr>
          <p:nvPr userDrawn="1"/>
        </p:nvCxnSpPr>
        <p:spPr>
          <a:xfrm flipV="1">
            <a:off x="10630456" y="3687354"/>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CFECC2-CAF0-42FE-AB0A-86EF6A2F3F1E}"/>
              </a:ext>
            </a:extLst>
          </p:cNvPr>
          <p:cNvCxnSpPr>
            <a:cxnSpLocks/>
          </p:cNvCxnSpPr>
          <p:nvPr userDrawn="1"/>
        </p:nvCxnSpPr>
        <p:spPr>
          <a:xfrm flipH="1" flipV="1">
            <a:off x="2304457" y="3425465"/>
            <a:ext cx="1591"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A0EBC2-B451-4574-B391-E3AD65FEE8C2}"/>
              </a:ext>
            </a:extLst>
          </p:cNvPr>
          <p:cNvCxnSpPr>
            <a:cxnSpLocks/>
          </p:cNvCxnSpPr>
          <p:nvPr userDrawn="1"/>
        </p:nvCxnSpPr>
        <p:spPr>
          <a:xfrm flipV="1">
            <a:off x="9873547" y="3425465"/>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41E5E33B-7E1B-4C9A-923E-05A72013E66D}"/>
              </a:ext>
            </a:extLst>
          </p:cNvPr>
          <p:cNvSpPr>
            <a:spLocks noGrp="1"/>
          </p:cNvSpPr>
          <p:nvPr>
            <p:ph type="body" sz="quarter" idx="18" hasCustomPrompt="1"/>
          </p:nvPr>
        </p:nvSpPr>
        <p:spPr>
          <a:xfrm>
            <a:off x="1547548"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cxnSp>
        <p:nvCxnSpPr>
          <p:cNvPr id="30" name="Straight Connector 29">
            <a:extLst>
              <a:ext uri="{FF2B5EF4-FFF2-40B4-BE49-F238E27FC236}">
                <a16:creationId xmlns:a16="http://schemas.microsoft.com/office/drawing/2014/main" id="{770EC5FA-DF6B-4761-87C7-3BD98B4F5B43}"/>
              </a:ext>
            </a:extLst>
          </p:cNvPr>
          <p:cNvCxnSpPr>
            <a:cxnSpLocks/>
          </p:cNvCxnSpPr>
          <p:nvPr userDrawn="1"/>
        </p:nvCxnSpPr>
        <p:spPr>
          <a:xfrm>
            <a:off x="988168" y="3687354"/>
            <a:ext cx="10633076" cy="0"/>
          </a:xfrm>
          <a:prstGeom prst="line">
            <a:avLst/>
          </a:prstGeom>
          <a:ln w="508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1">
            <a:extLst>
              <a:ext uri="{FF2B5EF4-FFF2-40B4-BE49-F238E27FC236}">
                <a16:creationId xmlns:a16="http://schemas.microsoft.com/office/drawing/2014/main" id="{AEBE50A6-2B6E-45D1-B02D-F21587E3A44D}"/>
              </a:ext>
            </a:extLst>
          </p:cNvPr>
          <p:cNvSpPr>
            <a:spLocks noGrp="1"/>
          </p:cNvSpPr>
          <p:nvPr>
            <p:ph type="body" sz="quarter" idx="30" hasCustomPrompt="1"/>
          </p:nvPr>
        </p:nvSpPr>
        <p:spPr>
          <a:xfrm>
            <a:off x="3061366"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5" name="Text Placeholder 11">
            <a:extLst>
              <a:ext uri="{FF2B5EF4-FFF2-40B4-BE49-F238E27FC236}">
                <a16:creationId xmlns:a16="http://schemas.microsoft.com/office/drawing/2014/main" id="{618B6BC9-5474-42FF-B42C-577022444666}"/>
              </a:ext>
            </a:extLst>
          </p:cNvPr>
          <p:cNvSpPr>
            <a:spLocks noGrp="1"/>
          </p:cNvSpPr>
          <p:nvPr>
            <p:ph type="body" sz="quarter" idx="31" hasCustomPrompt="1"/>
          </p:nvPr>
        </p:nvSpPr>
        <p:spPr>
          <a:xfrm>
            <a:off x="4575184"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6" name="Text Placeholder 11">
            <a:extLst>
              <a:ext uri="{FF2B5EF4-FFF2-40B4-BE49-F238E27FC236}">
                <a16:creationId xmlns:a16="http://schemas.microsoft.com/office/drawing/2014/main" id="{C1D2A1A7-37B8-4B6A-BE55-666685973E74}"/>
              </a:ext>
            </a:extLst>
          </p:cNvPr>
          <p:cNvSpPr>
            <a:spLocks noGrp="1"/>
          </p:cNvSpPr>
          <p:nvPr>
            <p:ph type="body" sz="quarter" idx="32" hasCustomPrompt="1"/>
          </p:nvPr>
        </p:nvSpPr>
        <p:spPr>
          <a:xfrm>
            <a:off x="6089002"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7" name="Text Placeholder 11">
            <a:extLst>
              <a:ext uri="{FF2B5EF4-FFF2-40B4-BE49-F238E27FC236}">
                <a16:creationId xmlns:a16="http://schemas.microsoft.com/office/drawing/2014/main" id="{CDFFFA45-7FAD-4515-9DB2-9B963F2744DF}"/>
              </a:ext>
            </a:extLst>
          </p:cNvPr>
          <p:cNvSpPr>
            <a:spLocks noGrp="1"/>
          </p:cNvSpPr>
          <p:nvPr>
            <p:ph type="body" sz="quarter" idx="33" hasCustomPrompt="1"/>
          </p:nvPr>
        </p:nvSpPr>
        <p:spPr>
          <a:xfrm>
            <a:off x="7613431"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8" name="Text Placeholder 11">
            <a:extLst>
              <a:ext uri="{FF2B5EF4-FFF2-40B4-BE49-F238E27FC236}">
                <a16:creationId xmlns:a16="http://schemas.microsoft.com/office/drawing/2014/main" id="{023424D7-92EF-48CA-8D74-122054073E94}"/>
              </a:ext>
            </a:extLst>
          </p:cNvPr>
          <p:cNvSpPr>
            <a:spLocks noGrp="1"/>
          </p:cNvSpPr>
          <p:nvPr>
            <p:ph type="body" sz="quarter" idx="34" hasCustomPrompt="1"/>
          </p:nvPr>
        </p:nvSpPr>
        <p:spPr>
          <a:xfrm>
            <a:off x="9127249" y="2386580"/>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9" name="Text Placeholder 11">
            <a:extLst>
              <a:ext uri="{FF2B5EF4-FFF2-40B4-BE49-F238E27FC236}">
                <a16:creationId xmlns:a16="http://schemas.microsoft.com/office/drawing/2014/main" id="{A20F9461-9AA2-4A61-85DA-A7CC8D419DD3}"/>
              </a:ext>
            </a:extLst>
          </p:cNvPr>
          <p:cNvSpPr>
            <a:spLocks noGrp="1"/>
          </p:cNvSpPr>
          <p:nvPr>
            <p:ph type="body" sz="quarter" idx="35" hasCustomPrompt="1"/>
          </p:nvPr>
        </p:nvSpPr>
        <p:spPr>
          <a:xfrm>
            <a:off x="2304457"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0" name="Text Placeholder 11">
            <a:extLst>
              <a:ext uri="{FF2B5EF4-FFF2-40B4-BE49-F238E27FC236}">
                <a16:creationId xmlns:a16="http://schemas.microsoft.com/office/drawing/2014/main" id="{26B9587E-7FD0-4462-8A18-70AD1CB1839D}"/>
              </a:ext>
            </a:extLst>
          </p:cNvPr>
          <p:cNvSpPr>
            <a:spLocks noGrp="1"/>
          </p:cNvSpPr>
          <p:nvPr>
            <p:ph type="body" sz="quarter" idx="36" hasCustomPrompt="1"/>
          </p:nvPr>
        </p:nvSpPr>
        <p:spPr>
          <a:xfrm>
            <a:off x="3818275"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1" name="Text Placeholder 11">
            <a:extLst>
              <a:ext uri="{FF2B5EF4-FFF2-40B4-BE49-F238E27FC236}">
                <a16:creationId xmlns:a16="http://schemas.microsoft.com/office/drawing/2014/main" id="{14A68AF4-7308-4EB8-BC50-D2B2571B8C61}"/>
              </a:ext>
            </a:extLst>
          </p:cNvPr>
          <p:cNvSpPr>
            <a:spLocks noGrp="1"/>
          </p:cNvSpPr>
          <p:nvPr>
            <p:ph type="body" sz="quarter" idx="37" hasCustomPrompt="1"/>
          </p:nvPr>
        </p:nvSpPr>
        <p:spPr>
          <a:xfrm>
            <a:off x="5332093"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2" name="Text Placeholder 11">
            <a:extLst>
              <a:ext uri="{FF2B5EF4-FFF2-40B4-BE49-F238E27FC236}">
                <a16:creationId xmlns:a16="http://schemas.microsoft.com/office/drawing/2014/main" id="{0E7A4446-B482-4936-85FD-6335C7059601}"/>
              </a:ext>
            </a:extLst>
          </p:cNvPr>
          <p:cNvSpPr>
            <a:spLocks noGrp="1"/>
          </p:cNvSpPr>
          <p:nvPr>
            <p:ph type="body" sz="quarter" idx="38" hasCustomPrompt="1"/>
          </p:nvPr>
        </p:nvSpPr>
        <p:spPr>
          <a:xfrm>
            <a:off x="6845911"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3" name="Text Placeholder 11">
            <a:extLst>
              <a:ext uri="{FF2B5EF4-FFF2-40B4-BE49-F238E27FC236}">
                <a16:creationId xmlns:a16="http://schemas.microsoft.com/office/drawing/2014/main" id="{BF651D25-E3A2-4321-894C-73AE1E67BB99}"/>
              </a:ext>
            </a:extLst>
          </p:cNvPr>
          <p:cNvSpPr>
            <a:spLocks noGrp="1"/>
          </p:cNvSpPr>
          <p:nvPr>
            <p:ph type="body" sz="quarter" idx="39" hasCustomPrompt="1"/>
          </p:nvPr>
        </p:nvSpPr>
        <p:spPr>
          <a:xfrm>
            <a:off x="8370340"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4" name="Text Placeholder 11">
            <a:extLst>
              <a:ext uri="{FF2B5EF4-FFF2-40B4-BE49-F238E27FC236}">
                <a16:creationId xmlns:a16="http://schemas.microsoft.com/office/drawing/2014/main" id="{D1CAD672-0E7B-4BD3-8623-0A35A7E0D4F6}"/>
              </a:ext>
            </a:extLst>
          </p:cNvPr>
          <p:cNvSpPr>
            <a:spLocks noGrp="1"/>
          </p:cNvSpPr>
          <p:nvPr>
            <p:ph type="body" sz="quarter" idx="40" hasCustomPrompt="1"/>
          </p:nvPr>
        </p:nvSpPr>
        <p:spPr>
          <a:xfrm>
            <a:off x="9884158" y="3958868"/>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5" name="Text Placeholder 6">
            <a:extLst>
              <a:ext uri="{FF2B5EF4-FFF2-40B4-BE49-F238E27FC236}">
                <a16:creationId xmlns:a16="http://schemas.microsoft.com/office/drawing/2014/main" id="{8A084297-1068-4B99-BF9D-F3571A8FCAA6}"/>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46" name="Text Placeholder 7">
            <a:extLst>
              <a:ext uri="{FF2B5EF4-FFF2-40B4-BE49-F238E27FC236}">
                <a16:creationId xmlns:a16="http://schemas.microsoft.com/office/drawing/2014/main" id="{F3453419-06FA-4FBD-A800-0565DFBBAE4E}"/>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grpSp>
        <p:nvGrpSpPr>
          <p:cNvPr id="47" name="Group 46">
            <a:extLst>
              <a:ext uri="{FF2B5EF4-FFF2-40B4-BE49-F238E27FC236}">
                <a16:creationId xmlns:a16="http://schemas.microsoft.com/office/drawing/2014/main" id="{D6BD2F34-AED7-4628-ADDC-BF6E222F9EE5}"/>
              </a:ext>
            </a:extLst>
          </p:cNvPr>
          <p:cNvGrpSpPr/>
          <p:nvPr userDrawn="1"/>
        </p:nvGrpSpPr>
        <p:grpSpPr>
          <a:xfrm>
            <a:off x="612000" y="3180869"/>
            <a:ext cx="1014669" cy="1014669"/>
            <a:chOff x="612000" y="3051005"/>
            <a:chExt cx="1014669" cy="1014669"/>
          </a:xfrm>
          <a:solidFill>
            <a:srgbClr val="7DBD5F"/>
          </a:solidFill>
        </p:grpSpPr>
        <p:sp>
          <p:nvSpPr>
            <p:cNvPr id="48" name="Oval 47">
              <a:extLst>
                <a:ext uri="{FF2B5EF4-FFF2-40B4-BE49-F238E27FC236}">
                  <a16:creationId xmlns:a16="http://schemas.microsoft.com/office/drawing/2014/main" id="{26C1EEF0-C715-4111-BC8B-FE76952349C4}"/>
                </a:ext>
              </a:extLst>
            </p:cNvPr>
            <p:cNvSpPr/>
            <p:nvPr userDrawn="1"/>
          </p:nvSpPr>
          <p:spPr>
            <a:xfrm>
              <a:off x="612000" y="3051005"/>
              <a:ext cx="1014669" cy="10146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B3BECDAC-7BB3-4953-9B24-1D1BA39627B0}"/>
                </a:ext>
              </a:extLst>
            </p:cNvPr>
            <p:cNvPicPr>
              <a:picLocks noChangeAspect="1"/>
            </p:cNvPicPr>
            <p:nvPr userDrawn="1"/>
          </p:nvPicPr>
          <p:blipFill>
            <a:blip r:embed="rId2"/>
            <a:stretch>
              <a:fillRect/>
            </a:stretch>
          </p:blipFill>
          <p:spPr>
            <a:xfrm>
              <a:off x="829112" y="3285976"/>
              <a:ext cx="560750" cy="523778"/>
            </a:xfrm>
            <a:prstGeom prst="rect">
              <a:avLst/>
            </a:prstGeom>
            <a:solidFill>
              <a:schemeClr val="tx2"/>
            </a:solidFill>
          </p:spPr>
        </p:pic>
      </p:grpSp>
      <p:sp>
        <p:nvSpPr>
          <p:cNvPr id="50" name="Date Placeholder 3">
            <a:extLst>
              <a:ext uri="{FF2B5EF4-FFF2-40B4-BE49-F238E27FC236}">
                <a16:creationId xmlns:a16="http://schemas.microsoft.com/office/drawing/2014/main" id="{363FF948-95BD-465F-B706-FB4DBEAD73AC}"/>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51" name="Rectangle 50">
            <a:extLst>
              <a:ext uri="{FF2B5EF4-FFF2-40B4-BE49-F238E27FC236}">
                <a16:creationId xmlns:a16="http://schemas.microsoft.com/office/drawing/2014/main" id="{C275B5DD-2F1E-4F70-8026-B240BFD2B242}"/>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a:t>Apply Layout Timeline coral</a:t>
            </a:r>
          </a:p>
        </p:txBody>
      </p:sp>
    </p:spTree>
    <p:extLst>
      <p:ext uri="{BB962C8B-B14F-4D97-AF65-F5344CB8AC3E}">
        <p14:creationId xmlns:p14="http://schemas.microsoft.com/office/powerpoint/2010/main" val="3613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35" presetClass="path" presetSubtype="0" decel="100000" fill="hold" nodeType="withEffect">
                                  <p:stCondLst>
                                    <p:cond delay="0"/>
                                  </p:stCondLst>
                                  <p:childTnLst>
                                    <p:animMotion origin="layout" path="M -0.07474 -1.48148E-6 L 2.70833E-6 -1.48148E-6 " pathEditMode="relative" rAng="0" ptsTypes="AA">
                                      <p:cBhvr>
                                        <p:cTn id="9" dur="1500" fill="hold"/>
                                        <p:tgtEl>
                                          <p:spTgt spid="30"/>
                                        </p:tgtEl>
                                        <p:attrNameLst>
                                          <p:attrName>ppt_x</p:attrName>
                                          <p:attrName>ppt_y</p:attrName>
                                        </p:attrNameLst>
                                      </p:cBhvr>
                                      <p:rCtr x="3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meline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dirty="0"/>
              <a:t>Insert Footer Text here if required</a:t>
            </a:r>
            <a:endParaRPr lang="en-US" dirty="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US" smtClean="0"/>
              <a:t>‹#›</a:t>
            </a:fld>
            <a:endParaRPr lang="en-US" dirty="0"/>
          </a:p>
        </p:txBody>
      </p:sp>
      <p:cxnSp>
        <p:nvCxnSpPr>
          <p:cNvPr id="16" name="Straight Connector 15">
            <a:extLst>
              <a:ext uri="{FF2B5EF4-FFF2-40B4-BE49-F238E27FC236}">
                <a16:creationId xmlns:a16="http://schemas.microsoft.com/office/drawing/2014/main" id="{08BCF627-9B1A-4433-BDF1-E3FAB03F3F94}"/>
              </a:ext>
            </a:extLst>
          </p:cNvPr>
          <p:cNvCxnSpPr>
            <a:cxnSpLocks/>
          </p:cNvCxnSpPr>
          <p:nvPr userDrawn="1"/>
        </p:nvCxnSpPr>
        <p:spPr>
          <a:xfrm flipV="1">
            <a:off x="3061366" y="3685637"/>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4A42B3-386F-4570-AF77-B09584A4EDB3}"/>
              </a:ext>
            </a:extLst>
          </p:cNvPr>
          <p:cNvCxnSpPr>
            <a:cxnSpLocks/>
          </p:cNvCxnSpPr>
          <p:nvPr userDrawn="1"/>
        </p:nvCxnSpPr>
        <p:spPr>
          <a:xfrm flipV="1">
            <a:off x="3818275" y="342374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D959B6-B882-4748-BFB2-A4FB2158BE62}"/>
              </a:ext>
            </a:extLst>
          </p:cNvPr>
          <p:cNvCxnSpPr>
            <a:cxnSpLocks/>
          </p:cNvCxnSpPr>
          <p:nvPr userDrawn="1"/>
        </p:nvCxnSpPr>
        <p:spPr>
          <a:xfrm flipV="1">
            <a:off x="4575184" y="3685637"/>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15102-2641-453E-833D-D8FB5536C9ED}"/>
              </a:ext>
            </a:extLst>
          </p:cNvPr>
          <p:cNvCxnSpPr>
            <a:cxnSpLocks/>
          </p:cNvCxnSpPr>
          <p:nvPr userDrawn="1"/>
        </p:nvCxnSpPr>
        <p:spPr>
          <a:xfrm flipV="1">
            <a:off x="5332093" y="342374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17067F-C719-43C2-9A62-B3C3D555939F}"/>
              </a:ext>
            </a:extLst>
          </p:cNvPr>
          <p:cNvCxnSpPr>
            <a:cxnSpLocks/>
          </p:cNvCxnSpPr>
          <p:nvPr userDrawn="1"/>
        </p:nvCxnSpPr>
        <p:spPr>
          <a:xfrm flipV="1">
            <a:off x="6089002" y="3685637"/>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760275-CA83-4E5F-8AC7-CEF35CDF3259}"/>
              </a:ext>
            </a:extLst>
          </p:cNvPr>
          <p:cNvCxnSpPr>
            <a:cxnSpLocks/>
          </p:cNvCxnSpPr>
          <p:nvPr userDrawn="1"/>
        </p:nvCxnSpPr>
        <p:spPr>
          <a:xfrm flipV="1">
            <a:off x="6845911" y="342374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5A3289-08E1-42E1-A8E7-558A109E7B20}"/>
              </a:ext>
            </a:extLst>
          </p:cNvPr>
          <p:cNvCxnSpPr>
            <a:cxnSpLocks/>
          </p:cNvCxnSpPr>
          <p:nvPr userDrawn="1"/>
        </p:nvCxnSpPr>
        <p:spPr>
          <a:xfrm flipV="1">
            <a:off x="7602820" y="3685637"/>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6B6689-405C-4F99-B18D-14B6FFC05438}"/>
              </a:ext>
            </a:extLst>
          </p:cNvPr>
          <p:cNvCxnSpPr>
            <a:cxnSpLocks/>
          </p:cNvCxnSpPr>
          <p:nvPr userDrawn="1"/>
        </p:nvCxnSpPr>
        <p:spPr>
          <a:xfrm flipV="1">
            <a:off x="8359729" y="342374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354C0A-99FA-4D65-BC96-696B65A17BD6}"/>
              </a:ext>
            </a:extLst>
          </p:cNvPr>
          <p:cNvCxnSpPr>
            <a:cxnSpLocks/>
          </p:cNvCxnSpPr>
          <p:nvPr userDrawn="1"/>
        </p:nvCxnSpPr>
        <p:spPr>
          <a:xfrm flipV="1">
            <a:off x="9116638" y="3685637"/>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012335-8D32-4874-A96B-5ECF744338FC}"/>
              </a:ext>
            </a:extLst>
          </p:cNvPr>
          <p:cNvCxnSpPr>
            <a:cxnSpLocks/>
          </p:cNvCxnSpPr>
          <p:nvPr userDrawn="1"/>
        </p:nvCxnSpPr>
        <p:spPr>
          <a:xfrm flipV="1">
            <a:off x="10630456" y="3685637"/>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CFECC2-CAF0-42FE-AB0A-86EF6A2F3F1E}"/>
              </a:ext>
            </a:extLst>
          </p:cNvPr>
          <p:cNvCxnSpPr>
            <a:cxnSpLocks/>
          </p:cNvCxnSpPr>
          <p:nvPr userDrawn="1"/>
        </p:nvCxnSpPr>
        <p:spPr>
          <a:xfrm flipH="1" flipV="1">
            <a:off x="2304457" y="3423748"/>
            <a:ext cx="1591"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A0EBC2-B451-4574-B391-E3AD65FEE8C2}"/>
              </a:ext>
            </a:extLst>
          </p:cNvPr>
          <p:cNvCxnSpPr>
            <a:cxnSpLocks/>
          </p:cNvCxnSpPr>
          <p:nvPr userDrawn="1"/>
        </p:nvCxnSpPr>
        <p:spPr>
          <a:xfrm flipV="1">
            <a:off x="9873547" y="3423748"/>
            <a:ext cx="0" cy="26188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1">
            <a:extLst>
              <a:ext uri="{FF2B5EF4-FFF2-40B4-BE49-F238E27FC236}">
                <a16:creationId xmlns:a16="http://schemas.microsoft.com/office/drawing/2014/main" id="{41E5E33B-7E1B-4C9A-923E-05A72013E66D}"/>
              </a:ext>
            </a:extLst>
          </p:cNvPr>
          <p:cNvSpPr>
            <a:spLocks noGrp="1"/>
          </p:cNvSpPr>
          <p:nvPr>
            <p:ph type="body" sz="quarter" idx="18" hasCustomPrompt="1"/>
          </p:nvPr>
        </p:nvSpPr>
        <p:spPr>
          <a:xfrm>
            <a:off x="1547548" y="2384863"/>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cxnSp>
        <p:nvCxnSpPr>
          <p:cNvPr id="30" name="Straight Connector 29">
            <a:extLst>
              <a:ext uri="{FF2B5EF4-FFF2-40B4-BE49-F238E27FC236}">
                <a16:creationId xmlns:a16="http://schemas.microsoft.com/office/drawing/2014/main" id="{770EC5FA-DF6B-4761-87C7-3BD98B4F5B43}"/>
              </a:ext>
            </a:extLst>
          </p:cNvPr>
          <p:cNvCxnSpPr>
            <a:cxnSpLocks/>
          </p:cNvCxnSpPr>
          <p:nvPr userDrawn="1"/>
        </p:nvCxnSpPr>
        <p:spPr>
          <a:xfrm>
            <a:off x="988168" y="3685637"/>
            <a:ext cx="10633076" cy="0"/>
          </a:xfrm>
          <a:prstGeom prst="line">
            <a:avLst/>
          </a:prstGeom>
          <a:ln w="508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1">
            <a:extLst>
              <a:ext uri="{FF2B5EF4-FFF2-40B4-BE49-F238E27FC236}">
                <a16:creationId xmlns:a16="http://schemas.microsoft.com/office/drawing/2014/main" id="{AEBE50A6-2B6E-45D1-B02D-F21587E3A44D}"/>
              </a:ext>
            </a:extLst>
          </p:cNvPr>
          <p:cNvSpPr>
            <a:spLocks noGrp="1"/>
          </p:cNvSpPr>
          <p:nvPr>
            <p:ph type="body" sz="quarter" idx="30" hasCustomPrompt="1"/>
          </p:nvPr>
        </p:nvSpPr>
        <p:spPr>
          <a:xfrm>
            <a:off x="3061366" y="2384863"/>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5" name="Text Placeholder 11">
            <a:extLst>
              <a:ext uri="{FF2B5EF4-FFF2-40B4-BE49-F238E27FC236}">
                <a16:creationId xmlns:a16="http://schemas.microsoft.com/office/drawing/2014/main" id="{618B6BC9-5474-42FF-B42C-577022444666}"/>
              </a:ext>
            </a:extLst>
          </p:cNvPr>
          <p:cNvSpPr>
            <a:spLocks noGrp="1"/>
          </p:cNvSpPr>
          <p:nvPr>
            <p:ph type="body" sz="quarter" idx="31" hasCustomPrompt="1"/>
          </p:nvPr>
        </p:nvSpPr>
        <p:spPr>
          <a:xfrm>
            <a:off x="4575184" y="2384863"/>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6" name="Text Placeholder 11">
            <a:extLst>
              <a:ext uri="{FF2B5EF4-FFF2-40B4-BE49-F238E27FC236}">
                <a16:creationId xmlns:a16="http://schemas.microsoft.com/office/drawing/2014/main" id="{C1D2A1A7-37B8-4B6A-BE55-666685973E74}"/>
              </a:ext>
            </a:extLst>
          </p:cNvPr>
          <p:cNvSpPr>
            <a:spLocks noGrp="1"/>
          </p:cNvSpPr>
          <p:nvPr>
            <p:ph type="body" sz="quarter" idx="32" hasCustomPrompt="1"/>
          </p:nvPr>
        </p:nvSpPr>
        <p:spPr>
          <a:xfrm>
            <a:off x="6089002" y="2384863"/>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7" name="Text Placeholder 11">
            <a:extLst>
              <a:ext uri="{FF2B5EF4-FFF2-40B4-BE49-F238E27FC236}">
                <a16:creationId xmlns:a16="http://schemas.microsoft.com/office/drawing/2014/main" id="{CDFFFA45-7FAD-4515-9DB2-9B963F2744DF}"/>
              </a:ext>
            </a:extLst>
          </p:cNvPr>
          <p:cNvSpPr>
            <a:spLocks noGrp="1"/>
          </p:cNvSpPr>
          <p:nvPr>
            <p:ph type="body" sz="quarter" idx="33" hasCustomPrompt="1"/>
          </p:nvPr>
        </p:nvSpPr>
        <p:spPr>
          <a:xfrm>
            <a:off x="7613431" y="2384863"/>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8" name="Text Placeholder 11">
            <a:extLst>
              <a:ext uri="{FF2B5EF4-FFF2-40B4-BE49-F238E27FC236}">
                <a16:creationId xmlns:a16="http://schemas.microsoft.com/office/drawing/2014/main" id="{023424D7-92EF-48CA-8D74-122054073E94}"/>
              </a:ext>
            </a:extLst>
          </p:cNvPr>
          <p:cNvSpPr>
            <a:spLocks noGrp="1"/>
          </p:cNvSpPr>
          <p:nvPr>
            <p:ph type="body" sz="quarter" idx="34" hasCustomPrompt="1"/>
          </p:nvPr>
        </p:nvSpPr>
        <p:spPr>
          <a:xfrm>
            <a:off x="9127249" y="2384863"/>
            <a:ext cx="1513818" cy="1020675"/>
          </a:xfrm>
        </p:spPr>
        <p:txBody>
          <a:bodyPr lIns="90000" rIns="90000"/>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39" name="Text Placeholder 11">
            <a:extLst>
              <a:ext uri="{FF2B5EF4-FFF2-40B4-BE49-F238E27FC236}">
                <a16:creationId xmlns:a16="http://schemas.microsoft.com/office/drawing/2014/main" id="{A20F9461-9AA2-4A61-85DA-A7CC8D419DD3}"/>
              </a:ext>
            </a:extLst>
          </p:cNvPr>
          <p:cNvSpPr>
            <a:spLocks noGrp="1"/>
          </p:cNvSpPr>
          <p:nvPr>
            <p:ph type="body" sz="quarter" idx="35" hasCustomPrompt="1"/>
          </p:nvPr>
        </p:nvSpPr>
        <p:spPr>
          <a:xfrm>
            <a:off x="2304457" y="3957151"/>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0" name="Text Placeholder 11">
            <a:extLst>
              <a:ext uri="{FF2B5EF4-FFF2-40B4-BE49-F238E27FC236}">
                <a16:creationId xmlns:a16="http://schemas.microsoft.com/office/drawing/2014/main" id="{26B9587E-7FD0-4462-8A18-70AD1CB1839D}"/>
              </a:ext>
            </a:extLst>
          </p:cNvPr>
          <p:cNvSpPr>
            <a:spLocks noGrp="1"/>
          </p:cNvSpPr>
          <p:nvPr>
            <p:ph type="body" sz="quarter" idx="36" hasCustomPrompt="1"/>
          </p:nvPr>
        </p:nvSpPr>
        <p:spPr>
          <a:xfrm>
            <a:off x="3818275" y="3957151"/>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1" name="Text Placeholder 11">
            <a:extLst>
              <a:ext uri="{FF2B5EF4-FFF2-40B4-BE49-F238E27FC236}">
                <a16:creationId xmlns:a16="http://schemas.microsoft.com/office/drawing/2014/main" id="{14A68AF4-7308-4EB8-BC50-D2B2571B8C61}"/>
              </a:ext>
            </a:extLst>
          </p:cNvPr>
          <p:cNvSpPr>
            <a:spLocks noGrp="1"/>
          </p:cNvSpPr>
          <p:nvPr>
            <p:ph type="body" sz="quarter" idx="37" hasCustomPrompt="1"/>
          </p:nvPr>
        </p:nvSpPr>
        <p:spPr>
          <a:xfrm>
            <a:off x="5332093" y="3957151"/>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2" name="Text Placeholder 11">
            <a:extLst>
              <a:ext uri="{FF2B5EF4-FFF2-40B4-BE49-F238E27FC236}">
                <a16:creationId xmlns:a16="http://schemas.microsoft.com/office/drawing/2014/main" id="{0E7A4446-B482-4936-85FD-6335C7059601}"/>
              </a:ext>
            </a:extLst>
          </p:cNvPr>
          <p:cNvSpPr>
            <a:spLocks noGrp="1"/>
          </p:cNvSpPr>
          <p:nvPr>
            <p:ph type="body" sz="quarter" idx="38" hasCustomPrompt="1"/>
          </p:nvPr>
        </p:nvSpPr>
        <p:spPr>
          <a:xfrm>
            <a:off x="6845911" y="3957151"/>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3" name="Text Placeholder 11">
            <a:extLst>
              <a:ext uri="{FF2B5EF4-FFF2-40B4-BE49-F238E27FC236}">
                <a16:creationId xmlns:a16="http://schemas.microsoft.com/office/drawing/2014/main" id="{BF651D25-E3A2-4321-894C-73AE1E67BB99}"/>
              </a:ext>
            </a:extLst>
          </p:cNvPr>
          <p:cNvSpPr>
            <a:spLocks noGrp="1"/>
          </p:cNvSpPr>
          <p:nvPr>
            <p:ph type="body" sz="quarter" idx="39" hasCustomPrompt="1"/>
          </p:nvPr>
        </p:nvSpPr>
        <p:spPr>
          <a:xfrm>
            <a:off x="8370340" y="3957151"/>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4" name="Text Placeholder 11">
            <a:extLst>
              <a:ext uri="{FF2B5EF4-FFF2-40B4-BE49-F238E27FC236}">
                <a16:creationId xmlns:a16="http://schemas.microsoft.com/office/drawing/2014/main" id="{D1CAD672-0E7B-4BD3-8623-0A35A7E0D4F6}"/>
              </a:ext>
            </a:extLst>
          </p:cNvPr>
          <p:cNvSpPr>
            <a:spLocks noGrp="1"/>
          </p:cNvSpPr>
          <p:nvPr>
            <p:ph type="body" sz="quarter" idx="40" hasCustomPrompt="1"/>
          </p:nvPr>
        </p:nvSpPr>
        <p:spPr>
          <a:xfrm>
            <a:off x="9884158" y="3957151"/>
            <a:ext cx="1513818" cy="1020675"/>
          </a:xfrm>
        </p:spPr>
        <p:txBody>
          <a:bodyPr lIns="90000" rIns="90000" anchor="b"/>
          <a:lstStyle>
            <a:lvl1pPr marL="0" indent="0" algn="ctr">
              <a:lnSpc>
                <a:spcPct val="100000"/>
              </a:lnSpc>
              <a:spcBef>
                <a:spcPts val="0"/>
              </a:spcBef>
              <a:buNone/>
              <a:defRPr sz="16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a:t>Click to add supporting text</a:t>
            </a:r>
          </a:p>
        </p:txBody>
      </p:sp>
      <p:sp>
        <p:nvSpPr>
          <p:cNvPr id="45" name="Text Placeholder 6">
            <a:extLst>
              <a:ext uri="{FF2B5EF4-FFF2-40B4-BE49-F238E27FC236}">
                <a16:creationId xmlns:a16="http://schemas.microsoft.com/office/drawing/2014/main" id="{1D4B3150-818A-43FD-B152-10520CC91EDC}"/>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46" name="Text Placeholder 7">
            <a:extLst>
              <a:ext uri="{FF2B5EF4-FFF2-40B4-BE49-F238E27FC236}">
                <a16:creationId xmlns:a16="http://schemas.microsoft.com/office/drawing/2014/main" id="{AD4EF8B6-12D3-4B55-9E67-E0A48B0967AA}"/>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grpSp>
        <p:nvGrpSpPr>
          <p:cNvPr id="47" name="Group 46">
            <a:extLst>
              <a:ext uri="{FF2B5EF4-FFF2-40B4-BE49-F238E27FC236}">
                <a16:creationId xmlns:a16="http://schemas.microsoft.com/office/drawing/2014/main" id="{4AAFC9B9-8AD1-41A7-A84A-AB869EE3F0D8}"/>
              </a:ext>
            </a:extLst>
          </p:cNvPr>
          <p:cNvGrpSpPr/>
          <p:nvPr userDrawn="1"/>
        </p:nvGrpSpPr>
        <p:grpSpPr>
          <a:xfrm>
            <a:off x="612000" y="3179152"/>
            <a:ext cx="1014669" cy="1014669"/>
            <a:chOff x="612000" y="3051005"/>
            <a:chExt cx="1014669" cy="1014669"/>
          </a:xfrm>
          <a:solidFill>
            <a:schemeClr val="tx1"/>
          </a:solidFill>
        </p:grpSpPr>
        <p:sp>
          <p:nvSpPr>
            <p:cNvPr id="48" name="Oval 47">
              <a:extLst>
                <a:ext uri="{FF2B5EF4-FFF2-40B4-BE49-F238E27FC236}">
                  <a16:creationId xmlns:a16="http://schemas.microsoft.com/office/drawing/2014/main" id="{E66FFDD3-BF62-4475-9A2E-C1B58B33E82F}"/>
                </a:ext>
              </a:extLst>
            </p:cNvPr>
            <p:cNvSpPr/>
            <p:nvPr userDrawn="1"/>
          </p:nvSpPr>
          <p:spPr>
            <a:xfrm>
              <a:off x="612000" y="3051005"/>
              <a:ext cx="1014669" cy="1014669"/>
            </a:xfrm>
            <a:prstGeom prst="ellipse">
              <a:avLst/>
            </a:prstGeom>
            <a:solidFill>
              <a:srgbClr val="055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13626EF2-66DE-44B9-8152-9AE9AE8DA094}"/>
                </a:ext>
              </a:extLst>
            </p:cNvPr>
            <p:cNvPicPr>
              <a:picLocks noChangeAspect="1"/>
            </p:cNvPicPr>
            <p:nvPr userDrawn="1"/>
          </p:nvPicPr>
          <p:blipFill>
            <a:blip r:embed="rId2"/>
            <a:stretch>
              <a:fillRect/>
            </a:stretch>
          </p:blipFill>
          <p:spPr>
            <a:xfrm>
              <a:off x="829112" y="3285976"/>
              <a:ext cx="560750" cy="523778"/>
            </a:xfrm>
            <a:prstGeom prst="rect">
              <a:avLst/>
            </a:prstGeom>
            <a:solidFill>
              <a:srgbClr val="055A60"/>
            </a:solidFill>
          </p:spPr>
        </p:pic>
      </p:grpSp>
      <p:sp>
        <p:nvSpPr>
          <p:cNvPr id="50" name="Date Placeholder 3">
            <a:extLst>
              <a:ext uri="{FF2B5EF4-FFF2-40B4-BE49-F238E27FC236}">
                <a16:creationId xmlns:a16="http://schemas.microsoft.com/office/drawing/2014/main" id="{D5F6A621-5CEE-484F-B6C2-C4F84A3AFAF0}"/>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51" name="Rectangle 50">
            <a:extLst>
              <a:ext uri="{FF2B5EF4-FFF2-40B4-BE49-F238E27FC236}">
                <a16:creationId xmlns:a16="http://schemas.microsoft.com/office/drawing/2014/main" id="{CA2DE57E-997A-4136-905D-B7FC0BC5E442}"/>
              </a:ext>
            </a:extLst>
          </p:cNvPr>
          <p:cNvSpPr/>
          <p:nvPr userDrawn="1"/>
        </p:nvSpPr>
        <p:spPr>
          <a:xfrm>
            <a:off x="357188" y="354768"/>
            <a:ext cx="3027992" cy="1266402"/>
          </a:xfrm>
          <a:prstGeom prst="rect">
            <a:avLst/>
          </a:prstGeom>
          <a:solidFill>
            <a:srgbClr val="74D0CE"/>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t>Legacy Format Only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a:t>Apply Layout Timeline coral</a:t>
            </a:r>
          </a:p>
        </p:txBody>
      </p:sp>
    </p:spTree>
    <p:extLst>
      <p:ext uri="{BB962C8B-B14F-4D97-AF65-F5344CB8AC3E}">
        <p14:creationId xmlns:p14="http://schemas.microsoft.com/office/powerpoint/2010/main" val="37414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35" presetClass="path" presetSubtype="0" decel="100000" fill="hold" nodeType="withEffect">
                                  <p:stCondLst>
                                    <p:cond delay="0"/>
                                  </p:stCondLst>
                                  <p:childTnLst>
                                    <p:animMotion origin="layout" path="M -0.07474 0 L 2.70833E-6 0 " pathEditMode="relative" rAng="0" ptsTypes="AA">
                                      <p:cBhvr>
                                        <p:cTn id="9" dur="1500" fill="hold"/>
                                        <p:tgtEl>
                                          <p:spTgt spid="30"/>
                                        </p:tgtEl>
                                        <p:attrNameLst>
                                          <p:attrName>ppt_x</p:attrName>
                                          <p:attrName>ppt_y</p:attrName>
                                        </p:attrNameLst>
                                      </p:cBhvr>
                                      <p:rCtr x="3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ellow-Coral Conten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2000" y="1619999"/>
            <a:ext cx="10953585" cy="4320000"/>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4B210417-ACD6-C74C-845A-CDF7FF7213B6}"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pic>
        <p:nvPicPr>
          <p:cNvPr id="9" name="Picture 8">
            <a:extLst>
              <a:ext uri="{FF2B5EF4-FFF2-40B4-BE49-F238E27FC236}">
                <a16:creationId xmlns:a16="http://schemas.microsoft.com/office/drawing/2014/main" id="{F7421ACB-B951-6749-8926-6A233DFE990F}"/>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26449108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Coral Content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2001" y="2168358"/>
            <a:ext cx="5359430" cy="3966223"/>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F68CD32-BE94-FA40-AE08-EBAC5A35EB49}"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0" name="Text Placeholder 9">
            <a:extLst>
              <a:ext uri="{FF2B5EF4-FFF2-40B4-BE49-F238E27FC236}">
                <a16:creationId xmlns:a16="http://schemas.microsoft.com/office/drawing/2014/main" id="{72FA0510-F413-0C4D-B3FA-132AA6CF85EA}"/>
              </a:ext>
            </a:extLst>
          </p:cNvPr>
          <p:cNvSpPr>
            <a:spLocks noGrp="1"/>
          </p:cNvSpPr>
          <p:nvPr>
            <p:ph type="body" sz="quarter" idx="13" hasCustomPrompt="1"/>
          </p:nvPr>
        </p:nvSpPr>
        <p:spPr>
          <a:xfrm>
            <a:off x="612776" y="1620000"/>
            <a:ext cx="5358656" cy="447675"/>
          </a:xfrm>
        </p:spPr>
        <p:txBody>
          <a:bodyPr/>
          <a:lstStyle>
            <a:lvl1pPr marL="0" indent="0">
              <a:spcBef>
                <a:spcPts val="0"/>
              </a:spcBef>
              <a:buNone/>
              <a:defRPr>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13" name="Content Placeholder 2">
            <a:extLst>
              <a:ext uri="{FF2B5EF4-FFF2-40B4-BE49-F238E27FC236}">
                <a16:creationId xmlns:a16="http://schemas.microsoft.com/office/drawing/2014/main" id="{300197A0-7360-1241-8352-3605EEF025DE}"/>
              </a:ext>
            </a:extLst>
          </p:cNvPr>
          <p:cNvSpPr>
            <a:spLocks noGrp="1"/>
          </p:cNvSpPr>
          <p:nvPr>
            <p:ph idx="14" hasCustomPrompt="1"/>
          </p:nvPr>
        </p:nvSpPr>
        <p:spPr>
          <a:xfrm>
            <a:off x="6282104" y="2168358"/>
            <a:ext cx="5359430" cy="3966223"/>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9">
            <a:extLst>
              <a:ext uri="{FF2B5EF4-FFF2-40B4-BE49-F238E27FC236}">
                <a16:creationId xmlns:a16="http://schemas.microsoft.com/office/drawing/2014/main" id="{E41714A7-844C-ED4C-92F7-3AF268258084}"/>
              </a:ext>
            </a:extLst>
          </p:cNvPr>
          <p:cNvSpPr>
            <a:spLocks noGrp="1"/>
          </p:cNvSpPr>
          <p:nvPr>
            <p:ph type="body" sz="quarter" idx="15" hasCustomPrompt="1"/>
          </p:nvPr>
        </p:nvSpPr>
        <p:spPr>
          <a:xfrm>
            <a:off x="6282879" y="1620000"/>
            <a:ext cx="5358656" cy="447675"/>
          </a:xfrm>
        </p:spPr>
        <p:txBody>
          <a:bodyPr/>
          <a:lstStyle>
            <a:lvl1pPr marL="0" indent="0">
              <a:spcBef>
                <a:spcPts val="0"/>
              </a:spcBef>
              <a:buNone/>
              <a:defRPr>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pic>
        <p:nvPicPr>
          <p:cNvPr id="12" name="Picture 11">
            <a:extLst>
              <a:ext uri="{FF2B5EF4-FFF2-40B4-BE49-F238E27FC236}">
                <a16:creationId xmlns:a16="http://schemas.microsoft.com/office/drawing/2014/main" id="{580A0D89-1EAF-A24D-8B59-9D7B4AC295E6}"/>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141553707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Coral Content [Option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2001" y="1620000"/>
            <a:ext cx="5360400" cy="4560881"/>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4" name="Date Placeholder 3"/>
          <p:cNvSpPr>
            <a:spLocks noGrp="1"/>
          </p:cNvSpPr>
          <p:nvPr>
            <p:ph type="dt" sz="half" idx="10"/>
          </p:nvPr>
        </p:nvSpPr>
        <p:spPr/>
        <p:txBody>
          <a:bodyPr/>
          <a:lstStyle/>
          <a:p>
            <a:fld id="{E37B75F7-A7EA-E941-9017-8CEB51F33829}"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3" name="Content Placeholder 2">
            <a:extLst>
              <a:ext uri="{FF2B5EF4-FFF2-40B4-BE49-F238E27FC236}">
                <a16:creationId xmlns:a16="http://schemas.microsoft.com/office/drawing/2014/main" id="{300197A0-7360-1241-8352-3605EEF025DE}"/>
              </a:ext>
            </a:extLst>
          </p:cNvPr>
          <p:cNvSpPr>
            <a:spLocks noGrp="1"/>
          </p:cNvSpPr>
          <p:nvPr>
            <p:ph idx="14" hasCustomPrompt="1"/>
          </p:nvPr>
        </p:nvSpPr>
        <p:spPr>
          <a:xfrm>
            <a:off x="6282104" y="1620000"/>
            <a:ext cx="5360400" cy="4560881"/>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CABBDE91-CFDB-AD4B-806D-AB88E187E2AB}"/>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19493329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Coral Content [2 Pan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4" name="Date Placeholder 3"/>
          <p:cNvSpPr>
            <a:spLocks noGrp="1"/>
          </p:cNvSpPr>
          <p:nvPr>
            <p:ph type="dt" sz="half" idx="10"/>
          </p:nvPr>
        </p:nvSpPr>
        <p:spPr/>
        <p:txBody>
          <a:bodyPr/>
          <a:lstStyle/>
          <a:p>
            <a:fld id="{B8BCF722-5A55-7947-87C9-96807EFD72CF}"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0" name="Text Placeholder 9">
            <a:extLst>
              <a:ext uri="{FF2B5EF4-FFF2-40B4-BE49-F238E27FC236}">
                <a16:creationId xmlns:a16="http://schemas.microsoft.com/office/drawing/2014/main" id="{72FA0510-F413-0C4D-B3FA-132AA6CF85EA}"/>
              </a:ext>
            </a:extLst>
          </p:cNvPr>
          <p:cNvSpPr>
            <a:spLocks noGrp="1"/>
          </p:cNvSpPr>
          <p:nvPr>
            <p:ph type="body" sz="quarter" idx="13" hasCustomPrompt="1"/>
          </p:nvPr>
        </p:nvSpPr>
        <p:spPr>
          <a:xfrm>
            <a:off x="612776" y="1620000"/>
            <a:ext cx="5358656" cy="447675"/>
          </a:xfrm>
        </p:spPr>
        <p:txBody>
          <a:bodyPr/>
          <a:lstStyle>
            <a:lvl1pPr marL="0" indent="0">
              <a:spcBef>
                <a:spcPts val="0"/>
              </a:spcBef>
              <a:buNone/>
              <a:defRPr sz="2800">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14" name="Text Placeholder 9">
            <a:extLst>
              <a:ext uri="{FF2B5EF4-FFF2-40B4-BE49-F238E27FC236}">
                <a16:creationId xmlns:a16="http://schemas.microsoft.com/office/drawing/2014/main" id="{E41714A7-844C-ED4C-92F7-3AF268258084}"/>
              </a:ext>
            </a:extLst>
          </p:cNvPr>
          <p:cNvSpPr>
            <a:spLocks noGrp="1"/>
          </p:cNvSpPr>
          <p:nvPr>
            <p:ph type="body" sz="quarter" idx="15" hasCustomPrompt="1"/>
          </p:nvPr>
        </p:nvSpPr>
        <p:spPr>
          <a:xfrm>
            <a:off x="6282879" y="1620000"/>
            <a:ext cx="5358656" cy="447675"/>
          </a:xfrm>
        </p:spPr>
        <p:txBody>
          <a:bodyPr/>
          <a:lstStyle>
            <a:lvl1pPr marL="0" indent="0">
              <a:spcBef>
                <a:spcPts val="0"/>
              </a:spcBef>
              <a:buNone/>
              <a:defRPr sz="2800">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11" name="Text Placeholder 10">
            <a:extLst>
              <a:ext uri="{FF2B5EF4-FFF2-40B4-BE49-F238E27FC236}">
                <a16:creationId xmlns:a16="http://schemas.microsoft.com/office/drawing/2014/main" id="{FCA4D063-8B77-654D-9F4F-59EA1875D19A}"/>
              </a:ext>
            </a:extLst>
          </p:cNvPr>
          <p:cNvSpPr>
            <a:spLocks noGrp="1"/>
          </p:cNvSpPr>
          <p:nvPr>
            <p:ph type="body" sz="quarter" idx="16" hasCustomPrompt="1"/>
          </p:nvPr>
        </p:nvSpPr>
        <p:spPr>
          <a:xfrm>
            <a:off x="612775" y="2182452"/>
            <a:ext cx="5359400" cy="3998429"/>
          </a:xfrm>
          <a:solidFill>
            <a:schemeClr val="bg2">
              <a:lumMod val="95000"/>
            </a:schemeClr>
          </a:solidFill>
          <a:ln>
            <a:solidFill>
              <a:srgbClr val="E98276"/>
            </a:solidFill>
          </a:ln>
        </p:spPr>
        <p:txBody>
          <a:bodyPr lIns="144000" tIns="144000" rIns="144000" bIns="144000"/>
          <a:lstStyle>
            <a:lvl1pPr>
              <a:buClr>
                <a:srgbClr val="E98276"/>
              </a:buClr>
              <a:defRPr sz="2600"/>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10">
            <a:extLst>
              <a:ext uri="{FF2B5EF4-FFF2-40B4-BE49-F238E27FC236}">
                <a16:creationId xmlns:a16="http://schemas.microsoft.com/office/drawing/2014/main" id="{BFE1F0B9-2A88-1D4C-9925-CB47246703B7}"/>
              </a:ext>
            </a:extLst>
          </p:cNvPr>
          <p:cNvSpPr>
            <a:spLocks noGrp="1"/>
          </p:cNvSpPr>
          <p:nvPr>
            <p:ph type="body" sz="quarter" idx="17" hasCustomPrompt="1"/>
          </p:nvPr>
        </p:nvSpPr>
        <p:spPr>
          <a:xfrm>
            <a:off x="6272170" y="2182452"/>
            <a:ext cx="5359400" cy="3998429"/>
          </a:xfrm>
          <a:solidFill>
            <a:schemeClr val="bg2">
              <a:lumMod val="95000"/>
            </a:schemeClr>
          </a:solidFill>
          <a:ln>
            <a:solidFill>
              <a:srgbClr val="E98276"/>
            </a:solidFill>
          </a:ln>
        </p:spPr>
        <p:txBody>
          <a:bodyPr lIns="144000" tIns="144000" rIns="144000" bIns="144000"/>
          <a:lstStyle>
            <a:lvl1pPr>
              <a:buClr>
                <a:srgbClr val="E98276"/>
              </a:buClr>
              <a:defRPr sz="2600"/>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BB4A49D9-C4D8-B14C-A659-07A30F641570}"/>
              </a:ext>
            </a:extLst>
          </p:cNvPr>
          <p:cNvPicPr preferRelativeResize="0">
            <a:picLocks/>
          </p:cNvPicPr>
          <p:nvPr userDrawn="1"/>
        </p:nvPicPr>
        <p:blipFill>
          <a:blip r:embed="rId2"/>
          <a:srcRect/>
          <a:stretch/>
        </p:blipFill>
        <p:spPr>
          <a:xfrm>
            <a:off x="0" y="486000"/>
            <a:ext cx="360000" cy="899089"/>
          </a:xfrm>
          <a:prstGeom prst="rect">
            <a:avLst/>
          </a:prstGeom>
        </p:spPr>
      </p:pic>
      <p:sp>
        <p:nvSpPr>
          <p:cNvPr id="3" name="Rectangle 2">
            <a:extLst>
              <a:ext uri="{FF2B5EF4-FFF2-40B4-BE49-F238E27FC236}">
                <a16:creationId xmlns:a16="http://schemas.microsoft.com/office/drawing/2014/main" id="{67AF0319-6042-E540-B036-DAA1E9785BA1}"/>
              </a:ext>
            </a:extLst>
          </p:cNvPr>
          <p:cNvSpPr/>
          <p:nvPr userDrawn="1"/>
        </p:nvSpPr>
        <p:spPr>
          <a:xfrm>
            <a:off x="5761581" y="3244334"/>
            <a:ext cx="668837" cy="369332"/>
          </a:xfrm>
          <a:prstGeom prst="rect">
            <a:avLst/>
          </a:prstGeom>
        </p:spPr>
        <p:txBody>
          <a:bodyPr wrap="none">
            <a:spAutoFit/>
          </a:bodyPr>
          <a:lstStyle/>
          <a:p>
            <a:r>
              <a:rPr lang="en-US" dirty="0"/>
              <a:t>Coral</a:t>
            </a:r>
          </a:p>
        </p:txBody>
      </p:sp>
      <p:sp>
        <p:nvSpPr>
          <p:cNvPr id="7" name="Rectangle 6">
            <a:extLst>
              <a:ext uri="{FF2B5EF4-FFF2-40B4-BE49-F238E27FC236}">
                <a16:creationId xmlns:a16="http://schemas.microsoft.com/office/drawing/2014/main" id="{FD79685B-AE6F-684A-B2D4-B10F38AAD5AE}"/>
              </a:ext>
            </a:extLst>
          </p:cNvPr>
          <p:cNvSpPr/>
          <p:nvPr userDrawn="1"/>
        </p:nvSpPr>
        <p:spPr>
          <a:xfrm>
            <a:off x="5761581" y="3244334"/>
            <a:ext cx="668837" cy="369332"/>
          </a:xfrm>
          <a:prstGeom prst="rect">
            <a:avLst/>
          </a:prstGeom>
        </p:spPr>
        <p:txBody>
          <a:bodyPr wrap="none">
            <a:spAutoFit/>
          </a:bodyPr>
          <a:lstStyle/>
          <a:p>
            <a:r>
              <a:rPr lang="en-US" dirty="0"/>
              <a:t>Coral</a:t>
            </a:r>
          </a:p>
        </p:txBody>
      </p:sp>
      <p:sp>
        <p:nvSpPr>
          <p:cNvPr id="8" name="Rectangle 7">
            <a:extLst>
              <a:ext uri="{FF2B5EF4-FFF2-40B4-BE49-F238E27FC236}">
                <a16:creationId xmlns:a16="http://schemas.microsoft.com/office/drawing/2014/main" id="{33E98CBB-C934-5342-A91D-E005E9D33864}"/>
              </a:ext>
            </a:extLst>
          </p:cNvPr>
          <p:cNvSpPr/>
          <p:nvPr userDrawn="1"/>
        </p:nvSpPr>
        <p:spPr>
          <a:xfrm>
            <a:off x="5761581" y="3244334"/>
            <a:ext cx="668837" cy="369332"/>
          </a:xfrm>
          <a:prstGeom prst="rect">
            <a:avLst/>
          </a:prstGeom>
        </p:spPr>
        <p:txBody>
          <a:bodyPr wrap="none">
            <a:spAutoFit/>
          </a:bodyPr>
          <a:lstStyle/>
          <a:p>
            <a:r>
              <a:rPr lang="en-US" dirty="0"/>
              <a:t>Coral</a:t>
            </a:r>
          </a:p>
        </p:txBody>
      </p:sp>
    </p:spTree>
    <p:extLst>
      <p:ext uri="{BB962C8B-B14F-4D97-AF65-F5344CB8AC3E}">
        <p14:creationId xmlns:p14="http://schemas.microsoft.com/office/powerpoint/2010/main" val="28623110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Coral Content [3 Panels/Legal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4" name="Date Placeholder 3"/>
          <p:cNvSpPr>
            <a:spLocks noGrp="1"/>
          </p:cNvSpPr>
          <p:nvPr>
            <p:ph type="dt" sz="half" idx="10"/>
          </p:nvPr>
        </p:nvSpPr>
        <p:spPr/>
        <p:txBody>
          <a:bodyPr/>
          <a:lstStyle/>
          <a:p>
            <a:fld id="{C6946193-47FE-394A-B7B3-14ACD27B8D9A}"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0" name="Text Placeholder 9">
            <a:extLst>
              <a:ext uri="{FF2B5EF4-FFF2-40B4-BE49-F238E27FC236}">
                <a16:creationId xmlns:a16="http://schemas.microsoft.com/office/drawing/2014/main" id="{72FA0510-F413-0C4D-B3FA-132AA6CF85EA}"/>
              </a:ext>
            </a:extLst>
          </p:cNvPr>
          <p:cNvSpPr>
            <a:spLocks noGrp="1"/>
          </p:cNvSpPr>
          <p:nvPr>
            <p:ph type="body" sz="quarter" idx="13" hasCustomPrompt="1"/>
          </p:nvPr>
        </p:nvSpPr>
        <p:spPr>
          <a:xfrm>
            <a:off x="612776" y="1620000"/>
            <a:ext cx="3458710" cy="857868"/>
          </a:xfrm>
        </p:spPr>
        <p:txBody>
          <a:bodyPr/>
          <a:lstStyle>
            <a:lvl1pPr marL="0" indent="0">
              <a:spcBef>
                <a:spcPts val="0"/>
              </a:spcBef>
              <a:buNone/>
              <a:defRPr sz="2800">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11" name="Text Placeholder 10">
            <a:extLst>
              <a:ext uri="{FF2B5EF4-FFF2-40B4-BE49-F238E27FC236}">
                <a16:creationId xmlns:a16="http://schemas.microsoft.com/office/drawing/2014/main" id="{FCA4D063-8B77-654D-9F4F-59EA1875D19A}"/>
              </a:ext>
            </a:extLst>
          </p:cNvPr>
          <p:cNvSpPr>
            <a:spLocks noGrp="1"/>
          </p:cNvSpPr>
          <p:nvPr>
            <p:ph type="body" sz="quarter" idx="16" hasCustomPrompt="1"/>
          </p:nvPr>
        </p:nvSpPr>
        <p:spPr>
          <a:xfrm>
            <a:off x="612775" y="2594070"/>
            <a:ext cx="3458711" cy="2671838"/>
          </a:xfrm>
          <a:solidFill>
            <a:schemeClr val="bg2">
              <a:lumMod val="95000"/>
            </a:schemeClr>
          </a:solidFill>
          <a:ln>
            <a:solidFill>
              <a:srgbClr val="E98276"/>
            </a:solidFill>
          </a:ln>
        </p:spPr>
        <p:txBody>
          <a:bodyPr lIns="144000" tIns="144000" rIns="144000" bIns="144000"/>
          <a:lstStyle>
            <a:lvl1pPr>
              <a:buClr>
                <a:srgbClr val="E98276"/>
              </a:buClr>
              <a:defRPr sz="2200"/>
            </a:lvl1pPr>
            <a:lvl2pPr>
              <a:buClr>
                <a:srgbClr val="E98276"/>
              </a:buClr>
              <a:defRPr sz="1800"/>
            </a:lvl2pPr>
            <a:lvl3pPr>
              <a:defRPr/>
            </a:lvl3pPr>
            <a:lvl4pPr>
              <a:defRPr/>
            </a:lvl4pPr>
          </a:lstStyle>
          <a:p>
            <a:pPr lvl="0"/>
            <a:r>
              <a:rPr lang="en-US" dirty="0"/>
              <a:t>Edit Master text styles</a:t>
            </a:r>
          </a:p>
          <a:p>
            <a:pPr lvl="1"/>
            <a:r>
              <a:rPr lang="en-US" dirty="0"/>
              <a:t>Second level</a:t>
            </a:r>
          </a:p>
        </p:txBody>
      </p:sp>
      <p:sp>
        <p:nvSpPr>
          <p:cNvPr id="7" name="Text Placeholder 6">
            <a:extLst>
              <a:ext uri="{FF2B5EF4-FFF2-40B4-BE49-F238E27FC236}">
                <a16:creationId xmlns:a16="http://schemas.microsoft.com/office/drawing/2014/main" id="{6336DB4D-4D75-8945-8A61-ED07D031EADE}"/>
              </a:ext>
            </a:extLst>
          </p:cNvPr>
          <p:cNvSpPr>
            <a:spLocks noGrp="1"/>
          </p:cNvSpPr>
          <p:nvPr>
            <p:ph type="body" sz="quarter" idx="17" hasCustomPrompt="1"/>
          </p:nvPr>
        </p:nvSpPr>
        <p:spPr>
          <a:xfrm>
            <a:off x="4249052" y="1620000"/>
            <a:ext cx="3459486" cy="873125"/>
          </a:xfrm>
        </p:spPr>
        <p:txBody>
          <a:bodyPr/>
          <a:lstStyle>
            <a:lvl1pPr marL="0" indent="0">
              <a:spcBef>
                <a:spcPts val="0"/>
              </a:spcBef>
              <a:buNone/>
              <a:defRPr sz="2800">
                <a:solidFill>
                  <a:srgbClr val="E98276"/>
                </a:solidFill>
              </a:defRPr>
            </a:lvl1pPr>
          </a:lstStyle>
          <a:p>
            <a:pPr lvl="0"/>
            <a:r>
              <a:rPr lang="en-US" dirty="0"/>
              <a:t>Click to insert subtitle</a:t>
            </a:r>
          </a:p>
        </p:txBody>
      </p:sp>
      <p:sp>
        <p:nvSpPr>
          <p:cNvPr id="9" name="Text Placeholder 8">
            <a:extLst>
              <a:ext uri="{FF2B5EF4-FFF2-40B4-BE49-F238E27FC236}">
                <a16:creationId xmlns:a16="http://schemas.microsoft.com/office/drawing/2014/main" id="{3DC4FD53-6205-EB44-B6ED-B567875A3B5F}"/>
              </a:ext>
            </a:extLst>
          </p:cNvPr>
          <p:cNvSpPr>
            <a:spLocks noGrp="1"/>
          </p:cNvSpPr>
          <p:nvPr>
            <p:ph type="body" sz="quarter" idx="18" hasCustomPrompt="1"/>
          </p:nvPr>
        </p:nvSpPr>
        <p:spPr>
          <a:xfrm>
            <a:off x="4249375" y="2594337"/>
            <a:ext cx="3459163" cy="2672144"/>
          </a:xfrm>
          <a:solidFill>
            <a:schemeClr val="bg2">
              <a:lumMod val="95000"/>
            </a:schemeClr>
          </a:solidFill>
          <a:ln>
            <a:solidFill>
              <a:srgbClr val="E98276"/>
            </a:solidFill>
          </a:ln>
        </p:spPr>
        <p:txBody>
          <a:bodyPr lIns="144000" tIns="144000" rIns="144000" bIns="144000"/>
          <a:lstStyle>
            <a:lvl1pPr>
              <a:buClr>
                <a:srgbClr val="E98276"/>
              </a:buClr>
              <a:defRPr sz="2200"/>
            </a:lvl1pPr>
            <a:lvl2pPr>
              <a:buClr>
                <a:srgbClr val="E98276"/>
              </a:buClr>
              <a:defRPr sz="1800"/>
            </a:lvl2pPr>
            <a:lvl3pPr marL="492125" indent="0">
              <a:buNone/>
              <a:defRPr/>
            </a:lvl3pPr>
          </a:lstStyle>
          <a:p>
            <a:pPr lvl="0"/>
            <a:r>
              <a:rPr lang="en-US" dirty="0"/>
              <a:t>Edit Master text styles</a:t>
            </a:r>
          </a:p>
          <a:p>
            <a:pPr lvl="1"/>
            <a:r>
              <a:rPr lang="en-US" dirty="0"/>
              <a:t>Second level</a:t>
            </a:r>
          </a:p>
        </p:txBody>
      </p:sp>
      <p:sp>
        <p:nvSpPr>
          <p:cNvPr id="23" name="Text Placeholder 22">
            <a:extLst>
              <a:ext uri="{FF2B5EF4-FFF2-40B4-BE49-F238E27FC236}">
                <a16:creationId xmlns:a16="http://schemas.microsoft.com/office/drawing/2014/main" id="{847AF661-34B9-3D4C-B13A-16B8D523D192}"/>
              </a:ext>
            </a:extLst>
          </p:cNvPr>
          <p:cNvSpPr>
            <a:spLocks noGrp="1"/>
          </p:cNvSpPr>
          <p:nvPr>
            <p:ph type="body" sz="quarter" idx="19" hasCustomPrompt="1"/>
          </p:nvPr>
        </p:nvSpPr>
        <p:spPr>
          <a:xfrm>
            <a:off x="7886104" y="1620000"/>
            <a:ext cx="3459162" cy="873125"/>
          </a:xfrm>
        </p:spPr>
        <p:txBody>
          <a:bodyPr/>
          <a:lstStyle>
            <a:lvl1pPr marL="0" indent="0">
              <a:spcBef>
                <a:spcPts val="0"/>
              </a:spcBef>
              <a:buNone/>
              <a:defRPr>
                <a:solidFill>
                  <a:srgbClr val="E98276"/>
                </a:solidFill>
              </a:defRPr>
            </a:lvl1pPr>
          </a:lstStyle>
          <a:p>
            <a:pPr lvl="0"/>
            <a:r>
              <a:rPr lang="en-US" dirty="0"/>
              <a:t>Click to insert subtitle</a:t>
            </a:r>
          </a:p>
        </p:txBody>
      </p:sp>
      <p:sp>
        <p:nvSpPr>
          <p:cNvPr id="25" name="Text Placeholder 24">
            <a:extLst>
              <a:ext uri="{FF2B5EF4-FFF2-40B4-BE49-F238E27FC236}">
                <a16:creationId xmlns:a16="http://schemas.microsoft.com/office/drawing/2014/main" id="{BDC560BE-B8AE-9D4E-A3AA-C1F31BBB4871}"/>
              </a:ext>
            </a:extLst>
          </p:cNvPr>
          <p:cNvSpPr>
            <a:spLocks noGrp="1"/>
          </p:cNvSpPr>
          <p:nvPr>
            <p:ph type="body" sz="quarter" idx="20" hasCustomPrompt="1"/>
          </p:nvPr>
        </p:nvSpPr>
        <p:spPr>
          <a:xfrm>
            <a:off x="7896378" y="2594337"/>
            <a:ext cx="3459163" cy="2672144"/>
          </a:xfrm>
          <a:solidFill>
            <a:schemeClr val="bg2">
              <a:lumMod val="95000"/>
            </a:schemeClr>
          </a:solidFill>
          <a:ln>
            <a:solidFill>
              <a:srgbClr val="E98276"/>
            </a:solidFill>
          </a:ln>
        </p:spPr>
        <p:txBody>
          <a:bodyPr lIns="144000" tIns="144000" rIns="144000" bIns="144000"/>
          <a:lstStyle>
            <a:lvl1pPr>
              <a:buClr>
                <a:srgbClr val="E98276"/>
              </a:buClr>
              <a:defRPr sz="2200"/>
            </a:lvl1pPr>
            <a:lvl2pPr>
              <a:buClr>
                <a:srgbClr val="E98276"/>
              </a:buClr>
              <a:defRPr sz="1800"/>
            </a:lvl2pPr>
          </a:lstStyle>
          <a:p>
            <a:pPr lvl="0"/>
            <a:r>
              <a:rPr lang="en-US" dirty="0"/>
              <a:t>Edit Master text styles</a:t>
            </a:r>
          </a:p>
          <a:p>
            <a:pPr lvl="1"/>
            <a:r>
              <a:rPr lang="en-US" dirty="0"/>
              <a:t>Second level</a:t>
            </a:r>
          </a:p>
        </p:txBody>
      </p:sp>
      <p:sp>
        <p:nvSpPr>
          <p:cNvPr id="8" name="Text Placeholder 7">
            <a:extLst>
              <a:ext uri="{FF2B5EF4-FFF2-40B4-BE49-F238E27FC236}">
                <a16:creationId xmlns:a16="http://schemas.microsoft.com/office/drawing/2014/main" id="{F83E2ABE-CB49-684D-8DE6-479B1D6764E5}"/>
              </a:ext>
            </a:extLst>
          </p:cNvPr>
          <p:cNvSpPr>
            <a:spLocks noGrp="1"/>
          </p:cNvSpPr>
          <p:nvPr>
            <p:ph type="body" sz="quarter" idx="21"/>
          </p:nvPr>
        </p:nvSpPr>
        <p:spPr>
          <a:xfrm>
            <a:off x="612775" y="5383658"/>
            <a:ext cx="10742613" cy="719191"/>
          </a:xfrm>
        </p:spPr>
        <p:txBody>
          <a:bodyPr/>
          <a:lstStyle>
            <a:lvl1pPr marL="0" indent="0">
              <a:buNone/>
              <a:defRPr sz="1800"/>
            </a:lvl1pPr>
            <a:lvl2pPr marL="269875" indent="0">
              <a:buNone/>
              <a:defRPr sz="1800"/>
            </a:lvl2pPr>
            <a:lvl3pPr marL="492125" indent="0">
              <a:buNone/>
              <a:defRPr sz="1800"/>
            </a:lvl3pPr>
            <a:lvl4pPr marL="714375" indent="0">
              <a:buNone/>
              <a:defRPr sz="1800"/>
            </a:lvl4pPr>
            <a:lvl5pPr marL="1828755" indent="0">
              <a:buNone/>
              <a:defRPr sz="1800"/>
            </a:lvl5pPr>
          </a:lstStyle>
          <a:p>
            <a:pPr lvl="0"/>
            <a:r>
              <a:rPr lang="en-US" dirty="0"/>
              <a:t>Edit Master text styles</a:t>
            </a:r>
          </a:p>
        </p:txBody>
      </p:sp>
      <p:pic>
        <p:nvPicPr>
          <p:cNvPr id="15" name="Picture 14">
            <a:extLst>
              <a:ext uri="{FF2B5EF4-FFF2-40B4-BE49-F238E27FC236}">
                <a16:creationId xmlns:a16="http://schemas.microsoft.com/office/drawing/2014/main" id="{B6DA9F14-082D-A943-A8BC-1FBE19484BB2}"/>
              </a:ext>
            </a:extLst>
          </p:cNvPr>
          <p:cNvPicPr preferRelativeResize="0">
            <a:picLocks/>
          </p:cNvPicPr>
          <p:nvPr userDrawn="1"/>
        </p:nvPicPr>
        <p:blipFill>
          <a:blip r:embed="rId2"/>
          <a:srcRect/>
          <a:stretch/>
        </p:blipFill>
        <p:spPr>
          <a:xfrm>
            <a:off x="0" y="486000"/>
            <a:ext cx="360000" cy="899089"/>
          </a:xfrm>
          <a:prstGeom prst="rect">
            <a:avLst/>
          </a:prstGeom>
        </p:spPr>
      </p:pic>
      <p:sp>
        <p:nvSpPr>
          <p:cNvPr id="3" name="Rectangle 2">
            <a:extLst>
              <a:ext uri="{FF2B5EF4-FFF2-40B4-BE49-F238E27FC236}">
                <a16:creationId xmlns:a16="http://schemas.microsoft.com/office/drawing/2014/main" id="{EC411B3B-40B2-5743-83AF-4936972BE761}"/>
              </a:ext>
            </a:extLst>
          </p:cNvPr>
          <p:cNvSpPr/>
          <p:nvPr userDrawn="1"/>
        </p:nvSpPr>
        <p:spPr>
          <a:xfrm>
            <a:off x="5761581" y="3244334"/>
            <a:ext cx="668837" cy="369332"/>
          </a:xfrm>
          <a:prstGeom prst="rect">
            <a:avLst/>
          </a:prstGeom>
        </p:spPr>
        <p:txBody>
          <a:bodyPr wrap="none">
            <a:spAutoFit/>
          </a:bodyPr>
          <a:lstStyle/>
          <a:p>
            <a:r>
              <a:rPr lang="en-US" dirty="0"/>
              <a:t>Coral</a:t>
            </a:r>
          </a:p>
        </p:txBody>
      </p:sp>
    </p:spTree>
    <p:extLst>
      <p:ext uri="{BB962C8B-B14F-4D97-AF65-F5344CB8AC3E}">
        <p14:creationId xmlns:p14="http://schemas.microsoft.com/office/powerpoint/2010/main" val="293453302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Coral Content [4 Pan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1999" y="1795926"/>
            <a:ext cx="5349889" cy="194476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4" name="Date Placeholder 3"/>
          <p:cNvSpPr>
            <a:spLocks noGrp="1"/>
          </p:cNvSpPr>
          <p:nvPr>
            <p:ph type="dt" sz="half" idx="10"/>
          </p:nvPr>
        </p:nvSpPr>
        <p:spPr/>
        <p:txBody>
          <a:bodyPr/>
          <a:lstStyle/>
          <a:p>
            <a:fld id="{D5F0E4A9-691F-1549-A951-371E6DD27E71}"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cxnSp>
        <p:nvCxnSpPr>
          <p:cNvPr id="9" name="Straight Connector 8">
            <a:extLst>
              <a:ext uri="{FF2B5EF4-FFF2-40B4-BE49-F238E27FC236}">
                <a16:creationId xmlns:a16="http://schemas.microsoft.com/office/drawing/2014/main" id="{0D6191D5-28E2-AF43-9C0D-45FE8A6D233F}"/>
              </a:ext>
            </a:extLst>
          </p:cNvPr>
          <p:cNvCxnSpPr>
            <a:cxnSpLocks/>
          </p:cNvCxnSpPr>
          <p:nvPr userDrawn="1"/>
        </p:nvCxnSpPr>
        <p:spPr>
          <a:xfrm>
            <a:off x="6116622" y="1622526"/>
            <a:ext cx="0" cy="4558355"/>
          </a:xfrm>
          <a:prstGeom prst="line">
            <a:avLst/>
          </a:prstGeom>
          <a:ln w="19050">
            <a:solidFill>
              <a:srgbClr val="E9827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0DD22D-24C5-AC42-8704-DA90A18ACDD8}"/>
              </a:ext>
            </a:extLst>
          </p:cNvPr>
          <p:cNvCxnSpPr>
            <a:cxnSpLocks/>
          </p:cNvCxnSpPr>
          <p:nvPr userDrawn="1"/>
        </p:nvCxnSpPr>
        <p:spPr>
          <a:xfrm flipH="1" flipV="1">
            <a:off x="612000" y="3909484"/>
            <a:ext cx="11009246" cy="7588"/>
          </a:xfrm>
          <a:prstGeom prst="line">
            <a:avLst/>
          </a:prstGeom>
          <a:ln w="19050">
            <a:solidFill>
              <a:srgbClr val="E98276"/>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253847" y="1795926"/>
            <a:ext cx="5349889" cy="194476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611999" y="4076139"/>
            <a:ext cx="5349889" cy="195449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253847" y="4076139"/>
            <a:ext cx="5349889" cy="195449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pic>
        <p:nvPicPr>
          <p:cNvPr id="15" name="Picture 14">
            <a:extLst>
              <a:ext uri="{FF2B5EF4-FFF2-40B4-BE49-F238E27FC236}">
                <a16:creationId xmlns:a16="http://schemas.microsoft.com/office/drawing/2014/main" id="{53F795A2-73E7-F646-888A-3C55702DFCB8}"/>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377695246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Coral Content [Multi Pan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1999" y="1620000"/>
            <a:ext cx="3193883" cy="1843976"/>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4" name="Date Placeholder 3"/>
          <p:cNvSpPr>
            <a:spLocks noGrp="1"/>
          </p:cNvSpPr>
          <p:nvPr>
            <p:ph type="dt" sz="half" idx="10"/>
          </p:nvPr>
        </p:nvSpPr>
        <p:spPr/>
        <p:txBody>
          <a:bodyPr/>
          <a:lstStyle/>
          <a:p>
            <a:fld id="{B6D4D667-9F3F-124E-80CB-C6CC9793075E}"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cxnSp>
        <p:nvCxnSpPr>
          <p:cNvPr id="9" name="Straight Connector 8">
            <a:extLst>
              <a:ext uri="{FF2B5EF4-FFF2-40B4-BE49-F238E27FC236}">
                <a16:creationId xmlns:a16="http://schemas.microsoft.com/office/drawing/2014/main" id="{0D6191D5-28E2-AF43-9C0D-45FE8A6D233F}"/>
              </a:ext>
            </a:extLst>
          </p:cNvPr>
          <p:cNvCxnSpPr>
            <a:cxnSpLocks/>
          </p:cNvCxnSpPr>
          <p:nvPr userDrawn="1"/>
        </p:nvCxnSpPr>
        <p:spPr>
          <a:xfrm>
            <a:off x="6104265" y="1619999"/>
            <a:ext cx="0" cy="4253101"/>
          </a:xfrm>
          <a:prstGeom prst="line">
            <a:avLst/>
          </a:prstGeom>
          <a:ln w="19050">
            <a:solidFill>
              <a:srgbClr val="E9827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0DD22D-24C5-AC42-8704-DA90A18ACDD8}"/>
              </a:ext>
            </a:extLst>
          </p:cNvPr>
          <p:cNvCxnSpPr>
            <a:cxnSpLocks/>
          </p:cNvCxnSpPr>
          <p:nvPr userDrawn="1"/>
        </p:nvCxnSpPr>
        <p:spPr>
          <a:xfrm flipH="1" flipV="1">
            <a:off x="612000" y="3765628"/>
            <a:ext cx="11009246" cy="7588"/>
          </a:xfrm>
          <a:prstGeom prst="line">
            <a:avLst/>
          </a:prstGeom>
          <a:ln w="19050">
            <a:solidFill>
              <a:srgbClr val="E98276"/>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89AE16CD-647F-024A-BEAD-7D407E9F9BCF}"/>
              </a:ext>
            </a:extLst>
          </p:cNvPr>
          <p:cNvSpPr>
            <a:spLocks noGrp="1"/>
          </p:cNvSpPr>
          <p:nvPr>
            <p:ph type="body" sz="quarter" idx="16" hasCustomPrompt="1"/>
          </p:nvPr>
        </p:nvSpPr>
        <p:spPr>
          <a:xfrm>
            <a:off x="3943106" y="1619999"/>
            <a:ext cx="2036292" cy="1843977"/>
          </a:xfrm>
          <a:solidFill>
            <a:schemeClr val="bg2">
              <a:lumMod val="95000"/>
            </a:schemeClr>
          </a:solidFill>
          <a:ln>
            <a:noFill/>
          </a:ln>
        </p:spPr>
        <p:txBody>
          <a:bodyPr lIns="72000" tIns="72000" rIns="72000" bIns="72000"/>
          <a:lstStyle>
            <a:lvl1pPr marL="0" indent="0">
              <a:spcBef>
                <a:spcPts val="0"/>
              </a:spcBef>
              <a:buNone/>
              <a:defRPr sz="1800"/>
            </a:lvl1pPr>
          </a:lstStyle>
          <a:p>
            <a:pPr lvl="0"/>
            <a:r>
              <a:rPr lang="en-US" dirty="0"/>
              <a:t>Click to add text</a:t>
            </a:r>
          </a:p>
        </p:txBody>
      </p:sp>
      <p:sp>
        <p:nvSpPr>
          <p:cNvPr id="15" name="Content Placeholder 2">
            <a:extLst>
              <a:ext uri="{FF2B5EF4-FFF2-40B4-BE49-F238E27FC236}">
                <a16:creationId xmlns:a16="http://schemas.microsoft.com/office/drawing/2014/main" id="{3596E7B8-DB8C-DE43-A427-1E0C44BEFF04}"/>
              </a:ext>
            </a:extLst>
          </p:cNvPr>
          <p:cNvSpPr>
            <a:spLocks noGrp="1"/>
          </p:cNvSpPr>
          <p:nvPr>
            <p:ph idx="17" hasCustomPrompt="1"/>
          </p:nvPr>
        </p:nvSpPr>
        <p:spPr>
          <a:xfrm>
            <a:off x="6234324" y="1620000"/>
            <a:ext cx="3193883" cy="1843976"/>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16" name="Text Placeholder 10">
            <a:extLst>
              <a:ext uri="{FF2B5EF4-FFF2-40B4-BE49-F238E27FC236}">
                <a16:creationId xmlns:a16="http://schemas.microsoft.com/office/drawing/2014/main" id="{BEAE78B3-5F2E-6A4B-ACD1-5D25A92F2851}"/>
              </a:ext>
            </a:extLst>
          </p:cNvPr>
          <p:cNvSpPr>
            <a:spLocks noGrp="1"/>
          </p:cNvSpPr>
          <p:nvPr>
            <p:ph type="body" sz="quarter" idx="18" hasCustomPrompt="1"/>
          </p:nvPr>
        </p:nvSpPr>
        <p:spPr>
          <a:xfrm>
            <a:off x="9565431" y="1619999"/>
            <a:ext cx="2036292" cy="1843977"/>
          </a:xfrm>
          <a:solidFill>
            <a:schemeClr val="bg2">
              <a:lumMod val="95000"/>
            </a:schemeClr>
          </a:solidFill>
          <a:ln>
            <a:noFill/>
          </a:ln>
        </p:spPr>
        <p:txBody>
          <a:bodyPr lIns="72000" tIns="72000" rIns="72000" bIns="72000"/>
          <a:lstStyle>
            <a:lvl1pPr marL="0" indent="0">
              <a:spcBef>
                <a:spcPts val="0"/>
              </a:spcBef>
              <a:buNone/>
              <a:defRPr sz="1800"/>
            </a:lvl1pPr>
          </a:lstStyle>
          <a:p>
            <a:pPr lvl="0"/>
            <a:r>
              <a:rPr lang="en-US" dirty="0"/>
              <a:t>Click to add text</a:t>
            </a:r>
          </a:p>
        </p:txBody>
      </p:sp>
      <p:sp>
        <p:nvSpPr>
          <p:cNvPr id="17" name="Content Placeholder 2">
            <a:extLst>
              <a:ext uri="{FF2B5EF4-FFF2-40B4-BE49-F238E27FC236}">
                <a16:creationId xmlns:a16="http://schemas.microsoft.com/office/drawing/2014/main" id="{B19F4598-FFB7-3F42-99CE-CD65BA66D8A6}"/>
              </a:ext>
            </a:extLst>
          </p:cNvPr>
          <p:cNvSpPr>
            <a:spLocks noGrp="1"/>
          </p:cNvSpPr>
          <p:nvPr>
            <p:ph idx="19" hasCustomPrompt="1"/>
          </p:nvPr>
        </p:nvSpPr>
        <p:spPr>
          <a:xfrm>
            <a:off x="611999" y="4008859"/>
            <a:ext cx="3193883" cy="1843976"/>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18" name="Text Placeholder 10">
            <a:extLst>
              <a:ext uri="{FF2B5EF4-FFF2-40B4-BE49-F238E27FC236}">
                <a16:creationId xmlns:a16="http://schemas.microsoft.com/office/drawing/2014/main" id="{B1F7C388-328B-504F-80F1-1FB86F90A6F2}"/>
              </a:ext>
            </a:extLst>
          </p:cNvPr>
          <p:cNvSpPr>
            <a:spLocks noGrp="1"/>
          </p:cNvSpPr>
          <p:nvPr>
            <p:ph type="body" sz="quarter" idx="20" hasCustomPrompt="1"/>
          </p:nvPr>
        </p:nvSpPr>
        <p:spPr>
          <a:xfrm>
            <a:off x="3943106" y="4008858"/>
            <a:ext cx="2036292" cy="1843977"/>
          </a:xfrm>
          <a:solidFill>
            <a:schemeClr val="bg2">
              <a:lumMod val="95000"/>
            </a:schemeClr>
          </a:solidFill>
          <a:ln>
            <a:noFill/>
          </a:ln>
        </p:spPr>
        <p:txBody>
          <a:bodyPr lIns="72000" tIns="72000" rIns="72000" bIns="72000"/>
          <a:lstStyle>
            <a:lvl1pPr marL="0" indent="0">
              <a:spcBef>
                <a:spcPts val="0"/>
              </a:spcBef>
              <a:buNone/>
              <a:defRPr sz="1800"/>
            </a:lvl1pPr>
          </a:lstStyle>
          <a:p>
            <a:pPr lvl="0"/>
            <a:r>
              <a:rPr lang="en-US" dirty="0"/>
              <a:t>Click to add text</a:t>
            </a:r>
          </a:p>
        </p:txBody>
      </p:sp>
      <p:sp>
        <p:nvSpPr>
          <p:cNvPr id="22" name="Content Placeholder 2">
            <a:extLst>
              <a:ext uri="{FF2B5EF4-FFF2-40B4-BE49-F238E27FC236}">
                <a16:creationId xmlns:a16="http://schemas.microsoft.com/office/drawing/2014/main" id="{D6F03F4A-2C94-A545-B029-770919BD57A3}"/>
              </a:ext>
            </a:extLst>
          </p:cNvPr>
          <p:cNvSpPr>
            <a:spLocks noGrp="1"/>
          </p:cNvSpPr>
          <p:nvPr>
            <p:ph idx="21" hasCustomPrompt="1"/>
          </p:nvPr>
        </p:nvSpPr>
        <p:spPr>
          <a:xfrm>
            <a:off x="6234324" y="4008859"/>
            <a:ext cx="3193883" cy="1843976"/>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US" dirty="0"/>
              <a:t>Click to add content</a:t>
            </a:r>
          </a:p>
        </p:txBody>
      </p:sp>
      <p:sp>
        <p:nvSpPr>
          <p:cNvPr id="23" name="Text Placeholder 10">
            <a:extLst>
              <a:ext uri="{FF2B5EF4-FFF2-40B4-BE49-F238E27FC236}">
                <a16:creationId xmlns:a16="http://schemas.microsoft.com/office/drawing/2014/main" id="{BD158E3D-84B3-4347-AFE2-5B53EAEFE874}"/>
              </a:ext>
            </a:extLst>
          </p:cNvPr>
          <p:cNvSpPr>
            <a:spLocks noGrp="1"/>
          </p:cNvSpPr>
          <p:nvPr>
            <p:ph type="body" sz="quarter" idx="22" hasCustomPrompt="1"/>
          </p:nvPr>
        </p:nvSpPr>
        <p:spPr>
          <a:xfrm>
            <a:off x="9565431" y="4008858"/>
            <a:ext cx="2036292" cy="1843977"/>
          </a:xfrm>
          <a:solidFill>
            <a:schemeClr val="bg2">
              <a:lumMod val="95000"/>
            </a:schemeClr>
          </a:solidFill>
          <a:ln>
            <a:noFill/>
          </a:ln>
        </p:spPr>
        <p:txBody>
          <a:bodyPr lIns="72000" tIns="72000" rIns="72000" bIns="72000"/>
          <a:lstStyle>
            <a:lvl1pPr marL="0" indent="0">
              <a:spcBef>
                <a:spcPts val="0"/>
              </a:spcBef>
              <a:buNone/>
              <a:defRPr sz="1800"/>
            </a:lvl1pPr>
          </a:lstStyle>
          <a:p>
            <a:pPr lvl="0"/>
            <a:r>
              <a:rPr lang="en-US" dirty="0"/>
              <a:t>Click to add text</a:t>
            </a:r>
          </a:p>
        </p:txBody>
      </p:sp>
      <p:pic>
        <p:nvPicPr>
          <p:cNvPr id="20" name="Picture 19">
            <a:extLst>
              <a:ext uri="{FF2B5EF4-FFF2-40B4-BE49-F238E27FC236}">
                <a16:creationId xmlns:a16="http://schemas.microsoft.com/office/drawing/2014/main" id="{EDE5C482-5F04-4145-87D2-889F1F02711C}"/>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428213311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Coral Title [Advis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lvl1pPr>
          </a:lstStyle>
          <a:p>
            <a:r>
              <a:rPr lang="en-US" dirty="0"/>
              <a:t>Click to edit presentation subtitle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accent1"/>
                </a:solidFill>
              </a:defRPr>
            </a:lvl1pPr>
          </a:lstStyle>
          <a:p>
            <a:pPr lvl="0"/>
            <a:r>
              <a:rPr lang="en-US" dirty="0"/>
              <a:t>Click to edit presentation title</a:t>
            </a:r>
          </a:p>
        </p:txBody>
      </p:sp>
      <p:sp>
        <p:nvSpPr>
          <p:cNvPr id="10" name="Text Placeholder 7">
            <a:extLst>
              <a:ext uri="{FF2B5EF4-FFF2-40B4-BE49-F238E27FC236}">
                <a16:creationId xmlns:a16="http://schemas.microsoft.com/office/drawing/2014/main" id="{803C84F2-0E03-E046-903D-25E2A9B18D02}"/>
              </a:ext>
            </a:extLst>
          </p:cNvPr>
          <p:cNvSpPr>
            <a:spLocks noGrp="1"/>
          </p:cNvSpPr>
          <p:nvPr>
            <p:ph type="body" sz="quarter" idx="15" hasCustomPrompt="1"/>
          </p:nvPr>
        </p:nvSpPr>
        <p:spPr>
          <a:xfrm>
            <a:off x="782883" y="4248064"/>
            <a:ext cx="4418013" cy="366462"/>
          </a:xfrm>
        </p:spPr>
        <p:txBody>
          <a:bodyPr/>
          <a:lstStyle>
            <a:lvl1pPr marL="0" marR="0" indent="0" algn="l" defTabSz="914377" rtl="0" eaLnBrk="1" fontAlgn="auto" latinLnBrk="0" hangingPunct="1">
              <a:lnSpc>
                <a:spcPct val="90000"/>
              </a:lnSpc>
              <a:spcBef>
                <a:spcPts val="800"/>
              </a:spcBef>
              <a:spcAft>
                <a:spcPts val="0"/>
              </a:spcAft>
              <a:buClrTx/>
              <a:buSzTx/>
              <a:buFontTx/>
              <a:buNone/>
              <a:tabLst/>
              <a:defRPr sz="1800">
                <a:solidFill>
                  <a:schemeClr val="tx1"/>
                </a:solidFill>
              </a:defRPr>
            </a:lvl1pPr>
          </a:lstStyle>
          <a:p>
            <a:r>
              <a:rPr lang="en-US" dirty="0"/>
              <a:t>Click to add date</a:t>
            </a:r>
          </a:p>
        </p:txBody>
      </p:sp>
      <p:sp>
        <p:nvSpPr>
          <p:cNvPr id="9" name="Text Placeholder 7">
            <a:extLst>
              <a:ext uri="{FF2B5EF4-FFF2-40B4-BE49-F238E27FC236}">
                <a16:creationId xmlns:a16="http://schemas.microsoft.com/office/drawing/2014/main" id="{9ADF48DD-39C2-1B4F-BD0B-0788D7790CEC}"/>
              </a:ext>
            </a:extLst>
          </p:cNvPr>
          <p:cNvSpPr>
            <a:spLocks noGrp="1"/>
          </p:cNvSpPr>
          <p:nvPr>
            <p:ph type="body" sz="quarter" idx="16" hasCustomPrompt="1"/>
          </p:nvPr>
        </p:nvSpPr>
        <p:spPr>
          <a:xfrm>
            <a:off x="782638" y="6225815"/>
            <a:ext cx="5123310" cy="366462"/>
          </a:xfrm>
        </p:spPr>
        <p:txBody>
          <a:bodyPr/>
          <a:lstStyle>
            <a:lvl1pPr marL="0" marR="0" indent="0" algn="l" defTabSz="914377" rtl="0" eaLnBrk="1" fontAlgn="auto" latinLnBrk="0" hangingPunct="1">
              <a:lnSpc>
                <a:spcPct val="90000"/>
              </a:lnSpc>
              <a:spcBef>
                <a:spcPts val="800"/>
              </a:spcBef>
              <a:spcAft>
                <a:spcPts val="0"/>
              </a:spcAft>
              <a:buClrTx/>
              <a:buSzTx/>
              <a:buFontTx/>
              <a:buNone/>
              <a:tabLst/>
              <a:defRPr sz="1800">
                <a:solidFill>
                  <a:schemeClr val="tx1"/>
                </a:solidFill>
              </a:defRPr>
            </a:lvl1pPr>
          </a:lstStyle>
          <a:p>
            <a:r>
              <a:rPr lang="en-US" dirty="0"/>
              <a:t>This is just for UK advisers – it’s not for use with clients</a:t>
            </a:r>
          </a:p>
        </p:txBody>
      </p:sp>
      <p:pic>
        <p:nvPicPr>
          <p:cNvPr id="14" name="Picture 13" descr="A picture containing text&#10;&#10;Description automatically generated">
            <a:extLst>
              <a:ext uri="{FF2B5EF4-FFF2-40B4-BE49-F238E27FC236}">
                <a16:creationId xmlns:a16="http://schemas.microsoft.com/office/drawing/2014/main" id="{CAC02B55-E489-AA4F-ADE3-12D918718600}"/>
              </a:ext>
            </a:extLst>
          </p:cNvPr>
          <p:cNvPicPr>
            <a:picLocks noChangeAspect="1"/>
          </p:cNvPicPr>
          <p:nvPr userDrawn="1"/>
        </p:nvPicPr>
        <p:blipFill>
          <a:blip r:embed="rId2"/>
          <a:stretch>
            <a:fillRect/>
          </a:stretch>
        </p:blipFill>
        <p:spPr>
          <a:xfrm>
            <a:off x="10450897" y="409864"/>
            <a:ext cx="1320800" cy="571500"/>
          </a:xfrm>
          <a:prstGeom prst="rect">
            <a:avLst/>
          </a:prstGeom>
        </p:spPr>
      </p:pic>
      <p:pic>
        <p:nvPicPr>
          <p:cNvPr id="15" name="Picture 14">
            <a:extLst>
              <a:ext uri="{FF2B5EF4-FFF2-40B4-BE49-F238E27FC236}">
                <a16:creationId xmlns:a16="http://schemas.microsoft.com/office/drawing/2014/main" id="{24BAB450-6331-9240-8AA3-42FACF6CEC79}"/>
              </a:ext>
            </a:extLst>
          </p:cNvPr>
          <p:cNvPicPr preferRelativeResize="0">
            <a:picLocks/>
          </p:cNvPicPr>
          <p:nvPr userDrawn="1"/>
        </p:nvPicPr>
        <p:blipFill>
          <a:blip r:embed="rId3"/>
          <a:srcRect/>
          <a:stretch/>
        </p:blipFill>
        <p:spPr>
          <a:xfrm>
            <a:off x="0" y="1141200"/>
            <a:ext cx="360000" cy="5760000"/>
          </a:xfrm>
          <a:prstGeom prst="rect">
            <a:avLst/>
          </a:prstGeom>
        </p:spPr>
      </p:pic>
    </p:spTree>
    <p:extLst>
      <p:ext uri="{BB962C8B-B14F-4D97-AF65-F5344CB8AC3E}">
        <p14:creationId xmlns:p14="http://schemas.microsoft.com/office/powerpoint/2010/main" val="2843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Coral Content [Photo]">
    <p:spTree>
      <p:nvGrpSpPr>
        <p:cNvPr id="1" name=""/>
        <p:cNvGrpSpPr/>
        <p:nvPr/>
      </p:nvGrpSpPr>
      <p:grpSpPr>
        <a:xfrm>
          <a:off x="0" y="0"/>
          <a:ext cx="0" cy="0"/>
          <a:chOff x="0" y="0"/>
          <a:chExt cx="0" cy="0"/>
        </a:xfrm>
      </p:grpSpPr>
      <p:sp>
        <p:nvSpPr>
          <p:cNvPr id="2" name="Title 1"/>
          <p:cNvSpPr>
            <a:spLocks noGrp="1"/>
          </p:cNvSpPr>
          <p:nvPr>
            <p:ph type="title"/>
          </p:nvPr>
        </p:nvSpPr>
        <p:spPr>
          <a:xfrm>
            <a:off x="612000" y="504540"/>
            <a:ext cx="5279917" cy="863084"/>
          </a:xfrm>
        </p:spPr>
        <p:txBody>
          <a:bodyPr/>
          <a:lstStyle>
            <a:lvl1pPr>
              <a:defRPr>
                <a:solidFill>
                  <a:schemeClr val="accent1"/>
                </a:solidFill>
              </a:defRPr>
            </a:lvl1pPr>
          </a:lstStyle>
          <a:p>
            <a:r>
              <a:rPr lang="en-US" dirty="0"/>
              <a:t>Click to edit Master title style</a:t>
            </a:r>
          </a:p>
        </p:txBody>
      </p:sp>
      <p:sp>
        <p:nvSpPr>
          <p:cNvPr id="6" name="Footer Placeholder 5"/>
          <p:cNvSpPr>
            <a:spLocks noGrp="1"/>
          </p:cNvSpPr>
          <p:nvPr>
            <p:ph type="ftr" sz="quarter" idx="11"/>
          </p:nvPr>
        </p:nvSpPr>
        <p:spPr>
          <a:xfrm>
            <a:off x="1279496" y="6356351"/>
            <a:ext cx="4612422" cy="365125"/>
          </a:xfrm>
        </p:spPr>
        <p:txBody>
          <a:bodyPr/>
          <a:lstStyle/>
          <a:p>
            <a:endParaRPr lang="en-US" dirty="0"/>
          </a:p>
        </p:txBody>
      </p:sp>
      <p:sp>
        <p:nvSpPr>
          <p:cNvPr id="7" name="Slide Number Placeholder 6"/>
          <p:cNvSpPr>
            <a:spLocks noGrp="1"/>
          </p:cNvSpPr>
          <p:nvPr>
            <p:ph type="sldNum" sz="quarter" idx="12"/>
          </p:nvPr>
        </p:nvSpPr>
        <p:spPr/>
        <p:txBody>
          <a:bodyPr/>
          <a:lstStyle/>
          <a:p>
            <a:fld id="{D0BB6535-0336-8449-81AC-9BE953FC5274}" type="slidenum">
              <a:rPr lang="en-US" smtClean="0"/>
              <a:t>‹#›</a:t>
            </a:fld>
            <a:endParaRPr lang="en-US" dirty="0"/>
          </a:p>
        </p:txBody>
      </p:sp>
      <p:sp>
        <p:nvSpPr>
          <p:cNvPr id="9" name="Content Placeholder 2">
            <a:extLst>
              <a:ext uri="{FF2B5EF4-FFF2-40B4-BE49-F238E27FC236}">
                <a16:creationId xmlns:a16="http://schemas.microsoft.com/office/drawing/2014/main" id="{0DA62CE8-03B6-3445-AE43-0B30BA5EFF4B}"/>
              </a:ext>
            </a:extLst>
          </p:cNvPr>
          <p:cNvSpPr>
            <a:spLocks noGrp="1"/>
          </p:cNvSpPr>
          <p:nvPr>
            <p:ph idx="1" hasCustomPrompt="1"/>
          </p:nvPr>
        </p:nvSpPr>
        <p:spPr>
          <a:xfrm>
            <a:off x="612000" y="2164466"/>
            <a:ext cx="5279917" cy="3838769"/>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EFF4AD3D-95CB-6542-B366-99C95554600A}"/>
              </a:ext>
            </a:extLst>
          </p:cNvPr>
          <p:cNvSpPr>
            <a:spLocks noGrp="1"/>
          </p:cNvSpPr>
          <p:nvPr>
            <p:ph type="body" sz="quarter" idx="13" hasCustomPrompt="1"/>
          </p:nvPr>
        </p:nvSpPr>
        <p:spPr>
          <a:xfrm>
            <a:off x="612776" y="1620000"/>
            <a:ext cx="5279232" cy="447675"/>
          </a:xfrm>
        </p:spPr>
        <p:txBody>
          <a:bodyPr/>
          <a:lstStyle>
            <a:lvl1pPr marL="0" indent="0">
              <a:spcBef>
                <a:spcPts val="0"/>
              </a:spcBef>
              <a:buNone/>
              <a:defRPr>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12" name="Picture Placeholder 16">
            <a:extLst>
              <a:ext uri="{FF2B5EF4-FFF2-40B4-BE49-F238E27FC236}">
                <a16:creationId xmlns:a16="http://schemas.microsoft.com/office/drawing/2014/main" id="{3C6D9777-B28A-4A4B-9F4A-769B8DE1F0B0}"/>
              </a:ext>
            </a:extLst>
          </p:cNvPr>
          <p:cNvSpPr>
            <a:spLocks noGrp="1"/>
          </p:cNvSpPr>
          <p:nvPr>
            <p:ph type="pic" sz="quarter" idx="10" hasCustomPrompt="1"/>
          </p:nvPr>
        </p:nvSpPr>
        <p:spPr>
          <a:xfrm>
            <a:off x="6082748" y="0"/>
            <a:ext cx="6109252" cy="6858000"/>
          </a:xfrm>
          <a:solidFill>
            <a:schemeClr val="bg1">
              <a:lumMod val="75000"/>
            </a:schemeClr>
          </a:solidFill>
        </p:spPr>
        <p:txBody>
          <a:bodyPr anchor="ctr"/>
          <a:lstStyle>
            <a:lvl1pPr marL="0" indent="0" algn="ctr">
              <a:buNone/>
              <a:defRPr>
                <a:solidFill>
                  <a:schemeClr val="tx1"/>
                </a:solidFill>
              </a:defRPr>
            </a:lvl1pPr>
          </a:lstStyle>
          <a:p>
            <a:r>
              <a:rPr lang="en-US" dirty="0"/>
              <a:t>Click to insert photochart</a:t>
            </a:r>
            <a:br>
              <a:rPr lang="en-US" dirty="0"/>
            </a:br>
            <a:r>
              <a:rPr lang="en-US" dirty="0"/>
              <a:t>or paste here</a:t>
            </a:r>
          </a:p>
        </p:txBody>
      </p:sp>
      <p:pic>
        <p:nvPicPr>
          <p:cNvPr id="11" name="Picture 10">
            <a:extLst>
              <a:ext uri="{FF2B5EF4-FFF2-40B4-BE49-F238E27FC236}">
                <a16:creationId xmlns:a16="http://schemas.microsoft.com/office/drawing/2014/main" id="{5029B1E1-B18C-A447-B118-8658A3D86D68}"/>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3172119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Coral Points [Half Photo]">
    <p:spTree>
      <p:nvGrpSpPr>
        <p:cNvPr id="1" name=""/>
        <p:cNvGrpSpPr/>
        <p:nvPr/>
      </p:nvGrpSpPr>
      <p:grpSpPr>
        <a:xfrm>
          <a:off x="0" y="0"/>
          <a:ext cx="0" cy="0"/>
          <a:chOff x="0" y="0"/>
          <a:chExt cx="0" cy="0"/>
        </a:xfrm>
      </p:grpSpPr>
      <p:sp>
        <p:nvSpPr>
          <p:cNvPr id="2" name="Title 1"/>
          <p:cNvSpPr>
            <a:spLocks noGrp="1"/>
          </p:cNvSpPr>
          <p:nvPr>
            <p:ph type="title"/>
          </p:nvPr>
        </p:nvSpPr>
        <p:spPr>
          <a:xfrm>
            <a:off x="612000" y="504540"/>
            <a:ext cx="5279917" cy="863084"/>
          </a:xfrm>
        </p:spPr>
        <p:txBody>
          <a:bodyPr/>
          <a:lstStyle>
            <a:lvl1pPr>
              <a:defRPr>
                <a:solidFill>
                  <a:schemeClr val="accent1"/>
                </a:solidFill>
              </a:defRPr>
            </a:lvl1pPr>
          </a:lstStyle>
          <a:p>
            <a:r>
              <a:rPr lang="en-US" dirty="0"/>
              <a:t>Click to edit Master title style</a:t>
            </a:r>
          </a:p>
        </p:txBody>
      </p:sp>
      <p:sp>
        <p:nvSpPr>
          <p:cNvPr id="6" name="Footer Placeholder 5"/>
          <p:cNvSpPr>
            <a:spLocks noGrp="1"/>
          </p:cNvSpPr>
          <p:nvPr>
            <p:ph type="ftr" sz="quarter" idx="11"/>
          </p:nvPr>
        </p:nvSpPr>
        <p:spPr>
          <a:xfrm>
            <a:off x="1279496" y="6356351"/>
            <a:ext cx="4612422" cy="365125"/>
          </a:xfrm>
        </p:spPr>
        <p:txBody>
          <a:bodyPr/>
          <a:lstStyle/>
          <a:p>
            <a:endParaRPr lang="en-US" dirty="0"/>
          </a:p>
        </p:txBody>
      </p:sp>
      <p:sp>
        <p:nvSpPr>
          <p:cNvPr id="7" name="Slide Number Placeholder 6"/>
          <p:cNvSpPr>
            <a:spLocks noGrp="1"/>
          </p:cNvSpPr>
          <p:nvPr>
            <p:ph type="sldNum" sz="quarter" idx="12"/>
          </p:nvPr>
        </p:nvSpPr>
        <p:spPr/>
        <p:txBody>
          <a:bodyPr/>
          <a:lstStyle/>
          <a:p>
            <a:fld id="{D0BB6535-0336-8449-81AC-9BE953FC5274}" type="slidenum">
              <a:rPr lang="en-US" smtClean="0"/>
              <a:t>‹#›</a:t>
            </a:fld>
            <a:endParaRPr lang="en-US" dirty="0"/>
          </a:p>
        </p:txBody>
      </p:sp>
      <p:sp>
        <p:nvSpPr>
          <p:cNvPr id="12" name="Picture Placeholder 16">
            <a:extLst>
              <a:ext uri="{FF2B5EF4-FFF2-40B4-BE49-F238E27FC236}">
                <a16:creationId xmlns:a16="http://schemas.microsoft.com/office/drawing/2014/main" id="{3C6D9777-B28A-4A4B-9F4A-769B8DE1F0B0}"/>
              </a:ext>
            </a:extLst>
          </p:cNvPr>
          <p:cNvSpPr>
            <a:spLocks noGrp="1"/>
          </p:cNvSpPr>
          <p:nvPr>
            <p:ph type="pic" sz="quarter" idx="10" hasCustomPrompt="1"/>
          </p:nvPr>
        </p:nvSpPr>
        <p:spPr>
          <a:xfrm>
            <a:off x="6082748" y="0"/>
            <a:ext cx="6109252" cy="6858000"/>
          </a:xfrm>
          <a:solidFill>
            <a:schemeClr val="bg1">
              <a:lumMod val="75000"/>
            </a:schemeClr>
          </a:solidFill>
        </p:spPr>
        <p:txBody>
          <a:bodyPr anchor="ctr"/>
          <a:lstStyle>
            <a:lvl1pPr marL="0" indent="0" algn="ctr">
              <a:buNone/>
              <a:defRPr>
                <a:solidFill>
                  <a:schemeClr val="tx1"/>
                </a:solidFill>
              </a:defRPr>
            </a:lvl1pPr>
          </a:lstStyle>
          <a:p>
            <a:r>
              <a:rPr lang="en-US" dirty="0"/>
              <a:t>Click to insert photochart</a:t>
            </a:r>
            <a:br>
              <a:rPr lang="en-US" dirty="0"/>
            </a:br>
            <a:r>
              <a:rPr lang="en-US" dirty="0"/>
              <a:t>or paste here</a:t>
            </a:r>
          </a:p>
        </p:txBody>
      </p:sp>
      <p:sp>
        <p:nvSpPr>
          <p:cNvPr id="13" name="Text Placeholder 11">
            <a:extLst>
              <a:ext uri="{FF2B5EF4-FFF2-40B4-BE49-F238E27FC236}">
                <a16:creationId xmlns:a16="http://schemas.microsoft.com/office/drawing/2014/main" id="{32B4B324-A238-8B41-B66B-21C342AD3B0A}"/>
              </a:ext>
            </a:extLst>
          </p:cNvPr>
          <p:cNvSpPr>
            <a:spLocks noGrp="1"/>
          </p:cNvSpPr>
          <p:nvPr>
            <p:ph type="body" sz="quarter" idx="14" hasCustomPrompt="1"/>
          </p:nvPr>
        </p:nvSpPr>
        <p:spPr>
          <a:xfrm>
            <a:off x="612000" y="1620000"/>
            <a:ext cx="5279917"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4" name="Text Placeholder 11">
            <a:extLst>
              <a:ext uri="{FF2B5EF4-FFF2-40B4-BE49-F238E27FC236}">
                <a16:creationId xmlns:a16="http://schemas.microsoft.com/office/drawing/2014/main" id="{46EC3A1B-5BE4-AD41-A06D-7D4A3EB355E3}"/>
              </a:ext>
            </a:extLst>
          </p:cNvPr>
          <p:cNvSpPr>
            <a:spLocks noGrp="1"/>
          </p:cNvSpPr>
          <p:nvPr>
            <p:ph type="body" sz="quarter" idx="15" hasCustomPrompt="1"/>
          </p:nvPr>
        </p:nvSpPr>
        <p:spPr>
          <a:xfrm>
            <a:off x="612000" y="2029397"/>
            <a:ext cx="5279917"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15" name="Text Placeholder 11">
            <a:extLst>
              <a:ext uri="{FF2B5EF4-FFF2-40B4-BE49-F238E27FC236}">
                <a16:creationId xmlns:a16="http://schemas.microsoft.com/office/drawing/2014/main" id="{6C544F68-2295-4846-BBC3-CB66A11A82FA}"/>
              </a:ext>
            </a:extLst>
          </p:cNvPr>
          <p:cNvSpPr>
            <a:spLocks noGrp="1"/>
          </p:cNvSpPr>
          <p:nvPr>
            <p:ph type="body" sz="quarter" idx="16" hasCustomPrompt="1"/>
          </p:nvPr>
        </p:nvSpPr>
        <p:spPr>
          <a:xfrm>
            <a:off x="612000" y="2792438"/>
            <a:ext cx="5279917"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6" name="Text Placeholder 11">
            <a:extLst>
              <a:ext uri="{FF2B5EF4-FFF2-40B4-BE49-F238E27FC236}">
                <a16:creationId xmlns:a16="http://schemas.microsoft.com/office/drawing/2014/main" id="{BD606E93-813E-7E4C-83CF-24C186DF985D}"/>
              </a:ext>
            </a:extLst>
          </p:cNvPr>
          <p:cNvSpPr>
            <a:spLocks noGrp="1"/>
          </p:cNvSpPr>
          <p:nvPr>
            <p:ph type="body" sz="quarter" idx="17" hasCustomPrompt="1"/>
          </p:nvPr>
        </p:nvSpPr>
        <p:spPr>
          <a:xfrm>
            <a:off x="612000" y="3166433"/>
            <a:ext cx="5279917"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17" name="Text Placeholder 11">
            <a:extLst>
              <a:ext uri="{FF2B5EF4-FFF2-40B4-BE49-F238E27FC236}">
                <a16:creationId xmlns:a16="http://schemas.microsoft.com/office/drawing/2014/main" id="{2B40F9EF-6794-514E-8E83-A0C6AC7F80C2}"/>
              </a:ext>
            </a:extLst>
          </p:cNvPr>
          <p:cNvSpPr>
            <a:spLocks noGrp="1"/>
          </p:cNvSpPr>
          <p:nvPr>
            <p:ph type="body" sz="quarter" idx="18" hasCustomPrompt="1"/>
          </p:nvPr>
        </p:nvSpPr>
        <p:spPr>
          <a:xfrm>
            <a:off x="612000" y="3929474"/>
            <a:ext cx="5279917"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8" name="Text Placeholder 11">
            <a:extLst>
              <a:ext uri="{FF2B5EF4-FFF2-40B4-BE49-F238E27FC236}">
                <a16:creationId xmlns:a16="http://schemas.microsoft.com/office/drawing/2014/main" id="{C698E5E7-DE9F-A54A-B800-722D94D0AEEC}"/>
              </a:ext>
            </a:extLst>
          </p:cNvPr>
          <p:cNvSpPr>
            <a:spLocks noGrp="1"/>
          </p:cNvSpPr>
          <p:nvPr>
            <p:ph type="body" sz="quarter" idx="19" hasCustomPrompt="1"/>
          </p:nvPr>
        </p:nvSpPr>
        <p:spPr>
          <a:xfrm>
            <a:off x="612000" y="4303469"/>
            <a:ext cx="5279917"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19" name="Text Placeholder 11">
            <a:extLst>
              <a:ext uri="{FF2B5EF4-FFF2-40B4-BE49-F238E27FC236}">
                <a16:creationId xmlns:a16="http://schemas.microsoft.com/office/drawing/2014/main" id="{F6D8B205-8369-514D-845C-F1E091273457}"/>
              </a:ext>
            </a:extLst>
          </p:cNvPr>
          <p:cNvSpPr>
            <a:spLocks noGrp="1"/>
          </p:cNvSpPr>
          <p:nvPr>
            <p:ph type="body" sz="quarter" idx="20" hasCustomPrompt="1"/>
          </p:nvPr>
        </p:nvSpPr>
        <p:spPr>
          <a:xfrm>
            <a:off x="612000" y="5062577"/>
            <a:ext cx="5279917"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0" name="Text Placeholder 11">
            <a:extLst>
              <a:ext uri="{FF2B5EF4-FFF2-40B4-BE49-F238E27FC236}">
                <a16:creationId xmlns:a16="http://schemas.microsoft.com/office/drawing/2014/main" id="{0647CE9E-3CCF-B848-ADEE-D0BBA7FA143E}"/>
              </a:ext>
            </a:extLst>
          </p:cNvPr>
          <p:cNvSpPr>
            <a:spLocks noGrp="1"/>
          </p:cNvSpPr>
          <p:nvPr>
            <p:ph type="body" sz="quarter" idx="21" hasCustomPrompt="1"/>
          </p:nvPr>
        </p:nvSpPr>
        <p:spPr>
          <a:xfrm>
            <a:off x="612000" y="5436572"/>
            <a:ext cx="5279917"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pic>
        <p:nvPicPr>
          <p:cNvPr id="22" name="Picture 21">
            <a:extLst>
              <a:ext uri="{FF2B5EF4-FFF2-40B4-BE49-F238E27FC236}">
                <a16:creationId xmlns:a16="http://schemas.microsoft.com/office/drawing/2014/main" id="{3F7778CA-DA52-3E41-B9AD-23DB07C47935}"/>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1622056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llow-Coral Content [Half Chart]">
    <p:spTree>
      <p:nvGrpSpPr>
        <p:cNvPr id="1" name=""/>
        <p:cNvGrpSpPr/>
        <p:nvPr/>
      </p:nvGrpSpPr>
      <p:grpSpPr>
        <a:xfrm>
          <a:off x="0" y="0"/>
          <a:ext cx="0" cy="0"/>
          <a:chOff x="0" y="0"/>
          <a:chExt cx="0" cy="0"/>
        </a:xfrm>
      </p:grpSpPr>
      <p:sp>
        <p:nvSpPr>
          <p:cNvPr id="2" name="Title 1"/>
          <p:cNvSpPr>
            <a:spLocks noGrp="1"/>
          </p:cNvSpPr>
          <p:nvPr>
            <p:ph type="title"/>
          </p:nvPr>
        </p:nvSpPr>
        <p:spPr>
          <a:xfrm>
            <a:off x="612000" y="504540"/>
            <a:ext cx="5279917" cy="863084"/>
          </a:xfrm>
        </p:spPr>
        <p:txBody>
          <a:bodyPr/>
          <a:lstStyle>
            <a:lvl1pPr>
              <a:defRPr>
                <a:solidFill>
                  <a:schemeClr val="accent1"/>
                </a:solidFill>
              </a:defRPr>
            </a:lvl1pPr>
          </a:lstStyle>
          <a:p>
            <a:r>
              <a:rPr lang="en-US" dirty="0"/>
              <a:t>Click to edit Master title style</a:t>
            </a:r>
          </a:p>
        </p:txBody>
      </p:sp>
      <p:sp>
        <p:nvSpPr>
          <p:cNvPr id="6" name="Footer Placeholder 5"/>
          <p:cNvSpPr>
            <a:spLocks noGrp="1"/>
          </p:cNvSpPr>
          <p:nvPr>
            <p:ph type="ftr" sz="quarter" idx="11"/>
          </p:nvPr>
        </p:nvSpPr>
        <p:spPr>
          <a:xfrm>
            <a:off x="1279496" y="6356351"/>
            <a:ext cx="4612422" cy="365125"/>
          </a:xfrm>
        </p:spPr>
        <p:txBody>
          <a:bodyPr/>
          <a:lstStyle/>
          <a:p>
            <a:endParaRPr lang="en-US" dirty="0"/>
          </a:p>
        </p:txBody>
      </p:sp>
      <p:sp>
        <p:nvSpPr>
          <p:cNvPr id="7" name="Slide Number Placeholder 6"/>
          <p:cNvSpPr>
            <a:spLocks noGrp="1"/>
          </p:cNvSpPr>
          <p:nvPr>
            <p:ph type="sldNum" sz="quarter" idx="12"/>
          </p:nvPr>
        </p:nvSpPr>
        <p:spPr/>
        <p:txBody>
          <a:bodyPr/>
          <a:lstStyle/>
          <a:p>
            <a:fld id="{D0BB6535-0336-8449-81AC-9BE953FC5274}" type="slidenum">
              <a:rPr lang="en-US" smtClean="0"/>
              <a:t>‹#›</a:t>
            </a:fld>
            <a:endParaRPr lang="en-US" dirty="0"/>
          </a:p>
        </p:txBody>
      </p:sp>
      <p:sp>
        <p:nvSpPr>
          <p:cNvPr id="9" name="Content Placeholder 2">
            <a:extLst>
              <a:ext uri="{FF2B5EF4-FFF2-40B4-BE49-F238E27FC236}">
                <a16:creationId xmlns:a16="http://schemas.microsoft.com/office/drawing/2014/main" id="{0DA62CE8-03B6-3445-AE43-0B30BA5EFF4B}"/>
              </a:ext>
            </a:extLst>
          </p:cNvPr>
          <p:cNvSpPr>
            <a:spLocks noGrp="1"/>
          </p:cNvSpPr>
          <p:nvPr>
            <p:ph idx="1" hasCustomPrompt="1"/>
          </p:nvPr>
        </p:nvSpPr>
        <p:spPr>
          <a:xfrm>
            <a:off x="612000" y="2164466"/>
            <a:ext cx="5279917" cy="3808071"/>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EFF4AD3D-95CB-6542-B366-99C95554600A}"/>
              </a:ext>
            </a:extLst>
          </p:cNvPr>
          <p:cNvSpPr>
            <a:spLocks noGrp="1"/>
          </p:cNvSpPr>
          <p:nvPr>
            <p:ph type="body" sz="quarter" idx="13" hasCustomPrompt="1"/>
          </p:nvPr>
        </p:nvSpPr>
        <p:spPr>
          <a:xfrm>
            <a:off x="612776" y="1620000"/>
            <a:ext cx="5279232" cy="447675"/>
          </a:xfrm>
        </p:spPr>
        <p:txBody>
          <a:bodyPr/>
          <a:lstStyle>
            <a:lvl1pPr marL="0" indent="0">
              <a:buNone/>
              <a:defRPr>
                <a:solidFill>
                  <a:srgbClr val="E98276"/>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4" name="Chart Placeholder 3">
            <a:extLst>
              <a:ext uri="{FF2B5EF4-FFF2-40B4-BE49-F238E27FC236}">
                <a16:creationId xmlns:a16="http://schemas.microsoft.com/office/drawing/2014/main" id="{3FD1E282-7C41-534C-9758-62AF9C78B363}"/>
              </a:ext>
            </a:extLst>
          </p:cNvPr>
          <p:cNvSpPr>
            <a:spLocks noGrp="1"/>
          </p:cNvSpPr>
          <p:nvPr>
            <p:ph type="chart" sz="quarter" idx="14" hasCustomPrompt="1"/>
          </p:nvPr>
        </p:nvSpPr>
        <p:spPr>
          <a:xfrm>
            <a:off x="6096000" y="1620000"/>
            <a:ext cx="5534025" cy="4352537"/>
          </a:xfrm>
        </p:spPr>
        <p:txBody>
          <a:bodyPr anchor="ctr"/>
          <a:lstStyle>
            <a:lvl1pPr marL="0" indent="0" algn="ctr">
              <a:buNone/>
              <a:defRPr/>
            </a:lvl1pPr>
          </a:lstStyle>
          <a:p>
            <a:r>
              <a:rPr lang="en-US" dirty="0"/>
              <a:t>Click to insert chart</a:t>
            </a:r>
          </a:p>
        </p:txBody>
      </p:sp>
      <p:pic>
        <p:nvPicPr>
          <p:cNvPr id="11" name="Picture 10">
            <a:extLst>
              <a:ext uri="{FF2B5EF4-FFF2-40B4-BE49-F238E27FC236}">
                <a16:creationId xmlns:a16="http://schemas.microsoft.com/office/drawing/2014/main" id="{E7CA938F-943A-F64A-9278-E9C7D2CE917A}"/>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3325983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ellow-Co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3" name="Content Placeholder 2"/>
          <p:cNvSpPr>
            <a:spLocks noGrp="1"/>
          </p:cNvSpPr>
          <p:nvPr>
            <p:ph idx="1" hasCustomPrompt="1"/>
          </p:nvPr>
        </p:nvSpPr>
        <p:spPr>
          <a:xfrm>
            <a:off x="611999" y="1619999"/>
            <a:ext cx="10954800" cy="4320000"/>
          </a:xfrm>
        </p:spPr>
        <p:txBody>
          <a:bodyPr/>
          <a:lstStyle>
            <a:lvl1pPr>
              <a:buClr>
                <a:srgbClr val="E98276"/>
              </a:buClr>
              <a:defRPr/>
            </a:lvl1pPr>
            <a:lvl2pPr>
              <a:buClr>
                <a:srgbClr val="E98276"/>
              </a:buClr>
              <a:defRPr/>
            </a:lvl2pPr>
            <a:lvl3pPr>
              <a:buClr>
                <a:srgbClr val="E98276"/>
              </a:buClr>
              <a:defRPr/>
            </a:lvl3pPr>
            <a:lvl4pPr>
              <a:buClr>
                <a:srgbClr val="E98276"/>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74B01D2D-BA42-F346-959C-C900066180D1}"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pic>
        <p:nvPicPr>
          <p:cNvPr id="11" name="Picture 10">
            <a:extLst>
              <a:ext uri="{FF2B5EF4-FFF2-40B4-BE49-F238E27FC236}">
                <a16:creationId xmlns:a16="http://schemas.microsoft.com/office/drawing/2014/main" id="{0ED880A4-313E-A547-BB77-436C4EF00658}"/>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371459788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Yellow-Coral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6054CBE-C737-D847-9811-624A1E02D03D}"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pic>
        <p:nvPicPr>
          <p:cNvPr id="8" name="Picture 7">
            <a:extLst>
              <a:ext uri="{FF2B5EF4-FFF2-40B4-BE49-F238E27FC236}">
                <a16:creationId xmlns:a16="http://schemas.microsoft.com/office/drawing/2014/main" id="{A427E212-3FCD-F240-9FF7-F43BE2261774}"/>
              </a:ext>
            </a:extLst>
          </p:cNvPr>
          <p:cNvPicPr preferRelativeResize="0">
            <a:picLocks/>
          </p:cNvPicPr>
          <p:nvPr userDrawn="1"/>
        </p:nvPicPr>
        <p:blipFill>
          <a:blip r:embed="rId2"/>
          <a:srcRect/>
          <a:stretch/>
        </p:blipFill>
        <p:spPr>
          <a:xfrm>
            <a:off x="0" y="486000"/>
            <a:ext cx="360000" cy="899089"/>
          </a:xfrm>
          <a:prstGeom prst="rect">
            <a:avLst/>
          </a:prstGeom>
        </p:spPr>
      </p:pic>
      <p:sp>
        <p:nvSpPr>
          <p:cNvPr id="6" name="Rectangle 5">
            <a:extLst>
              <a:ext uri="{FF2B5EF4-FFF2-40B4-BE49-F238E27FC236}">
                <a16:creationId xmlns:a16="http://schemas.microsoft.com/office/drawing/2014/main" id="{284A4949-8A31-0840-B246-EE9E51D83DDB}"/>
              </a:ext>
            </a:extLst>
          </p:cNvPr>
          <p:cNvSpPr/>
          <p:nvPr userDrawn="1"/>
        </p:nvSpPr>
        <p:spPr>
          <a:xfrm>
            <a:off x="5761581" y="3244334"/>
            <a:ext cx="668837" cy="369332"/>
          </a:xfrm>
          <a:prstGeom prst="rect">
            <a:avLst/>
          </a:prstGeom>
        </p:spPr>
        <p:txBody>
          <a:bodyPr wrap="none">
            <a:spAutoFit/>
          </a:bodyPr>
          <a:lstStyle/>
          <a:p>
            <a:r>
              <a:rPr lang="en-US" dirty="0"/>
              <a:t>Coral</a:t>
            </a:r>
          </a:p>
        </p:txBody>
      </p:sp>
    </p:spTree>
    <p:extLst>
      <p:ext uri="{BB962C8B-B14F-4D97-AF65-F5344CB8AC3E}">
        <p14:creationId xmlns:p14="http://schemas.microsoft.com/office/powerpoint/2010/main" val="1337796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ellow-Coral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E4ED61-F482-4F4E-9658-CBC93CF9E2D5}"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pic>
        <p:nvPicPr>
          <p:cNvPr id="13" name="Picture 12">
            <a:extLst>
              <a:ext uri="{FF2B5EF4-FFF2-40B4-BE49-F238E27FC236}">
                <a16:creationId xmlns:a16="http://schemas.microsoft.com/office/drawing/2014/main" id="{8093055A-9347-CE40-9D58-496A9A0F373C}"/>
              </a:ext>
            </a:extLst>
          </p:cNvPr>
          <p:cNvPicPr>
            <a:picLocks noChangeAspect="1"/>
          </p:cNvPicPr>
          <p:nvPr userDrawn="1"/>
        </p:nvPicPr>
        <p:blipFill>
          <a:blip r:embed="rId2"/>
          <a:stretch>
            <a:fillRect/>
          </a:stretch>
        </p:blipFill>
        <p:spPr>
          <a:xfrm>
            <a:off x="782882" y="1527472"/>
            <a:ext cx="1038380" cy="1049667"/>
          </a:xfrm>
          <a:prstGeom prst="rect">
            <a:avLst/>
          </a:prstGeom>
        </p:spPr>
      </p:pic>
      <p:sp>
        <p:nvSpPr>
          <p:cNvPr id="14" name="Content Placeholder 2">
            <a:extLst>
              <a:ext uri="{FF2B5EF4-FFF2-40B4-BE49-F238E27FC236}">
                <a16:creationId xmlns:a16="http://schemas.microsoft.com/office/drawing/2014/main" id="{ECECA8FB-B3BD-5640-9692-29B5E1D33DF6}"/>
              </a:ext>
            </a:extLst>
          </p:cNvPr>
          <p:cNvSpPr>
            <a:spLocks noGrp="1"/>
          </p:cNvSpPr>
          <p:nvPr>
            <p:ph idx="1" hasCustomPrompt="1"/>
          </p:nvPr>
        </p:nvSpPr>
        <p:spPr>
          <a:xfrm>
            <a:off x="782882" y="5611912"/>
            <a:ext cx="10782703" cy="444944"/>
          </a:xfrm>
        </p:spPr>
        <p:txBody>
          <a:bodyPr/>
          <a:lstStyle>
            <a:lvl1pPr marL="0" indent="0">
              <a:buNone/>
              <a:defRPr>
                <a:solidFill>
                  <a:schemeClr val="tx1"/>
                </a:solidFill>
              </a:defRPr>
            </a:lvl1pPr>
          </a:lstStyle>
          <a:p>
            <a:pPr lvl="0"/>
            <a:r>
              <a:rPr lang="en-US" dirty="0"/>
              <a:t>Click to add source</a:t>
            </a:r>
          </a:p>
        </p:txBody>
      </p:sp>
      <p:sp>
        <p:nvSpPr>
          <p:cNvPr id="12" name="Title 1">
            <a:extLst>
              <a:ext uri="{FF2B5EF4-FFF2-40B4-BE49-F238E27FC236}">
                <a16:creationId xmlns:a16="http://schemas.microsoft.com/office/drawing/2014/main" id="{F41A1F23-F464-1E4C-A997-814FAF20158D}"/>
              </a:ext>
            </a:extLst>
          </p:cNvPr>
          <p:cNvSpPr>
            <a:spLocks noGrp="1"/>
          </p:cNvSpPr>
          <p:nvPr>
            <p:ph type="title" hasCustomPrompt="1"/>
          </p:nvPr>
        </p:nvSpPr>
        <p:spPr>
          <a:xfrm>
            <a:off x="782882" y="2746727"/>
            <a:ext cx="10838362" cy="2715768"/>
          </a:xfrm>
        </p:spPr>
        <p:txBody>
          <a:bodyPr anchor="t">
            <a:normAutofit/>
          </a:bodyPr>
          <a:lstStyle>
            <a:lvl1pPr>
              <a:defRPr sz="5400">
                <a:solidFill>
                  <a:schemeClr val="accent1"/>
                </a:solidFill>
              </a:defRPr>
            </a:lvl1pPr>
          </a:lstStyle>
          <a:p>
            <a:r>
              <a:rPr lang="en-US" dirty="0"/>
              <a:t>Click to add quote</a:t>
            </a:r>
          </a:p>
        </p:txBody>
      </p:sp>
      <p:pic>
        <p:nvPicPr>
          <p:cNvPr id="11" name="Picture 10">
            <a:extLst>
              <a:ext uri="{FF2B5EF4-FFF2-40B4-BE49-F238E27FC236}">
                <a16:creationId xmlns:a16="http://schemas.microsoft.com/office/drawing/2014/main" id="{FDBB6D5D-73FD-DC48-A104-4865C6CF446E}"/>
              </a:ext>
            </a:extLst>
          </p:cNvPr>
          <p:cNvPicPr preferRelativeResize="0">
            <a:picLocks/>
          </p:cNvPicPr>
          <p:nvPr userDrawn="1"/>
        </p:nvPicPr>
        <p:blipFill>
          <a:blip r:embed="rId3"/>
          <a:srcRect/>
          <a:stretch/>
        </p:blipFill>
        <p:spPr>
          <a:xfrm>
            <a:off x="0" y="1141200"/>
            <a:ext cx="360000" cy="5760000"/>
          </a:xfrm>
          <a:prstGeom prst="rect">
            <a:avLst/>
          </a:prstGeom>
        </p:spPr>
      </p:pic>
    </p:spTree>
    <p:extLst>
      <p:ext uri="{BB962C8B-B14F-4D97-AF65-F5344CB8AC3E}">
        <p14:creationId xmlns:p14="http://schemas.microsoft.com/office/powerpoint/2010/main" val="310789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ellow-Coral Content [Screen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DEC4BFAB-0C7C-884F-BD1C-D90F52C61F94}"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pic>
        <p:nvPicPr>
          <p:cNvPr id="8" name="Picture 7">
            <a:extLst>
              <a:ext uri="{FF2B5EF4-FFF2-40B4-BE49-F238E27FC236}">
                <a16:creationId xmlns:a16="http://schemas.microsoft.com/office/drawing/2014/main" id="{BE56834B-8D59-684C-9010-81FFA728A96F}"/>
              </a:ext>
            </a:extLst>
          </p:cNvPr>
          <p:cNvPicPr>
            <a:picLocks noChangeAspect="1"/>
          </p:cNvPicPr>
          <p:nvPr userDrawn="1"/>
        </p:nvPicPr>
        <p:blipFill>
          <a:blip r:embed="rId2"/>
          <a:stretch>
            <a:fillRect/>
          </a:stretch>
        </p:blipFill>
        <p:spPr>
          <a:xfrm>
            <a:off x="612000" y="1883431"/>
            <a:ext cx="4397097" cy="4089400"/>
          </a:xfrm>
          <a:prstGeom prst="rect">
            <a:avLst/>
          </a:prstGeom>
        </p:spPr>
      </p:pic>
      <p:sp>
        <p:nvSpPr>
          <p:cNvPr id="10" name="Picture Placeholder 9">
            <a:extLst>
              <a:ext uri="{FF2B5EF4-FFF2-40B4-BE49-F238E27FC236}">
                <a16:creationId xmlns:a16="http://schemas.microsoft.com/office/drawing/2014/main" id="{3B0C8362-3D6D-5A4F-953F-8851AB04D079}"/>
              </a:ext>
            </a:extLst>
          </p:cNvPr>
          <p:cNvSpPr>
            <a:spLocks noGrp="1"/>
          </p:cNvSpPr>
          <p:nvPr>
            <p:ph type="pic" sz="quarter" idx="13" hasCustomPrompt="1"/>
          </p:nvPr>
        </p:nvSpPr>
        <p:spPr>
          <a:xfrm>
            <a:off x="828675" y="2095500"/>
            <a:ext cx="3952875" cy="2209800"/>
          </a:xfrm>
          <a:solidFill>
            <a:schemeClr val="bg1">
              <a:lumMod val="75000"/>
            </a:schemeClr>
          </a:solidFill>
        </p:spPr>
        <p:txBody>
          <a:bodyPr anchor="ctr"/>
          <a:lstStyle>
            <a:lvl1pPr marL="0" indent="0" algn="ctr">
              <a:buNone/>
              <a:defRPr sz="1600">
                <a:solidFill>
                  <a:schemeClr val="tx1"/>
                </a:solidFill>
              </a:defRPr>
            </a:lvl1pPr>
          </a:lstStyle>
          <a:p>
            <a:r>
              <a:rPr lang="en-US" dirty="0"/>
              <a:t>Click to add image or paste here</a:t>
            </a:r>
          </a:p>
        </p:txBody>
      </p:sp>
      <p:sp>
        <p:nvSpPr>
          <p:cNvPr id="12" name="Text Placeholder 11">
            <a:extLst>
              <a:ext uri="{FF2B5EF4-FFF2-40B4-BE49-F238E27FC236}">
                <a16:creationId xmlns:a16="http://schemas.microsoft.com/office/drawing/2014/main" id="{DAD6F6D9-AA0C-244F-9D22-3CD47B5D55A3}"/>
              </a:ext>
            </a:extLst>
          </p:cNvPr>
          <p:cNvSpPr>
            <a:spLocks noGrp="1"/>
          </p:cNvSpPr>
          <p:nvPr>
            <p:ph type="body" sz="quarter" idx="14" hasCustomPrompt="1"/>
          </p:nvPr>
        </p:nvSpPr>
        <p:spPr>
          <a:xfrm>
            <a:off x="5638510" y="1883432"/>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3" name="Text Placeholder 11">
            <a:extLst>
              <a:ext uri="{FF2B5EF4-FFF2-40B4-BE49-F238E27FC236}">
                <a16:creationId xmlns:a16="http://schemas.microsoft.com/office/drawing/2014/main" id="{E1BFB74E-BF3C-8545-8EC2-F79D7C8F33C0}"/>
              </a:ext>
            </a:extLst>
          </p:cNvPr>
          <p:cNvSpPr>
            <a:spLocks noGrp="1"/>
          </p:cNvSpPr>
          <p:nvPr>
            <p:ph type="body" sz="quarter" idx="15" hasCustomPrompt="1"/>
          </p:nvPr>
        </p:nvSpPr>
        <p:spPr>
          <a:xfrm>
            <a:off x="5638510" y="2257427"/>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16" name="Text Placeholder 11">
            <a:extLst>
              <a:ext uri="{FF2B5EF4-FFF2-40B4-BE49-F238E27FC236}">
                <a16:creationId xmlns:a16="http://schemas.microsoft.com/office/drawing/2014/main" id="{E6CE6F65-EBB8-6143-A20D-D70C314C7E09}"/>
              </a:ext>
            </a:extLst>
          </p:cNvPr>
          <p:cNvSpPr>
            <a:spLocks noGrp="1"/>
          </p:cNvSpPr>
          <p:nvPr>
            <p:ph type="body" sz="quarter" idx="16" hasCustomPrompt="1"/>
          </p:nvPr>
        </p:nvSpPr>
        <p:spPr>
          <a:xfrm>
            <a:off x="5638510" y="2873736"/>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7" name="Text Placeholder 11">
            <a:extLst>
              <a:ext uri="{FF2B5EF4-FFF2-40B4-BE49-F238E27FC236}">
                <a16:creationId xmlns:a16="http://schemas.microsoft.com/office/drawing/2014/main" id="{59725391-DF6A-254C-AEC3-1C20588E1A17}"/>
              </a:ext>
            </a:extLst>
          </p:cNvPr>
          <p:cNvSpPr>
            <a:spLocks noGrp="1"/>
          </p:cNvSpPr>
          <p:nvPr>
            <p:ph type="body" sz="quarter" idx="17" hasCustomPrompt="1"/>
          </p:nvPr>
        </p:nvSpPr>
        <p:spPr>
          <a:xfrm>
            <a:off x="5638510" y="3247731"/>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18" name="Text Placeholder 11">
            <a:extLst>
              <a:ext uri="{FF2B5EF4-FFF2-40B4-BE49-F238E27FC236}">
                <a16:creationId xmlns:a16="http://schemas.microsoft.com/office/drawing/2014/main" id="{6E324002-C40D-0E4D-A0BF-B4EDC2C6CEF8}"/>
              </a:ext>
            </a:extLst>
          </p:cNvPr>
          <p:cNvSpPr>
            <a:spLocks noGrp="1"/>
          </p:cNvSpPr>
          <p:nvPr>
            <p:ph type="body" sz="quarter" idx="18" hasCustomPrompt="1"/>
          </p:nvPr>
        </p:nvSpPr>
        <p:spPr>
          <a:xfrm>
            <a:off x="5638510" y="3827774"/>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9" name="Text Placeholder 11">
            <a:extLst>
              <a:ext uri="{FF2B5EF4-FFF2-40B4-BE49-F238E27FC236}">
                <a16:creationId xmlns:a16="http://schemas.microsoft.com/office/drawing/2014/main" id="{5E8719AF-EA01-EE4D-8BCC-017642F795F5}"/>
              </a:ext>
            </a:extLst>
          </p:cNvPr>
          <p:cNvSpPr>
            <a:spLocks noGrp="1"/>
          </p:cNvSpPr>
          <p:nvPr>
            <p:ph type="body" sz="quarter" idx="19" hasCustomPrompt="1"/>
          </p:nvPr>
        </p:nvSpPr>
        <p:spPr>
          <a:xfrm>
            <a:off x="5638510" y="4201769"/>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0" name="Text Placeholder 11">
            <a:extLst>
              <a:ext uri="{FF2B5EF4-FFF2-40B4-BE49-F238E27FC236}">
                <a16:creationId xmlns:a16="http://schemas.microsoft.com/office/drawing/2014/main" id="{FE2C6C72-C1A0-9849-9364-85180A94916F}"/>
              </a:ext>
            </a:extLst>
          </p:cNvPr>
          <p:cNvSpPr>
            <a:spLocks noGrp="1"/>
          </p:cNvSpPr>
          <p:nvPr>
            <p:ph type="body" sz="quarter" idx="20" hasCustomPrompt="1"/>
          </p:nvPr>
        </p:nvSpPr>
        <p:spPr>
          <a:xfrm>
            <a:off x="5638510" y="4777721"/>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1" name="Text Placeholder 11">
            <a:extLst>
              <a:ext uri="{FF2B5EF4-FFF2-40B4-BE49-F238E27FC236}">
                <a16:creationId xmlns:a16="http://schemas.microsoft.com/office/drawing/2014/main" id="{F513A524-868C-AF4D-8D9C-F5AE3367D9DF}"/>
              </a:ext>
            </a:extLst>
          </p:cNvPr>
          <p:cNvSpPr>
            <a:spLocks noGrp="1"/>
          </p:cNvSpPr>
          <p:nvPr>
            <p:ph type="body" sz="quarter" idx="21" hasCustomPrompt="1"/>
          </p:nvPr>
        </p:nvSpPr>
        <p:spPr>
          <a:xfrm>
            <a:off x="5638510" y="5151716"/>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pic>
        <p:nvPicPr>
          <p:cNvPr id="23" name="Picture 22">
            <a:extLst>
              <a:ext uri="{FF2B5EF4-FFF2-40B4-BE49-F238E27FC236}">
                <a16:creationId xmlns:a16="http://schemas.microsoft.com/office/drawing/2014/main" id="{E3F98FCD-C817-A74D-8316-14939985C139}"/>
              </a:ext>
            </a:extLst>
          </p:cNvPr>
          <p:cNvPicPr preferRelativeResize="0">
            <a:picLocks/>
          </p:cNvPicPr>
          <p:nvPr userDrawn="1"/>
        </p:nvPicPr>
        <p:blipFill>
          <a:blip r:embed="rId3"/>
          <a:srcRect/>
          <a:stretch/>
        </p:blipFill>
        <p:spPr>
          <a:xfrm>
            <a:off x="0" y="486000"/>
            <a:ext cx="360000" cy="899089"/>
          </a:xfrm>
          <a:prstGeom prst="rect">
            <a:avLst/>
          </a:prstGeom>
        </p:spPr>
      </p:pic>
    </p:spTree>
    <p:extLst>
      <p:ext uri="{BB962C8B-B14F-4D97-AF65-F5344CB8AC3E}">
        <p14:creationId xmlns:p14="http://schemas.microsoft.com/office/powerpoint/2010/main" val="3637843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ellow-Coral Content [Phone Placeholder]">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0350E-7D82-0D41-9055-7B428FA204A3}"/>
              </a:ext>
            </a:extLst>
          </p:cNvPr>
          <p:cNvPicPr>
            <a:picLocks noChangeAspect="1"/>
          </p:cNvPicPr>
          <p:nvPr userDrawn="1"/>
        </p:nvPicPr>
        <p:blipFill>
          <a:blip r:embed="rId2"/>
          <a:stretch>
            <a:fillRect/>
          </a:stretch>
        </p:blipFill>
        <p:spPr>
          <a:xfrm>
            <a:off x="1869300" y="1726727"/>
            <a:ext cx="2273994" cy="4167612"/>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511796B-8BE4-A54C-815E-C604D6E99827}"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10" name="Picture Placeholder 9">
            <a:extLst>
              <a:ext uri="{FF2B5EF4-FFF2-40B4-BE49-F238E27FC236}">
                <a16:creationId xmlns:a16="http://schemas.microsoft.com/office/drawing/2014/main" id="{3B0C8362-3D6D-5A4F-953F-8851AB04D079}"/>
              </a:ext>
            </a:extLst>
          </p:cNvPr>
          <p:cNvSpPr>
            <a:spLocks noGrp="1"/>
          </p:cNvSpPr>
          <p:nvPr>
            <p:ph type="pic" sz="quarter" idx="13" hasCustomPrompt="1"/>
          </p:nvPr>
        </p:nvSpPr>
        <p:spPr>
          <a:xfrm>
            <a:off x="2038350" y="2070428"/>
            <a:ext cx="1933575" cy="3012599"/>
          </a:xfrm>
          <a:solidFill>
            <a:schemeClr val="bg1">
              <a:lumMod val="75000"/>
            </a:schemeClr>
          </a:solidFill>
        </p:spPr>
        <p:txBody>
          <a:bodyPr anchor="ctr"/>
          <a:lstStyle>
            <a:lvl1pPr marL="0" indent="0" algn="ctr">
              <a:buNone/>
              <a:defRPr sz="1600">
                <a:solidFill>
                  <a:schemeClr val="tx1"/>
                </a:solidFill>
              </a:defRPr>
            </a:lvl1pPr>
          </a:lstStyle>
          <a:p>
            <a:r>
              <a:rPr lang="en-US" dirty="0"/>
              <a:t>Click to add image or paste here</a:t>
            </a:r>
          </a:p>
        </p:txBody>
      </p:sp>
      <p:sp>
        <p:nvSpPr>
          <p:cNvPr id="23" name="Text Placeholder 11">
            <a:extLst>
              <a:ext uri="{FF2B5EF4-FFF2-40B4-BE49-F238E27FC236}">
                <a16:creationId xmlns:a16="http://schemas.microsoft.com/office/drawing/2014/main" id="{11DE4554-40EF-0348-82D1-77C7594C9B64}"/>
              </a:ext>
            </a:extLst>
          </p:cNvPr>
          <p:cNvSpPr>
            <a:spLocks noGrp="1"/>
          </p:cNvSpPr>
          <p:nvPr>
            <p:ph type="body" sz="quarter" idx="14" hasCustomPrompt="1"/>
          </p:nvPr>
        </p:nvSpPr>
        <p:spPr>
          <a:xfrm>
            <a:off x="5638510" y="1883432"/>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4" name="Text Placeholder 11">
            <a:extLst>
              <a:ext uri="{FF2B5EF4-FFF2-40B4-BE49-F238E27FC236}">
                <a16:creationId xmlns:a16="http://schemas.microsoft.com/office/drawing/2014/main" id="{7DA6EC74-9DA6-A54C-9D2D-9119DCE0C7A9}"/>
              </a:ext>
            </a:extLst>
          </p:cNvPr>
          <p:cNvSpPr>
            <a:spLocks noGrp="1"/>
          </p:cNvSpPr>
          <p:nvPr>
            <p:ph type="body" sz="quarter" idx="15" hasCustomPrompt="1"/>
          </p:nvPr>
        </p:nvSpPr>
        <p:spPr>
          <a:xfrm>
            <a:off x="5638510" y="2257427"/>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5" name="Text Placeholder 11">
            <a:extLst>
              <a:ext uri="{FF2B5EF4-FFF2-40B4-BE49-F238E27FC236}">
                <a16:creationId xmlns:a16="http://schemas.microsoft.com/office/drawing/2014/main" id="{73ECB22A-0EA6-EA43-A109-359DEA48B3D4}"/>
              </a:ext>
            </a:extLst>
          </p:cNvPr>
          <p:cNvSpPr>
            <a:spLocks noGrp="1"/>
          </p:cNvSpPr>
          <p:nvPr>
            <p:ph type="body" sz="quarter" idx="16" hasCustomPrompt="1"/>
          </p:nvPr>
        </p:nvSpPr>
        <p:spPr>
          <a:xfrm>
            <a:off x="5638510" y="2873736"/>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6" name="Text Placeholder 11">
            <a:extLst>
              <a:ext uri="{FF2B5EF4-FFF2-40B4-BE49-F238E27FC236}">
                <a16:creationId xmlns:a16="http://schemas.microsoft.com/office/drawing/2014/main" id="{AFFA09F8-806C-F946-8940-6BC902649F58}"/>
              </a:ext>
            </a:extLst>
          </p:cNvPr>
          <p:cNvSpPr>
            <a:spLocks noGrp="1"/>
          </p:cNvSpPr>
          <p:nvPr>
            <p:ph type="body" sz="quarter" idx="17" hasCustomPrompt="1"/>
          </p:nvPr>
        </p:nvSpPr>
        <p:spPr>
          <a:xfrm>
            <a:off x="5638510" y="3247731"/>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7" name="Text Placeholder 11">
            <a:extLst>
              <a:ext uri="{FF2B5EF4-FFF2-40B4-BE49-F238E27FC236}">
                <a16:creationId xmlns:a16="http://schemas.microsoft.com/office/drawing/2014/main" id="{BDCC9F24-6E98-4945-971B-53C2E79C7D5C}"/>
              </a:ext>
            </a:extLst>
          </p:cNvPr>
          <p:cNvSpPr>
            <a:spLocks noGrp="1"/>
          </p:cNvSpPr>
          <p:nvPr>
            <p:ph type="body" sz="quarter" idx="18" hasCustomPrompt="1"/>
          </p:nvPr>
        </p:nvSpPr>
        <p:spPr>
          <a:xfrm>
            <a:off x="5638510" y="3827774"/>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8" name="Text Placeholder 11">
            <a:extLst>
              <a:ext uri="{FF2B5EF4-FFF2-40B4-BE49-F238E27FC236}">
                <a16:creationId xmlns:a16="http://schemas.microsoft.com/office/drawing/2014/main" id="{0FDF6211-B460-E445-B72E-22A719410705}"/>
              </a:ext>
            </a:extLst>
          </p:cNvPr>
          <p:cNvSpPr>
            <a:spLocks noGrp="1"/>
          </p:cNvSpPr>
          <p:nvPr>
            <p:ph type="body" sz="quarter" idx="19" hasCustomPrompt="1"/>
          </p:nvPr>
        </p:nvSpPr>
        <p:spPr>
          <a:xfrm>
            <a:off x="5638510" y="4201769"/>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9" name="Text Placeholder 11">
            <a:extLst>
              <a:ext uri="{FF2B5EF4-FFF2-40B4-BE49-F238E27FC236}">
                <a16:creationId xmlns:a16="http://schemas.microsoft.com/office/drawing/2014/main" id="{8863E051-9704-584D-859A-46C9BA58D018}"/>
              </a:ext>
            </a:extLst>
          </p:cNvPr>
          <p:cNvSpPr>
            <a:spLocks noGrp="1"/>
          </p:cNvSpPr>
          <p:nvPr>
            <p:ph type="body" sz="quarter" idx="20" hasCustomPrompt="1"/>
          </p:nvPr>
        </p:nvSpPr>
        <p:spPr>
          <a:xfrm>
            <a:off x="5638510" y="4777721"/>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30" name="Text Placeholder 11">
            <a:extLst>
              <a:ext uri="{FF2B5EF4-FFF2-40B4-BE49-F238E27FC236}">
                <a16:creationId xmlns:a16="http://schemas.microsoft.com/office/drawing/2014/main" id="{AF6334BC-168A-834C-BF05-B503FEC34AD1}"/>
              </a:ext>
            </a:extLst>
          </p:cNvPr>
          <p:cNvSpPr>
            <a:spLocks noGrp="1"/>
          </p:cNvSpPr>
          <p:nvPr>
            <p:ph type="body" sz="quarter" idx="21" hasCustomPrompt="1"/>
          </p:nvPr>
        </p:nvSpPr>
        <p:spPr>
          <a:xfrm>
            <a:off x="5638510" y="5151716"/>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pic>
        <p:nvPicPr>
          <p:cNvPr id="18" name="Picture 17">
            <a:extLst>
              <a:ext uri="{FF2B5EF4-FFF2-40B4-BE49-F238E27FC236}">
                <a16:creationId xmlns:a16="http://schemas.microsoft.com/office/drawing/2014/main" id="{DA992DC1-4632-9342-9636-90CED219A59D}"/>
              </a:ext>
            </a:extLst>
          </p:cNvPr>
          <p:cNvPicPr preferRelativeResize="0">
            <a:picLocks/>
          </p:cNvPicPr>
          <p:nvPr userDrawn="1"/>
        </p:nvPicPr>
        <p:blipFill>
          <a:blip r:embed="rId3"/>
          <a:srcRect/>
          <a:stretch/>
        </p:blipFill>
        <p:spPr>
          <a:xfrm>
            <a:off x="0" y="486000"/>
            <a:ext cx="360000" cy="899089"/>
          </a:xfrm>
          <a:prstGeom prst="rect">
            <a:avLst/>
          </a:prstGeom>
        </p:spPr>
      </p:pic>
    </p:spTree>
    <p:extLst>
      <p:ext uri="{BB962C8B-B14F-4D97-AF65-F5344CB8AC3E}">
        <p14:creationId xmlns:p14="http://schemas.microsoft.com/office/powerpoint/2010/main" val="3517573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ellow-Coral Content [Tablet Placeholde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13925F6-0D7B-824A-8213-C6F943201708}"/>
              </a:ext>
            </a:extLst>
          </p:cNvPr>
          <p:cNvPicPr>
            <a:picLocks noChangeAspect="1"/>
          </p:cNvPicPr>
          <p:nvPr userDrawn="1"/>
        </p:nvPicPr>
        <p:blipFill>
          <a:blip r:embed="rId2"/>
          <a:stretch>
            <a:fillRect/>
          </a:stretch>
        </p:blipFill>
        <p:spPr>
          <a:xfrm>
            <a:off x="612001" y="1883432"/>
            <a:ext cx="4768570" cy="3087066"/>
          </a:xfrm>
          <a:prstGeom prst="rect">
            <a:avLst/>
          </a:prstGeom>
        </p:spPr>
      </p:pic>
      <p:sp>
        <p:nvSpPr>
          <p:cNvPr id="2" name="Title 1"/>
          <p:cNvSpPr>
            <a:spLocks noGrp="1"/>
          </p:cNvSpPr>
          <p:nvPr>
            <p:ph type="title"/>
          </p:nvPr>
        </p:nvSpPr>
        <p:spPr>
          <a:solidFill>
            <a:schemeClr val="bg1"/>
          </a:solidFill>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1895FE9-8563-F349-91D4-242258D1BBE0}"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10" name="Picture Placeholder 9">
            <a:extLst>
              <a:ext uri="{FF2B5EF4-FFF2-40B4-BE49-F238E27FC236}">
                <a16:creationId xmlns:a16="http://schemas.microsoft.com/office/drawing/2014/main" id="{3B0C8362-3D6D-5A4F-953F-8851AB04D079}"/>
              </a:ext>
            </a:extLst>
          </p:cNvPr>
          <p:cNvSpPr>
            <a:spLocks noGrp="1"/>
          </p:cNvSpPr>
          <p:nvPr>
            <p:ph type="pic" sz="quarter" idx="13" hasCustomPrompt="1"/>
          </p:nvPr>
        </p:nvSpPr>
        <p:spPr>
          <a:xfrm>
            <a:off x="1250920" y="2169690"/>
            <a:ext cx="3635405" cy="2516610"/>
          </a:xfrm>
          <a:solidFill>
            <a:schemeClr val="bg1">
              <a:lumMod val="75000"/>
            </a:schemeClr>
          </a:solidFill>
        </p:spPr>
        <p:txBody>
          <a:bodyPr anchor="ctr"/>
          <a:lstStyle>
            <a:lvl1pPr marL="0" indent="0" algn="ctr">
              <a:buNone/>
              <a:defRPr sz="1600">
                <a:solidFill>
                  <a:schemeClr val="tx1"/>
                </a:solidFill>
              </a:defRPr>
            </a:lvl1pPr>
          </a:lstStyle>
          <a:p>
            <a:r>
              <a:rPr lang="en-US" dirty="0"/>
              <a:t>Click to add image or paste here</a:t>
            </a:r>
          </a:p>
        </p:txBody>
      </p:sp>
      <p:sp>
        <p:nvSpPr>
          <p:cNvPr id="23" name="Text Placeholder 11">
            <a:extLst>
              <a:ext uri="{FF2B5EF4-FFF2-40B4-BE49-F238E27FC236}">
                <a16:creationId xmlns:a16="http://schemas.microsoft.com/office/drawing/2014/main" id="{11DE4554-40EF-0348-82D1-77C7594C9B64}"/>
              </a:ext>
            </a:extLst>
          </p:cNvPr>
          <p:cNvSpPr>
            <a:spLocks noGrp="1"/>
          </p:cNvSpPr>
          <p:nvPr>
            <p:ph type="body" sz="quarter" idx="14" hasCustomPrompt="1"/>
          </p:nvPr>
        </p:nvSpPr>
        <p:spPr>
          <a:xfrm>
            <a:off x="5638510" y="1883432"/>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4" name="Text Placeholder 11">
            <a:extLst>
              <a:ext uri="{FF2B5EF4-FFF2-40B4-BE49-F238E27FC236}">
                <a16:creationId xmlns:a16="http://schemas.microsoft.com/office/drawing/2014/main" id="{7DA6EC74-9DA6-A54C-9D2D-9119DCE0C7A9}"/>
              </a:ext>
            </a:extLst>
          </p:cNvPr>
          <p:cNvSpPr>
            <a:spLocks noGrp="1"/>
          </p:cNvSpPr>
          <p:nvPr>
            <p:ph type="body" sz="quarter" idx="15" hasCustomPrompt="1"/>
          </p:nvPr>
        </p:nvSpPr>
        <p:spPr>
          <a:xfrm>
            <a:off x="5638510" y="2257427"/>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5" name="Text Placeholder 11">
            <a:extLst>
              <a:ext uri="{FF2B5EF4-FFF2-40B4-BE49-F238E27FC236}">
                <a16:creationId xmlns:a16="http://schemas.microsoft.com/office/drawing/2014/main" id="{73ECB22A-0EA6-EA43-A109-359DEA48B3D4}"/>
              </a:ext>
            </a:extLst>
          </p:cNvPr>
          <p:cNvSpPr>
            <a:spLocks noGrp="1"/>
          </p:cNvSpPr>
          <p:nvPr>
            <p:ph type="body" sz="quarter" idx="16" hasCustomPrompt="1"/>
          </p:nvPr>
        </p:nvSpPr>
        <p:spPr>
          <a:xfrm>
            <a:off x="5638510" y="2873736"/>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6" name="Text Placeholder 11">
            <a:extLst>
              <a:ext uri="{FF2B5EF4-FFF2-40B4-BE49-F238E27FC236}">
                <a16:creationId xmlns:a16="http://schemas.microsoft.com/office/drawing/2014/main" id="{AFFA09F8-806C-F946-8940-6BC902649F58}"/>
              </a:ext>
            </a:extLst>
          </p:cNvPr>
          <p:cNvSpPr>
            <a:spLocks noGrp="1"/>
          </p:cNvSpPr>
          <p:nvPr>
            <p:ph type="body" sz="quarter" idx="17" hasCustomPrompt="1"/>
          </p:nvPr>
        </p:nvSpPr>
        <p:spPr>
          <a:xfrm>
            <a:off x="5638510" y="3247731"/>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7" name="Text Placeholder 11">
            <a:extLst>
              <a:ext uri="{FF2B5EF4-FFF2-40B4-BE49-F238E27FC236}">
                <a16:creationId xmlns:a16="http://schemas.microsoft.com/office/drawing/2014/main" id="{BDCC9F24-6E98-4945-971B-53C2E79C7D5C}"/>
              </a:ext>
            </a:extLst>
          </p:cNvPr>
          <p:cNvSpPr>
            <a:spLocks noGrp="1"/>
          </p:cNvSpPr>
          <p:nvPr>
            <p:ph type="body" sz="quarter" idx="18" hasCustomPrompt="1"/>
          </p:nvPr>
        </p:nvSpPr>
        <p:spPr>
          <a:xfrm>
            <a:off x="5638510" y="3827774"/>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8" name="Text Placeholder 11">
            <a:extLst>
              <a:ext uri="{FF2B5EF4-FFF2-40B4-BE49-F238E27FC236}">
                <a16:creationId xmlns:a16="http://schemas.microsoft.com/office/drawing/2014/main" id="{0FDF6211-B460-E445-B72E-22A719410705}"/>
              </a:ext>
            </a:extLst>
          </p:cNvPr>
          <p:cNvSpPr>
            <a:spLocks noGrp="1"/>
          </p:cNvSpPr>
          <p:nvPr>
            <p:ph type="body" sz="quarter" idx="19" hasCustomPrompt="1"/>
          </p:nvPr>
        </p:nvSpPr>
        <p:spPr>
          <a:xfrm>
            <a:off x="5638510" y="4201769"/>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9" name="Text Placeholder 11">
            <a:extLst>
              <a:ext uri="{FF2B5EF4-FFF2-40B4-BE49-F238E27FC236}">
                <a16:creationId xmlns:a16="http://schemas.microsoft.com/office/drawing/2014/main" id="{8863E051-9704-584D-859A-46C9BA58D018}"/>
              </a:ext>
            </a:extLst>
          </p:cNvPr>
          <p:cNvSpPr>
            <a:spLocks noGrp="1"/>
          </p:cNvSpPr>
          <p:nvPr>
            <p:ph type="body" sz="quarter" idx="20" hasCustomPrompt="1"/>
          </p:nvPr>
        </p:nvSpPr>
        <p:spPr>
          <a:xfrm>
            <a:off x="5638510" y="4777721"/>
            <a:ext cx="5982734"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30" name="Text Placeholder 11">
            <a:extLst>
              <a:ext uri="{FF2B5EF4-FFF2-40B4-BE49-F238E27FC236}">
                <a16:creationId xmlns:a16="http://schemas.microsoft.com/office/drawing/2014/main" id="{AF6334BC-168A-834C-BF05-B503FEC34AD1}"/>
              </a:ext>
            </a:extLst>
          </p:cNvPr>
          <p:cNvSpPr>
            <a:spLocks noGrp="1"/>
          </p:cNvSpPr>
          <p:nvPr>
            <p:ph type="body" sz="quarter" idx="21" hasCustomPrompt="1"/>
          </p:nvPr>
        </p:nvSpPr>
        <p:spPr>
          <a:xfrm>
            <a:off x="5638510" y="5151716"/>
            <a:ext cx="5982734"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pic>
        <p:nvPicPr>
          <p:cNvPr id="19" name="Picture 18">
            <a:extLst>
              <a:ext uri="{FF2B5EF4-FFF2-40B4-BE49-F238E27FC236}">
                <a16:creationId xmlns:a16="http://schemas.microsoft.com/office/drawing/2014/main" id="{A41DDB0E-CF00-744C-ABAD-C7151224C3BE}"/>
              </a:ext>
            </a:extLst>
          </p:cNvPr>
          <p:cNvPicPr preferRelativeResize="0">
            <a:picLocks/>
          </p:cNvPicPr>
          <p:nvPr userDrawn="1"/>
        </p:nvPicPr>
        <p:blipFill>
          <a:blip r:embed="rId3"/>
          <a:srcRect/>
          <a:stretch/>
        </p:blipFill>
        <p:spPr>
          <a:xfrm>
            <a:off x="0" y="486000"/>
            <a:ext cx="360000" cy="899089"/>
          </a:xfrm>
          <a:prstGeom prst="rect">
            <a:avLst/>
          </a:prstGeom>
        </p:spPr>
      </p:pic>
    </p:spTree>
    <p:extLst>
      <p:ext uri="{BB962C8B-B14F-4D97-AF65-F5344CB8AC3E}">
        <p14:creationId xmlns:p14="http://schemas.microsoft.com/office/powerpoint/2010/main" val="1722625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llow-Coral Content [4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E097176-D680-504E-9373-86075D9E66FC}"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8" name="Oval 7">
            <a:extLst>
              <a:ext uri="{FF2B5EF4-FFF2-40B4-BE49-F238E27FC236}">
                <a16:creationId xmlns:a16="http://schemas.microsoft.com/office/drawing/2014/main" id="{84CEB236-2CB1-A042-B359-4A2CBC97D276}"/>
              </a:ext>
            </a:extLst>
          </p:cNvPr>
          <p:cNvSpPr/>
          <p:nvPr userDrawn="1"/>
        </p:nvSpPr>
        <p:spPr>
          <a:xfrm>
            <a:off x="1350886" y="2383137"/>
            <a:ext cx="1797232" cy="1797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a:extLst>
              <a:ext uri="{FF2B5EF4-FFF2-40B4-BE49-F238E27FC236}">
                <a16:creationId xmlns:a16="http://schemas.microsoft.com/office/drawing/2014/main" id="{A8BC53CE-8BCF-F645-90C4-1570072D7B90}"/>
              </a:ext>
            </a:extLst>
          </p:cNvPr>
          <p:cNvSpPr>
            <a:spLocks noGrp="1"/>
          </p:cNvSpPr>
          <p:nvPr>
            <p:ph type="body" sz="quarter" idx="17" hasCustomPrompt="1"/>
          </p:nvPr>
        </p:nvSpPr>
        <p:spPr>
          <a:xfrm>
            <a:off x="1130732" y="4374038"/>
            <a:ext cx="2237540" cy="1084082"/>
          </a:xfrm>
        </p:spPr>
        <p:txBody>
          <a:bodyPr rIns="0"/>
          <a:lstStyle>
            <a:lvl1pPr marL="0" indent="0" algn="ctr">
              <a:lnSpc>
                <a:spcPct val="100000"/>
              </a:lnSpc>
              <a:spcBef>
                <a:spcPts val="0"/>
              </a:spcBef>
              <a:buNone/>
              <a:defRPr sz="2000"/>
            </a:lvl1pPr>
            <a:lvl2pPr marL="269875" indent="0" algn="ctr">
              <a:buNone/>
              <a:defRPr sz="2000"/>
            </a:lvl2pPr>
            <a:lvl3pPr marL="492125" indent="0" algn="ctr">
              <a:buNone/>
              <a:defRPr sz="2000"/>
            </a:lvl3pPr>
            <a:lvl4pPr marL="714375" indent="0" algn="ctr">
              <a:buNone/>
              <a:defRPr sz="2000"/>
            </a:lvl4pPr>
            <a:lvl5pPr marL="1828755" indent="0" algn="ctr">
              <a:buNone/>
              <a:defRPr sz="2000"/>
            </a:lvl5pPr>
          </a:lstStyle>
          <a:p>
            <a:pPr lvl="0"/>
            <a:r>
              <a:rPr lang="en-US" dirty="0"/>
              <a:t>Click to add value point</a:t>
            </a:r>
          </a:p>
        </p:txBody>
      </p:sp>
      <p:sp>
        <p:nvSpPr>
          <p:cNvPr id="16" name="Oval 15">
            <a:extLst>
              <a:ext uri="{FF2B5EF4-FFF2-40B4-BE49-F238E27FC236}">
                <a16:creationId xmlns:a16="http://schemas.microsoft.com/office/drawing/2014/main" id="{D179BB5D-6622-7243-BACE-74F6F63E1663}"/>
              </a:ext>
            </a:extLst>
          </p:cNvPr>
          <p:cNvSpPr/>
          <p:nvPr userDrawn="1"/>
        </p:nvSpPr>
        <p:spPr>
          <a:xfrm>
            <a:off x="4036334" y="2383137"/>
            <a:ext cx="1797232" cy="1797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9">
            <a:extLst>
              <a:ext uri="{FF2B5EF4-FFF2-40B4-BE49-F238E27FC236}">
                <a16:creationId xmlns:a16="http://schemas.microsoft.com/office/drawing/2014/main" id="{D3F4E909-27E8-384D-8A66-1859C282830C}"/>
              </a:ext>
            </a:extLst>
          </p:cNvPr>
          <p:cNvSpPr>
            <a:spLocks noGrp="1"/>
          </p:cNvSpPr>
          <p:nvPr>
            <p:ph type="body" sz="quarter" idx="18" hasCustomPrompt="1"/>
          </p:nvPr>
        </p:nvSpPr>
        <p:spPr>
          <a:xfrm>
            <a:off x="3816180" y="4374038"/>
            <a:ext cx="2237540" cy="1084082"/>
          </a:xfrm>
        </p:spPr>
        <p:txBody>
          <a:bodyPr rIns="0"/>
          <a:lstStyle>
            <a:lvl1pPr marL="0" indent="0" algn="ctr">
              <a:lnSpc>
                <a:spcPct val="100000"/>
              </a:lnSpc>
              <a:spcBef>
                <a:spcPts val="0"/>
              </a:spcBef>
              <a:buNone/>
              <a:defRPr sz="2000"/>
            </a:lvl1pPr>
            <a:lvl2pPr marL="269875" indent="0" algn="ctr">
              <a:buNone/>
              <a:defRPr sz="2000"/>
            </a:lvl2pPr>
            <a:lvl3pPr marL="492125" indent="0" algn="ctr">
              <a:buNone/>
              <a:defRPr sz="2000"/>
            </a:lvl3pPr>
            <a:lvl4pPr marL="714375" indent="0" algn="ctr">
              <a:buNone/>
              <a:defRPr sz="2000"/>
            </a:lvl4pPr>
            <a:lvl5pPr marL="1828755" indent="0" algn="ctr">
              <a:buNone/>
              <a:defRPr sz="2000"/>
            </a:lvl5pPr>
          </a:lstStyle>
          <a:p>
            <a:pPr lvl="0"/>
            <a:r>
              <a:rPr lang="en-US" dirty="0"/>
              <a:t>Click to add value point</a:t>
            </a:r>
          </a:p>
        </p:txBody>
      </p:sp>
      <p:sp>
        <p:nvSpPr>
          <p:cNvPr id="21" name="Oval 20">
            <a:extLst>
              <a:ext uri="{FF2B5EF4-FFF2-40B4-BE49-F238E27FC236}">
                <a16:creationId xmlns:a16="http://schemas.microsoft.com/office/drawing/2014/main" id="{143A6967-CA65-8842-A53C-AEEC706D0CEA}"/>
              </a:ext>
            </a:extLst>
          </p:cNvPr>
          <p:cNvSpPr/>
          <p:nvPr userDrawn="1"/>
        </p:nvSpPr>
        <p:spPr>
          <a:xfrm>
            <a:off x="6721782" y="2383137"/>
            <a:ext cx="1797232" cy="1797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 Placeholder 9">
            <a:extLst>
              <a:ext uri="{FF2B5EF4-FFF2-40B4-BE49-F238E27FC236}">
                <a16:creationId xmlns:a16="http://schemas.microsoft.com/office/drawing/2014/main" id="{A2A69360-278E-C94F-98D6-4C208C97DF96}"/>
              </a:ext>
            </a:extLst>
          </p:cNvPr>
          <p:cNvSpPr>
            <a:spLocks noGrp="1"/>
          </p:cNvSpPr>
          <p:nvPr>
            <p:ph type="body" sz="quarter" idx="19" hasCustomPrompt="1"/>
          </p:nvPr>
        </p:nvSpPr>
        <p:spPr>
          <a:xfrm>
            <a:off x="6501628" y="4374038"/>
            <a:ext cx="2237540" cy="1084082"/>
          </a:xfrm>
        </p:spPr>
        <p:txBody>
          <a:bodyPr rIns="0"/>
          <a:lstStyle>
            <a:lvl1pPr marL="0" indent="0" algn="ctr">
              <a:lnSpc>
                <a:spcPct val="100000"/>
              </a:lnSpc>
              <a:spcBef>
                <a:spcPts val="0"/>
              </a:spcBef>
              <a:buNone/>
              <a:defRPr sz="2000"/>
            </a:lvl1pPr>
            <a:lvl2pPr marL="269875" indent="0" algn="ctr">
              <a:buNone/>
              <a:defRPr sz="2000"/>
            </a:lvl2pPr>
            <a:lvl3pPr marL="492125" indent="0" algn="ctr">
              <a:buNone/>
              <a:defRPr sz="2000"/>
            </a:lvl3pPr>
            <a:lvl4pPr marL="714375" indent="0" algn="ctr">
              <a:buNone/>
              <a:defRPr sz="2000"/>
            </a:lvl4pPr>
            <a:lvl5pPr marL="1828755" indent="0" algn="ctr">
              <a:buNone/>
              <a:defRPr sz="2000"/>
            </a:lvl5pPr>
          </a:lstStyle>
          <a:p>
            <a:pPr lvl="0"/>
            <a:r>
              <a:rPr lang="en-US" dirty="0"/>
              <a:t>Click to add value point</a:t>
            </a:r>
          </a:p>
        </p:txBody>
      </p:sp>
      <p:sp>
        <p:nvSpPr>
          <p:cNvPr id="23" name="Oval 22">
            <a:extLst>
              <a:ext uri="{FF2B5EF4-FFF2-40B4-BE49-F238E27FC236}">
                <a16:creationId xmlns:a16="http://schemas.microsoft.com/office/drawing/2014/main" id="{1475F467-4847-2546-B56D-69C48CFE44E1}"/>
              </a:ext>
            </a:extLst>
          </p:cNvPr>
          <p:cNvSpPr/>
          <p:nvPr userDrawn="1"/>
        </p:nvSpPr>
        <p:spPr>
          <a:xfrm>
            <a:off x="9407231" y="2383137"/>
            <a:ext cx="1797232" cy="1797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 Placeholder 9">
            <a:extLst>
              <a:ext uri="{FF2B5EF4-FFF2-40B4-BE49-F238E27FC236}">
                <a16:creationId xmlns:a16="http://schemas.microsoft.com/office/drawing/2014/main" id="{D4318B8B-615C-404A-AD00-27D300D33C12}"/>
              </a:ext>
            </a:extLst>
          </p:cNvPr>
          <p:cNvSpPr>
            <a:spLocks noGrp="1"/>
          </p:cNvSpPr>
          <p:nvPr>
            <p:ph type="body" sz="quarter" idx="20" hasCustomPrompt="1"/>
          </p:nvPr>
        </p:nvSpPr>
        <p:spPr>
          <a:xfrm>
            <a:off x="9187077" y="4374038"/>
            <a:ext cx="2237540" cy="1084082"/>
          </a:xfrm>
        </p:spPr>
        <p:txBody>
          <a:bodyPr rIns="0"/>
          <a:lstStyle>
            <a:lvl1pPr marL="0" indent="0" algn="ctr">
              <a:lnSpc>
                <a:spcPct val="100000"/>
              </a:lnSpc>
              <a:spcBef>
                <a:spcPts val="0"/>
              </a:spcBef>
              <a:buNone/>
              <a:defRPr sz="2000"/>
            </a:lvl1pPr>
            <a:lvl2pPr marL="269875" indent="0" algn="ctr">
              <a:buNone/>
              <a:defRPr sz="2000"/>
            </a:lvl2pPr>
            <a:lvl3pPr marL="492125" indent="0" algn="ctr">
              <a:buNone/>
              <a:defRPr sz="2000"/>
            </a:lvl3pPr>
            <a:lvl4pPr marL="714375" indent="0" algn="ctr">
              <a:buNone/>
              <a:defRPr sz="2000"/>
            </a:lvl4pPr>
            <a:lvl5pPr marL="1828755" indent="0" algn="ctr">
              <a:buNone/>
              <a:defRPr sz="2000"/>
            </a:lvl5pPr>
          </a:lstStyle>
          <a:p>
            <a:pPr lvl="0"/>
            <a:r>
              <a:rPr lang="en-US" dirty="0"/>
              <a:t>Click to add value point</a:t>
            </a:r>
          </a:p>
        </p:txBody>
      </p:sp>
      <p:pic>
        <p:nvPicPr>
          <p:cNvPr id="15" name="Picture 14">
            <a:extLst>
              <a:ext uri="{FF2B5EF4-FFF2-40B4-BE49-F238E27FC236}">
                <a16:creationId xmlns:a16="http://schemas.microsoft.com/office/drawing/2014/main" id="{B83AC00E-8ED3-D749-9FA4-000882C9A1A3}"/>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102209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Coral Title [Photo]">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B65D15B7-17F5-C94E-8BF2-AF054D07395A}"/>
              </a:ext>
            </a:extLst>
          </p:cNvPr>
          <p:cNvSpPr>
            <a:spLocks noGrp="1"/>
          </p:cNvSpPr>
          <p:nvPr>
            <p:ph type="pic" sz="quarter" idx="10" hasCustomPrompt="1"/>
          </p:nvPr>
        </p:nvSpPr>
        <p:spPr>
          <a:xfrm>
            <a:off x="0" y="0"/>
            <a:ext cx="6120000" cy="6858000"/>
          </a:xfrm>
          <a:solidFill>
            <a:schemeClr val="bg1">
              <a:lumMod val="75000"/>
            </a:schemeClr>
          </a:solidFill>
        </p:spPr>
        <p:txBody>
          <a:bodyPr anchor="ctr"/>
          <a:lstStyle>
            <a:lvl1pPr marL="0" indent="0" algn="ctr">
              <a:buNone/>
              <a:defRPr>
                <a:solidFill>
                  <a:schemeClr val="tx1"/>
                </a:solidFill>
              </a:defRPr>
            </a:lvl1pPr>
          </a:lstStyle>
          <a:p>
            <a:r>
              <a:rPr lang="en-US" dirty="0"/>
              <a:t>Click to insert photochart</a:t>
            </a:r>
            <a:br>
              <a:rPr lang="en-US" dirty="0"/>
            </a:br>
            <a:r>
              <a:rPr lang="en-US" dirty="0"/>
              <a:t>or paste here</a:t>
            </a:r>
          </a:p>
        </p:txBody>
      </p:sp>
      <p:pic>
        <p:nvPicPr>
          <p:cNvPr id="18" name="Picture 17">
            <a:extLst>
              <a:ext uri="{FF2B5EF4-FFF2-40B4-BE49-F238E27FC236}">
                <a16:creationId xmlns:a16="http://schemas.microsoft.com/office/drawing/2014/main" id="{766F21C8-8784-3C48-AA6D-27567BD14971}"/>
              </a:ext>
            </a:extLst>
          </p:cNvPr>
          <p:cNvPicPr preferRelativeResize="0">
            <a:picLocks/>
          </p:cNvPicPr>
          <p:nvPr userDrawn="1"/>
        </p:nvPicPr>
        <p:blipFill>
          <a:blip r:embed="rId2"/>
          <a:srcRect/>
          <a:stretch/>
        </p:blipFill>
        <p:spPr>
          <a:xfrm>
            <a:off x="0" y="1141200"/>
            <a:ext cx="360000" cy="5760000"/>
          </a:xfrm>
          <a:prstGeom prst="rect">
            <a:avLst/>
          </a:prstGeom>
        </p:spPr>
      </p:pic>
      <p:sp>
        <p:nvSpPr>
          <p:cNvPr id="12" name="Title 1">
            <a:extLst>
              <a:ext uri="{FF2B5EF4-FFF2-40B4-BE49-F238E27FC236}">
                <a16:creationId xmlns:a16="http://schemas.microsoft.com/office/drawing/2014/main" id="{4516FFDA-82D6-904A-B408-01740AA7A61E}"/>
              </a:ext>
            </a:extLst>
          </p:cNvPr>
          <p:cNvSpPr>
            <a:spLocks noGrp="1"/>
          </p:cNvSpPr>
          <p:nvPr>
            <p:ph type="ctrTitle" hasCustomPrompt="1"/>
          </p:nvPr>
        </p:nvSpPr>
        <p:spPr>
          <a:xfrm>
            <a:off x="6879600" y="2455200"/>
            <a:ext cx="4687614" cy="1224310"/>
          </a:xfrm>
        </p:spPr>
        <p:txBody>
          <a:bodyPr wrap="square" anchor="t">
            <a:spAutoFit/>
          </a:bodyPr>
          <a:lstStyle>
            <a:lvl1pPr algn="l">
              <a:lnSpc>
                <a:spcPct val="75000"/>
              </a:lnSpc>
              <a:defRPr sz="4800">
                <a:solidFill>
                  <a:schemeClr val="accent1"/>
                </a:solidFill>
              </a:defRPr>
            </a:lvl1pPr>
          </a:lstStyle>
          <a:p>
            <a:r>
              <a:rPr lang="en-US" dirty="0"/>
              <a:t>Click to edit presentation title</a:t>
            </a:r>
          </a:p>
        </p:txBody>
      </p:sp>
      <p:sp>
        <p:nvSpPr>
          <p:cNvPr id="13" name="Subtitle 2">
            <a:extLst>
              <a:ext uri="{FF2B5EF4-FFF2-40B4-BE49-F238E27FC236}">
                <a16:creationId xmlns:a16="http://schemas.microsoft.com/office/drawing/2014/main" id="{E33A2DF1-A4AA-6D4C-B7B8-A6C8DAE45726}"/>
              </a:ext>
            </a:extLst>
          </p:cNvPr>
          <p:cNvSpPr>
            <a:spLocks noGrp="1"/>
          </p:cNvSpPr>
          <p:nvPr>
            <p:ph type="subTitle" idx="1" hasCustomPrompt="1"/>
          </p:nvPr>
        </p:nvSpPr>
        <p:spPr>
          <a:xfrm>
            <a:off x="6879600" y="3912723"/>
            <a:ext cx="4687614" cy="424732"/>
          </a:xfrm>
        </p:spPr>
        <p:txBody>
          <a:bodyPr>
            <a:sp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presentation subtitle</a:t>
            </a:r>
          </a:p>
        </p:txBody>
      </p:sp>
      <p:sp>
        <p:nvSpPr>
          <p:cNvPr id="14" name="Text Placeholder 7">
            <a:extLst>
              <a:ext uri="{FF2B5EF4-FFF2-40B4-BE49-F238E27FC236}">
                <a16:creationId xmlns:a16="http://schemas.microsoft.com/office/drawing/2014/main" id="{32E66249-105D-0143-AEE1-7B8612B8ED0D}"/>
              </a:ext>
            </a:extLst>
          </p:cNvPr>
          <p:cNvSpPr>
            <a:spLocks noGrp="1"/>
          </p:cNvSpPr>
          <p:nvPr>
            <p:ph type="body" sz="quarter" idx="11" hasCustomPrompt="1"/>
          </p:nvPr>
        </p:nvSpPr>
        <p:spPr>
          <a:xfrm>
            <a:off x="6879600" y="5918835"/>
            <a:ext cx="4418013" cy="366462"/>
          </a:xfrm>
        </p:spPr>
        <p:txBody>
          <a:bodyPr/>
          <a:lstStyle>
            <a:lvl1pPr marL="0" marR="0" indent="0" algn="l" defTabSz="914377" rtl="0" eaLnBrk="1" fontAlgn="auto" latinLnBrk="0" hangingPunct="1">
              <a:lnSpc>
                <a:spcPct val="90000"/>
              </a:lnSpc>
              <a:spcBef>
                <a:spcPts val="800"/>
              </a:spcBef>
              <a:spcAft>
                <a:spcPts val="0"/>
              </a:spcAft>
              <a:buClrTx/>
              <a:buSzTx/>
              <a:buFontTx/>
              <a:buNone/>
              <a:tabLst/>
              <a:defRPr sz="1800">
                <a:solidFill>
                  <a:schemeClr val="tx1"/>
                </a:solidFill>
              </a:defRPr>
            </a:lvl1pPr>
          </a:lstStyle>
          <a:p>
            <a:r>
              <a:rPr lang="en-US" dirty="0"/>
              <a:t>Click to date</a:t>
            </a:r>
          </a:p>
        </p:txBody>
      </p:sp>
      <p:pic>
        <p:nvPicPr>
          <p:cNvPr id="15" name="Picture 14" descr="A picture containing text&#10;&#10;Description automatically generated">
            <a:extLst>
              <a:ext uri="{FF2B5EF4-FFF2-40B4-BE49-F238E27FC236}">
                <a16:creationId xmlns:a16="http://schemas.microsoft.com/office/drawing/2014/main" id="{BF59A5D5-3A4A-F843-BEC2-48A9EADAEAB6}"/>
              </a:ext>
            </a:extLst>
          </p:cNvPr>
          <p:cNvPicPr>
            <a:picLocks noChangeAspect="1"/>
          </p:cNvPicPr>
          <p:nvPr userDrawn="1"/>
        </p:nvPicPr>
        <p:blipFill>
          <a:blip r:embed="rId3"/>
          <a:stretch>
            <a:fillRect/>
          </a:stretch>
        </p:blipFill>
        <p:spPr>
          <a:xfrm>
            <a:off x="10450897" y="409864"/>
            <a:ext cx="1320800" cy="571500"/>
          </a:xfrm>
          <a:prstGeom prst="rect">
            <a:avLst/>
          </a:prstGeom>
        </p:spPr>
      </p:pic>
    </p:spTree>
    <p:extLst>
      <p:ext uri="{BB962C8B-B14F-4D97-AF65-F5344CB8AC3E}">
        <p14:creationId xmlns:p14="http://schemas.microsoft.com/office/powerpoint/2010/main" val="793644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Coral Content [5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8CC1A3D-F173-624A-9BBA-2E3B5CBF4651}"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8" name="Oval 7">
            <a:extLst>
              <a:ext uri="{FF2B5EF4-FFF2-40B4-BE49-F238E27FC236}">
                <a16:creationId xmlns:a16="http://schemas.microsoft.com/office/drawing/2014/main" id="{84CEB236-2CB1-A042-B359-4A2CBC97D276}"/>
              </a:ext>
            </a:extLst>
          </p:cNvPr>
          <p:cNvSpPr/>
          <p:nvPr userDrawn="1"/>
        </p:nvSpPr>
        <p:spPr>
          <a:xfrm>
            <a:off x="1105925" y="2699033"/>
            <a:ext cx="1446794" cy="1446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2F05CB93-D32C-3B47-B6E4-A504D9F42C45}"/>
              </a:ext>
            </a:extLst>
          </p:cNvPr>
          <p:cNvSpPr/>
          <p:nvPr userDrawn="1"/>
        </p:nvSpPr>
        <p:spPr>
          <a:xfrm>
            <a:off x="3164292" y="2699033"/>
            <a:ext cx="1446794" cy="1446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B420AE7-4839-3642-B6FD-36F79581D460}"/>
              </a:ext>
            </a:extLst>
          </p:cNvPr>
          <p:cNvSpPr/>
          <p:nvPr userDrawn="1"/>
        </p:nvSpPr>
        <p:spPr>
          <a:xfrm>
            <a:off x="5222659" y="2699033"/>
            <a:ext cx="1446794" cy="1446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016D651-2FCD-254D-9B5F-86A85A059B60}"/>
              </a:ext>
            </a:extLst>
          </p:cNvPr>
          <p:cNvSpPr/>
          <p:nvPr userDrawn="1"/>
        </p:nvSpPr>
        <p:spPr>
          <a:xfrm>
            <a:off x="7290844" y="2699033"/>
            <a:ext cx="1446794" cy="1446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A2E1A582-8BD1-294F-95C7-7E7051F51E2B}"/>
              </a:ext>
            </a:extLst>
          </p:cNvPr>
          <p:cNvSpPr/>
          <p:nvPr userDrawn="1"/>
        </p:nvSpPr>
        <p:spPr>
          <a:xfrm>
            <a:off x="9359029" y="2699033"/>
            <a:ext cx="1446794" cy="1446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a:extLst>
              <a:ext uri="{FF2B5EF4-FFF2-40B4-BE49-F238E27FC236}">
                <a16:creationId xmlns:a16="http://schemas.microsoft.com/office/drawing/2014/main" id="{D194C23C-7E23-914F-9AD3-B5A72B48AD4F}"/>
              </a:ext>
            </a:extLst>
          </p:cNvPr>
          <p:cNvSpPr>
            <a:spLocks noGrp="1"/>
          </p:cNvSpPr>
          <p:nvPr>
            <p:ph type="body" sz="quarter" idx="13" hasCustomPrompt="1"/>
          </p:nvPr>
        </p:nvSpPr>
        <p:spPr>
          <a:xfrm>
            <a:off x="990600" y="4318000"/>
            <a:ext cx="1676400" cy="1357313"/>
          </a:xfrm>
        </p:spPr>
        <p:txBody>
          <a:bodyPr rIns="0"/>
          <a:lstStyle>
            <a:lvl1pPr marL="0" indent="0" algn="ctr">
              <a:buNone/>
              <a:defRPr sz="1800"/>
            </a:lvl1pPr>
            <a:lvl2pPr marL="269875" indent="0" algn="ctr">
              <a:buNone/>
              <a:defRPr sz="1800"/>
            </a:lvl2pPr>
            <a:lvl3pPr marL="492125" indent="0" algn="ctr">
              <a:buNone/>
              <a:defRPr sz="1800"/>
            </a:lvl3pPr>
            <a:lvl4pPr marL="714375" indent="0" algn="ctr">
              <a:buNone/>
              <a:defRPr sz="1800"/>
            </a:lvl4pPr>
            <a:lvl5pPr marL="1828755" indent="0" algn="ctr">
              <a:buNone/>
              <a:defRPr sz="1800"/>
            </a:lvl5pPr>
          </a:lstStyle>
          <a:p>
            <a:pPr lvl="0"/>
            <a:r>
              <a:rPr lang="en-US" dirty="0"/>
              <a:t>Click to add value point</a:t>
            </a:r>
          </a:p>
        </p:txBody>
      </p:sp>
      <p:sp>
        <p:nvSpPr>
          <p:cNvPr id="33" name="Text Placeholder 9">
            <a:extLst>
              <a:ext uri="{FF2B5EF4-FFF2-40B4-BE49-F238E27FC236}">
                <a16:creationId xmlns:a16="http://schemas.microsoft.com/office/drawing/2014/main" id="{7D2AF224-E87E-E445-BDE3-B1A13656310D}"/>
              </a:ext>
            </a:extLst>
          </p:cNvPr>
          <p:cNvSpPr>
            <a:spLocks noGrp="1"/>
          </p:cNvSpPr>
          <p:nvPr>
            <p:ph type="body" sz="quarter" idx="14" hasCustomPrompt="1"/>
          </p:nvPr>
        </p:nvSpPr>
        <p:spPr>
          <a:xfrm>
            <a:off x="3054007" y="4318000"/>
            <a:ext cx="1676400" cy="1357313"/>
          </a:xfrm>
        </p:spPr>
        <p:txBody>
          <a:bodyPr rIns="0"/>
          <a:lstStyle>
            <a:lvl1pPr marL="0" indent="0" algn="ctr">
              <a:buNone/>
              <a:defRPr sz="1800"/>
            </a:lvl1pPr>
            <a:lvl2pPr marL="269875" indent="0" algn="ctr">
              <a:buNone/>
              <a:defRPr sz="1800"/>
            </a:lvl2pPr>
            <a:lvl3pPr marL="492125" indent="0" algn="ctr">
              <a:buNone/>
              <a:defRPr sz="1800"/>
            </a:lvl3pPr>
            <a:lvl4pPr marL="714375" indent="0" algn="ctr">
              <a:buNone/>
              <a:defRPr sz="1800"/>
            </a:lvl4pPr>
            <a:lvl5pPr marL="1828755" indent="0" algn="ctr">
              <a:buNone/>
              <a:defRPr sz="1800"/>
            </a:lvl5pPr>
          </a:lstStyle>
          <a:p>
            <a:pPr lvl="0"/>
            <a:r>
              <a:rPr lang="en-US" dirty="0"/>
              <a:t>Click to add value point</a:t>
            </a:r>
          </a:p>
        </p:txBody>
      </p:sp>
      <p:sp>
        <p:nvSpPr>
          <p:cNvPr id="34" name="Text Placeholder 9">
            <a:extLst>
              <a:ext uri="{FF2B5EF4-FFF2-40B4-BE49-F238E27FC236}">
                <a16:creationId xmlns:a16="http://schemas.microsoft.com/office/drawing/2014/main" id="{F9CA11BB-2A66-D849-A1B8-773902A91101}"/>
              </a:ext>
            </a:extLst>
          </p:cNvPr>
          <p:cNvSpPr>
            <a:spLocks noGrp="1"/>
          </p:cNvSpPr>
          <p:nvPr>
            <p:ph type="body" sz="quarter" idx="15" hasCustomPrompt="1"/>
          </p:nvPr>
        </p:nvSpPr>
        <p:spPr>
          <a:xfrm>
            <a:off x="5117413" y="4318000"/>
            <a:ext cx="1676400" cy="1357313"/>
          </a:xfrm>
        </p:spPr>
        <p:txBody>
          <a:bodyPr rIns="0"/>
          <a:lstStyle>
            <a:lvl1pPr marL="0" indent="0" algn="ctr">
              <a:buNone/>
              <a:defRPr sz="1800"/>
            </a:lvl1pPr>
            <a:lvl2pPr marL="269875" indent="0" algn="ctr">
              <a:buNone/>
              <a:defRPr sz="1800"/>
            </a:lvl2pPr>
            <a:lvl3pPr marL="492125" indent="0" algn="ctr">
              <a:buNone/>
              <a:defRPr sz="1800"/>
            </a:lvl3pPr>
            <a:lvl4pPr marL="714375" indent="0" algn="ctr">
              <a:buNone/>
              <a:defRPr sz="1800"/>
            </a:lvl4pPr>
            <a:lvl5pPr marL="1828755" indent="0" algn="ctr">
              <a:buNone/>
              <a:defRPr sz="1800"/>
            </a:lvl5pPr>
          </a:lstStyle>
          <a:p>
            <a:pPr lvl="0"/>
            <a:r>
              <a:rPr lang="en-US" dirty="0"/>
              <a:t>Click to add value point</a:t>
            </a:r>
          </a:p>
        </p:txBody>
      </p:sp>
      <p:sp>
        <p:nvSpPr>
          <p:cNvPr id="35" name="Text Placeholder 9">
            <a:extLst>
              <a:ext uri="{FF2B5EF4-FFF2-40B4-BE49-F238E27FC236}">
                <a16:creationId xmlns:a16="http://schemas.microsoft.com/office/drawing/2014/main" id="{A075A5C9-EB83-F94F-82DC-B2DCF329FCEC}"/>
              </a:ext>
            </a:extLst>
          </p:cNvPr>
          <p:cNvSpPr>
            <a:spLocks noGrp="1"/>
          </p:cNvSpPr>
          <p:nvPr>
            <p:ph type="body" sz="quarter" idx="16" hasCustomPrompt="1"/>
          </p:nvPr>
        </p:nvSpPr>
        <p:spPr>
          <a:xfrm>
            <a:off x="7180820" y="4318000"/>
            <a:ext cx="1676400" cy="1357313"/>
          </a:xfrm>
        </p:spPr>
        <p:txBody>
          <a:bodyPr rIns="0"/>
          <a:lstStyle>
            <a:lvl1pPr marL="0" indent="0" algn="ctr">
              <a:buNone/>
              <a:defRPr sz="1800"/>
            </a:lvl1pPr>
            <a:lvl2pPr marL="269875" indent="0" algn="ctr">
              <a:buNone/>
              <a:defRPr sz="1800"/>
            </a:lvl2pPr>
            <a:lvl3pPr marL="492125" indent="0" algn="ctr">
              <a:buNone/>
              <a:defRPr sz="1800"/>
            </a:lvl3pPr>
            <a:lvl4pPr marL="714375" indent="0" algn="ctr">
              <a:buNone/>
              <a:defRPr sz="1800"/>
            </a:lvl4pPr>
            <a:lvl5pPr marL="1828755" indent="0" algn="ctr">
              <a:buNone/>
              <a:defRPr sz="1800"/>
            </a:lvl5pPr>
          </a:lstStyle>
          <a:p>
            <a:pPr lvl="0"/>
            <a:r>
              <a:rPr lang="en-US" dirty="0"/>
              <a:t>Click to add value point</a:t>
            </a:r>
          </a:p>
        </p:txBody>
      </p:sp>
      <p:sp>
        <p:nvSpPr>
          <p:cNvPr id="36" name="Text Placeholder 9">
            <a:extLst>
              <a:ext uri="{FF2B5EF4-FFF2-40B4-BE49-F238E27FC236}">
                <a16:creationId xmlns:a16="http://schemas.microsoft.com/office/drawing/2014/main" id="{65E46E71-EE40-1246-A59E-96F8C54C332B}"/>
              </a:ext>
            </a:extLst>
          </p:cNvPr>
          <p:cNvSpPr>
            <a:spLocks noGrp="1"/>
          </p:cNvSpPr>
          <p:nvPr>
            <p:ph type="body" sz="quarter" idx="17" hasCustomPrompt="1"/>
          </p:nvPr>
        </p:nvSpPr>
        <p:spPr>
          <a:xfrm>
            <a:off x="9244226" y="4318000"/>
            <a:ext cx="1676400" cy="1357313"/>
          </a:xfrm>
        </p:spPr>
        <p:txBody>
          <a:bodyPr rIns="0"/>
          <a:lstStyle>
            <a:lvl1pPr marL="0" indent="0" algn="ctr">
              <a:buNone/>
              <a:defRPr sz="1800"/>
            </a:lvl1pPr>
            <a:lvl2pPr marL="269875" indent="0" algn="ctr">
              <a:buNone/>
              <a:defRPr sz="1800"/>
            </a:lvl2pPr>
            <a:lvl3pPr marL="492125" indent="0" algn="ctr">
              <a:buNone/>
              <a:defRPr sz="1800"/>
            </a:lvl3pPr>
            <a:lvl4pPr marL="714375" indent="0" algn="ctr">
              <a:buNone/>
              <a:defRPr sz="1800"/>
            </a:lvl4pPr>
            <a:lvl5pPr marL="1828755" indent="0" algn="ctr">
              <a:buNone/>
              <a:defRPr sz="1800"/>
            </a:lvl5pPr>
          </a:lstStyle>
          <a:p>
            <a:pPr lvl="0"/>
            <a:r>
              <a:rPr lang="en-US" dirty="0"/>
              <a:t>Click to add value point</a:t>
            </a:r>
          </a:p>
        </p:txBody>
      </p:sp>
      <p:pic>
        <p:nvPicPr>
          <p:cNvPr id="20" name="Picture 19">
            <a:extLst>
              <a:ext uri="{FF2B5EF4-FFF2-40B4-BE49-F238E27FC236}">
                <a16:creationId xmlns:a16="http://schemas.microsoft.com/office/drawing/2014/main" id="{308FA939-8735-304B-8317-F1E7D4AE9645}"/>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802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ellow-Coral Content [4 Big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50B579D-58DD-CF4F-9042-C11960B137E2}"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8" name="Text Placeholder 7">
            <a:extLst>
              <a:ext uri="{FF2B5EF4-FFF2-40B4-BE49-F238E27FC236}">
                <a16:creationId xmlns:a16="http://schemas.microsoft.com/office/drawing/2014/main" id="{79096195-2425-594B-A0DD-EB4B2B169DAB}"/>
              </a:ext>
            </a:extLst>
          </p:cNvPr>
          <p:cNvSpPr>
            <a:spLocks noGrp="1"/>
          </p:cNvSpPr>
          <p:nvPr>
            <p:ph type="body" sz="quarter" idx="18" hasCustomPrompt="1"/>
          </p:nvPr>
        </p:nvSpPr>
        <p:spPr>
          <a:xfrm>
            <a:off x="612000" y="2592371"/>
            <a:ext cx="1997173" cy="1997173"/>
          </a:xfrm>
          <a:prstGeom prst="ellipse">
            <a:avLst/>
          </a:prstGeom>
          <a:solidFill>
            <a:schemeClr val="accent1"/>
          </a:solidFill>
        </p:spPr>
        <p:txBody>
          <a:bodyPr tIns="0" rIns="0" bIns="0" anchor="ctr">
            <a:normAutofit/>
          </a:bodyPr>
          <a:lstStyle>
            <a:lvl1pPr marL="0" indent="0" algn="ctr">
              <a:lnSpc>
                <a:spcPct val="100000"/>
              </a:lnSpc>
              <a:spcBef>
                <a:spcPts val="0"/>
              </a:spcBef>
              <a:buNone/>
              <a:defRPr sz="2000">
                <a:solidFill>
                  <a:schemeClr val="bg1"/>
                </a:solidFill>
              </a:defRPr>
            </a:lvl1pPr>
            <a:lvl2pPr marL="269875" indent="0" algn="ctr">
              <a:buNone/>
              <a:defRPr sz="1600"/>
            </a:lvl2pPr>
            <a:lvl3pPr marL="492125" indent="0" algn="ctr">
              <a:buNone/>
              <a:defRPr sz="1600"/>
            </a:lvl3pPr>
            <a:lvl4pPr marL="714375" indent="0" algn="ctr">
              <a:buNone/>
              <a:defRPr sz="1600"/>
            </a:lvl4pPr>
            <a:lvl5pPr marL="1828755" indent="0" algn="ctr">
              <a:buNone/>
              <a:defRPr sz="1600"/>
            </a:lvl5pPr>
          </a:lstStyle>
          <a:p>
            <a:pPr lvl="0"/>
            <a:r>
              <a:rPr lang="en-US" dirty="0"/>
              <a:t>Click to add</a:t>
            </a:r>
          </a:p>
          <a:p>
            <a:pPr lvl="0"/>
            <a:r>
              <a:rPr lang="en-US" dirty="0"/>
              <a:t>value point</a:t>
            </a:r>
          </a:p>
        </p:txBody>
      </p:sp>
      <p:sp>
        <p:nvSpPr>
          <p:cNvPr id="12" name="Text Placeholder 7">
            <a:extLst>
              <a:ext uri="{FF2B5EF4-FFF2-40B4-BE49-F238E27FC236}">
                <a16:creationId xmlns:a16="http://schemas.microsoft.com/office/drawing/2014/main" id="{27BDB8EC-4A87-D04A-902D-D27D6E988E9A}"/>
              </a:ext>
            </a:extLst>
          </p:cNvPr>
          <p:cNvSpPr>
            <a:spLocks noGrp="1"/>
          </p:cNvSpPr>
          <p:nvPr>
            <p:ph type="body" sz="quarter" idx="19" hasCustomPrompt="1"/>
          </p:nvPr>
        </p:nvSpPr>
        <p:spPr>
          <a:xfrm>
            <a:off x="2852280" y="2592371"/>
            <a:ext cx="1997173" cy="1997173"/>
          </a:xfrm>
          <a:prstGeom prst="ellipse">
            <a:avLst/>
          </a:prstGeom>
          <a:solidFill>
            <a:schemeClr val="accent1"/>
          </a:solidFill>
        </p:spPr>
        <p:txBody>
          <a:bodyPr tIns="0" rIns="0" bIns="0" anchor="ctr">
            <a:normAutofit/>
          </a:bodyPr>
          <a:lstStyle>
            <a:lvl1pPr marL="0" indent="0" algn="ctr">
              <a:lnSpc>
                <a:spcPct val="100000"/>
              </a:lnSpc>
              <a:spcBef>
                <a:spcPts val="0"/>
              </a:spcBef>
              <a:buNone/>
              <a:defRPr sz="2000">
                <a:solidFill>
                  <a:schemeClr val="bg1"/>
                </a:solidFill>
              </a:defRPr>
            </a:lvl1pPr>
            <a:lvl2pPr marL="269875" indent="0" algn="ctr">
              <a:buNone/>
              <a:defRPr sz="1600"/>
            </a:lvl2pPr>
            <a:lvl3pPr marL="492125" indent="0" algn="ctr">
              <a:buNone/>
              <a:defRPr sz="1600"/>
            </a:lvl3pPr>
            <a:lvl4pPr marL="714375" indent="0" algn="ctr">
              <a:buNone/>
              <a:defRPr sz="1600"/>
            </a:lvl4pPr>
            <a:lvl5pPr marL="1828755" indent="0" algn="ctr">
              <a:buNone/>
              <a:defRPr sz="1600"/>
            </a:lvl5pPr>
          </a:lstStyle>
          <a:p>
            <a:pPr lvl="0"/>
            <a:r>
              <a:rPr lang="en-US" dirty="0"/>
              <a:t>Click to add</a:t>
            </a:r>
          </a:p>
          <a:p>
            <a:pPr lvl="0"/>
            <a:r>
              <a:rPr lang="en-US" dirty="0"/>
              <a:t>value point</a:t>
            </a:r>
          </a:p>
        </p:txBody>
      </p:sp>
      <p:sp>
        <p:nvSpPr>
          <p:cNvPr id="13" name="Text Placeholder 7">
            <a:extLst>
              <a:ext uri="{FF2B5EF4-FFF2-40B4-BE49-F238E27FC236}">
                <a16:creationId xmlns:a16="http://schemas.microsoft.com/office/drawing/2014/main" id="{BCD113CD-BBE6-B44C-9FB3-83C32673F799}"/>
              </a:ext>
            </a:extLst>
          </p:cNvPr>
          <p:cNvSpPr>
            <a:spLocks noGrp="1"/>
          </p:cNvSpPr>
          <p:nvPr>
            <p:ph type="body" sz="quarter" idx="20" hasCustomPrompt="1"/>
          </p:nvPr>
        </p:nvSpPr>
        <p:spPr>
          <a:xfrm>
            <a:off x="5092560" y="2592371"/>
            <a:ext cx="1997173" cy="1997173"/>
          </a:xfrm>
          <a:prstGeom prst="ellipse">
            <a:avLst/>
          </a:prstGeom>
          <a:solidFill>
            <a:schemeClr val="accent1"/>
          </a:solidFill>
        </p:spPr>
        <p:txBody>
          <a:bodyPr tIns="0" rIns="0" bIns="0" anchor="ctr">
            <a:normAutofit/>
          </a:bodyPr>
          <a:lstStyle>
            <a:lvl1pPr marL="0" indent="0" algn="ctr">
              <a:lnSpc>
                <a:spcPct val="100000"/>
              </a:lnSpc>
              <a:spcBef>
                <a:spcPts val="0"/>
              </a:spcBef>
              <a:buNone/>
              <a:defRPr sz="2000">
                <a:solidFill>
                  <a:schemeClr val="bg1"/>
                </a:solidFill>
              </a:defRPr>
            </a:lvl1pPr>
            <a:lvl2pPr marL="269875" indent="0" algn="ctr">
              <a:buNone/>
              <a:defRPr sz="1600"/>
            </a:lvl2pPr>
            <a:lvl3pPr marL="492125" indent="0" algn="ctr">
              <a:buNone/>
              <a:defRPr sz="1600"/>
            </a:lvl3pPr>
            <a:lvl4pPr marL="714375" indent="0" algn="ctr">
              <a:buNone/>
              <a:defRPr sz="1600"/>
            </a:lvl4pPr>
            <a:lvl5pPr marL="1828755" indent="0" algn="ctr">
              <a:buNone/>
              <a:defRPr sz="1600"/>
            </a:lvl5pPr>
          </a:lstStyle>
          <a:p>
            <a:pPr lvl="0"/>
            <a:r>
              <a:rPr lang="en-US" dirty="0"/>
              <a:t>Click to add</a:t>
            </a:r>
          </a:p>
          <a:p>
            <a:pPr lvl="0"/>
            <a:r>
              <a:rPr lang="en-US" dirty="0"/>
              <a:t>value point</a:t>
            </a:r>
          </a:p>
        </p:txBody>
      </p:sp>
      <p:sp>
        <p:nvSpPr>
          <p:cNvPr id="14" name="Text Placeholder 7">
            <a:extLst>
              <a:ext uri="{FF2B5EF4-FFF2-40B4-BE49-F238E27FC236}">
                <a16:creationId xmlns:a16="http://schemas.microsoft.com/office/drawing/2014/main" id="{7279C782-B63C-B142-96BE-5071E4F0E7BB}"/>
              </a:ext>
            </a:extLst>
          </p:cNvPr>
          <p:cNvSpPr>
            <a:spLocks noGrp="1"/>
          </p:cNvSpPr>
          <p:nvPr>
            <p:ph type="body" sz="quarter" idx="21" hasCustomPrompt="1"/>
          </p:nvPr>
        </p:nvSpPr>
        <p:spPr>
          <a:xfrm>
            <a:off x="7332840" y="2592371"/>
            <a:ext cx="1997173" cy="1997173"/>
          </a:xfrm>
          <a:prstGeom prst="ellipse">
            <a:avLst/>
          </a:prstGeom>
          <a:solidFill>
            <a:schemeClr val="accent1"/>
          </a:solidFill>
        </p:spPr>
        <p:txBody>
          <a:bodyPr tIns="0" rIns="0" bIns="0" anchor="ctr">
            <a:normAutofit/>
          </a:bodyPr>
          <a:lstStyle>
            <a:lvl1pPr marL="0" indent="0" algn="ctr">
              <a:lnSpc>
                <a:spcPct val="100000"/>
              </a:lnSpc>
              <a:spcBef>
                <a:spcPts val="0"/>
              </a:spcBef>
              <a:buNone/>
              <a:defRPr sz="2000">
                <a:solidFill>
                  <a:schemeClr val="bg1"/>
                </a:solidFill>
              </a:defRPr>
            </a:lvl1pPr>
            <a:lvl2pPr marL="269875" indent="0" algn="ctr">
              <a:buNone/>
              <a:defRPr sz="1600"/>
            </a:lvl2pPr>
            <a:lvl3pPr marL="492125" indent="0" algn="ctr">
              <a:buNone/>
              <a:defRPr sz="1600"/>
            </a:lvl3pPr>
            <a:lvl4pPr marL="714375" indent="0" algn="ctr">
              <a:buNone/>
              <a:defRPr sz="1600"/>
            </a:lvl4pPr>
            <a:lvl5pPr marL="1828755" indent="0" algn="ctr">
              <a:buNone/>
              <a:defRPr sz="1600"/>
            </a:lvl5pPr>
          </a:lstStyle>
          <a:p>
            <a:pPr lvl="0"/>
            <a:r>
              <a:rPr lang="en-US" dirty="0"/>
              <a:t>Click to add</a:t>
            </a:r>
          </a:p>
          <a:p>
            <a:pPr lvl="0"/>
            <a:r>
              <a:rPr lang="en-US" dirty="0"/>
              <a:t>value point</a:t>
            </a:r>
          </a:p>
        </p:txBody>
      </p:sp>
      <p:sp>
        <p:nvSpPr>
          <p:cNvPr id="15" name="Text Placeholder 7">
            <a:extLst>
              <a:ext uri="{FF2B5EF4-FFF2-40B4-BE49-F238E27FC236}">
                <a16:creationId xmlns:a16="http://schemas.microsoft.com/office/drawing/2014/main" id="{945FC17D-04DF-D341-BA14-A2A51C3D2ED7}"/>
              </a:ext>
            </a:extLst>
          </p:cNvPr>
          <p:cNvSpPr>
            <a:spLocks noGrp="1"/>
          </p:cNvSpPr>
          <p:nvPr>
            <p:ph type="body" sz="quarter" idx="22" hasCustomPrompt="1"/>
          </p:nvPr>
        </p:nvSpPr>
        <p:spPr>
          <a:xfrm>
            <a:off x="9573120" y="2592371"/>
            <a:ext cx="1997173" cy="1997173"/>
          </a:xfrm>
          <a:prstGeom prst="ellipse">
            <a:avLst/>
          </a:prstGeom>
          <a:solidFill>
            <a:schemeClr val="accent1"/>
          </a:solidFill>
        </p:spPr>
        <p:txBody>
          <a:bodyPr tIns="0" rIns="0" bIns="0" anchor="ctr">
            <a:normAutofit/>
          </a:bodyPr>
          <a:lstStyle>
            <a:lvl1pPr marL="0" indent="0" algn="ctr">
              <a:lnSpc>
                <a:spcPct val="100000"/>
              </a:lnSpc>
              <a:spcBef>
                <a:spcPts val="0"/>
              </a:spcBef>
              <a:buNone/>
              <a:defRPr sz="2000">
                <a:solidFill>
                  <a:schemeClr val="bg1"/>
                </a:solidFill>
              </a:defRPr>
            </a:lvl1pPr>
            <a:lvl2pPr marL="269875" indent="0" algn="ctr">
              <a:buNone/>
              <a:defRPr sz="1600"/>
            </a:lvl2pPr>
            <a:lvl3pPr marL="492125" indent="0" algn="ctr">
              <a:buNone/>
              <a:defRPr sz="1600"/>
            </a:lvl3pPr>
            <a:lvl4pPr marL="714375" indent="0" algn="ctr">
              <a:buNone/>
              <a:defRPr sz="1600"/>
            </a:lvl4pPr>
            <a:lvl5pPr marL="1828755" indent="0" algn="ctr">
              <a:buNone/>
              <a:defRPr sz="1600"/>
            </a:lvl5pPr>
          </a:lstStyle>
          <a:p>
            <a:pPr lvl="0"/>
            <a:r>
              <a:rPr lang="en-US" dirty="0"/>
              <a:t>Click to add</a:t>
            </a:r>
          </a:p>
          <a:p>
            <a:pPr lvl="0"/>
            <a:r>
              <a:rPr lang="en-US" dirty="0"/>
              <a:t>value point</a:t>
            </a:r>
          </a:p>
        </p:txBody>
      </p:sp>
      <p:pic>
        <p:nvPicPr>
          <p:cNvPr id="17" name="Picture 16">
            <a:extLst>
              <a:ext uri="{FF2B5EF4-FFF2-40B4-BE49-F238E27FC236}">
                <a16:creationId xmlns:a16="http://schemas.microsoft.com/office/drawing/2014/main" id="{26392CAB-4EC1-5A4D-9824-6A28B9C2C5CE}"/>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3373112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llow-Coral Content [Circle/List]">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56079C5-7FCC-AD4D-BF89-098CA97218AE}"/>
              </a:ext>
            </a:extLst>
          </p:cNvPr>
          <p:cNvPicPr preferRelativeResize="0">
            <a:picLocks/>
          </p:cNvPicPr>
          <p:nvPr userDrawn="1"/>
        </p:nvPicPr>
        <p:blipFill>
          <a:blip r:embed="rId2"/>
          <a:srcRect/>
          <a:stretch/>
        </p:blipFill>
        <p:spPr>
          <a:xfrm>
            <a:off x="0" y="486000"/>
            <a:ext cx="360000" cy="899089"/>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D42F3C8-EE86-C540-A9D2-C99A970BD6FF}"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8" name="Oval 7">
            <a:extLst>
              <a:ext uri="{FF2B5EF4-FFF2-40B4-BE49-F238E27FC236}">
                <a16:creationId xmlns:a16="http://schemas.microsoft.com/office/drawing/2014/main" id="{84CEB236-2CB1-A042-B359-4A2CBC97D276}"/>
              </a:ext>
            </a:extLst>
          </p:cNvPr>
          <p:cNvSpPr/>
          <p:nvPr userDrawn="1"/>
        </p:nvSpPr>
        <p:spPr>
          <a:xfrm>
            <a:off x="612000" y="1883432"/>
            <a:ext cx="1797232" cy="1797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1">
            <a:extLst>
              <a:ext uri="{FF2B5EF4-FFF2-40B4-BE49-F238E27FC236}">
                <a16:creationId xmlns:a16="http://schemas.microsoft.com/office/drawing/2014/main" id="{1C1E7C96-E5A5-6A44-9356-57DCB855D0CA}"/>
              </a:ext>
            </a:extLst>
          </p:cNvPr>
          <p:cNvSpPr>
            <a:spLocks noGrp="1"/>
          </p:cNvSpPr>
          <p:nvPr>
            <p:ph type="body" sz="quarter" idx="14" hasCustomPrompt="1"/>
          </p:nvPr>
        </p:nvSpPr>
        <p:spPr>
          <a:xfrm>
            <a:off x="2790662" y="1883432"/>
            <a:ext cx="8830581"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18" name="Text Placeholder 11">
            <a:extLst>
              <a:ext uri="{FF2B5EF4-FFF2-40B4-BE49-F238E27FC236}">
                <a16:creationId xmlns:a16="http://schemas.microsoft.com/office/drawing/2014/main" id="{2CD40CF7-7870-504D-8DB5-6FA2BF4F1298}"/>
              </a:ext>
            </a:extLst>
          </p:cNvPr>
          <p:cNvSpPr>
            <a:spLocks noGrp="1"/>
          </p:cNvSpPr>
          <p:nvPr>
            <p:ph type="body" sz="quarter" idx="15" hasCustomPrompt="1"/>
          </p:nvPr>
        </p:nvSpPr>
        <p:spPr>
          <a:xfrm>
            <a:off x="2790662" y="2257427"/>
            <a:ext cx="8830581"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19" name="Text Placeholder 11">
            <a:extLst>
              <a:ext uri="{FF2B5EF4-FFF2-40B4-BE49-F238E27FC236}">
                <a16:creationId xmlns:a16="http://schemas.microsoft.com/office/drawing/2014/main" id="{EBAA6A57-B39A-DE48-ABE0-6F99300240D2}"/>
              </a:ext>
            </a:extLst>
          </p:cNvPr>
          <p:cNvSpPr>
            <a:spLocks noGrp="1"/>
          </p:cNvSpPr>
          <p:nvPr>
            <p:ph type="body" sz="quarter" idx="16" hasCustomPrompt="1"/>
          </p:nvPr>
        </p:nvSpPr>
        <p:spPr>
          <a:xfrm>
            <a:off x="2790662" y="2758236"/>
            <a:ext cx="8830581"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0" name="Text Placeholder 11">
            <a:extLst>
              <a:ext uri="{FF2B5EF4-FFF2-40B4-BE49-F238E27FC236}">
                <a16:creationId xmlns:a16="http://schemas.microsoft.com/office/drawing/2014/main" id="{B0E3952B-5926-6448-BC94-48FBF9169D6F}"/>
              </a:ext>
            </a:extLst>
          </p:cNvPr>
          <p:cNvSpPr>
            <a:spLocks noGrp="1"/>
          </p:cNvSpPr>
          <p:nvPr>
            <p:ph type="body" sz="quarter" idx="17" hasCustomPrompt="1"/>
          </p:nvPr>
        </p:nvSpPr>
        <p:spPr>
          <a:xfrm>
            <a:off x="2790662" y="3132231"/>
            <a:ext cx="8830581"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1" name="Text Placeholder 11">
            <a:extLst>
              <a:ext uri="{FF2B5EF4-FFF2-40B4-BE49-F238E27FC236}">
                <a16:creationId xmlns:a16="http://schemas.microsoft.com/office/drawing/2014/main" id="{C48EDF3A-A7E5-7740-AF4F-5F0C68377312}"/>
              </a:ext>
            </a:extLst>
          </p:cNvPr>
          <p:cNvSpPr>
            <a:spLocks noGrp="1"/>
          </p:cNvSpPr>
          <p:nvPr>
            <p:ph type="body" sz="quarter" idx="18" hasCustomPrompt="1"/>
          </p:nvPr>
        </p:nvSpPr>
        <p:spPr>
          <a:xfrm>
            <a:off x="2790662" y="3625644"/>
            <a:ext cx="8830581"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2" name="Text Placeholder 11">
            <a:extLst>
              <a:ext uri="{FF2B5EF4-FFF2-40B4-BE49-F238E27FC236}">
                <a16:creationId xmlns:a16="http://schemas.microsoft.com/office/drawing/2014/main" id="{CDF86F3F-6F1D-E445-BE6A-7228406CB3A5}"/>
              </a:ext>
            </a:extLst>
          </p:cNvPr>
          <p:cNvSpPr>
            <a:spLocks noGrp="1"/>
          </p:cNvSpPr>
          <p:nvPr>
            <p:ph type="body" sz="quarter" idx="19" hasCustomPrompt="1"/>
          </p:nvPr>
        </p:nvSpPr>
        <p:spPr>
          <a:xfrm>
            <a:off x="2790662" y="3999639"/>
            <a:ext cx="8830581"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3" name="Text Placeholder 11">
            <a:extLst>
              <a:ext uri="{FF2B5EF4-FFF2-40B4-BE49-F238E27FC236}">
                <a16:creationId xmlns:a16="http://schemas.microsoft.com/office/drawing/2014/main" id="{A99FECF0-0569-F548-B4F3-D0DB79BD6AC6}"/>
              </a:ext>
            </a:extLst>
          </p:cNvPr>
          <p:cNvSpPr>
            <a:spLocks noGrp="1"/>
          </p:cNvSpPr>
          <p:nvPr>
            <p:ph type="body" sz="quarter" idx="20" hasCustomPrompt="1"/>
          </p:nvPr>
        </p:nvSpPr>
        <p:spPr>
          <a:xfrm>
            <a:off x="2790662" y="4488962"/>
            <a:ext cx="8830581"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4" name="Text Placeholder 11">
            <a:extLst>
              <a:ext uri="{FF2B5EF4-FFF2-40B4-BE49-F238E27FC236}">
                <a16:creationId xmlns:a16="http://schemas.microsoft.com/office/drawing/2014/main" id="{B3E9FB06-568E-0546-ADF1-2F2F87CC24E9}"/>
              </a:ext>
            </a:extLst>
          </p:cNvPr>
          <p:cNvSpPr>
            <a:spLocks noGrp="1"/>
          </p:cNvSpPr>
          <p:nvPr>
            <p:ph type="body" sz="quarter" idx="21" hasCustomPrompt="1"/>
          </p:nvPr>
        </p:nvSpPr>
        <p:spPr>
          <a:xfrm>
            <a:off x="2790662" y="4862957"/>
            <a:ext cx="8830581"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
        <p:nvSpPr>
          <p:cNvPr id="25" name="Text Placeholder 11">
            <a:extLst>
              <a:ext uri="{FF2B5EF4-FFF2-40B4-BE49-F238E27FC236}">
                <a16:creationId xmlns:a16="http://schemas.microsoft.com/office/drawing/2014/main" id="{93424820-ABDA-4649-8DA7-36ECB576888F}"/>
              </a:ext>
            </a:extLst>
          </p:cNvPr>
          <p:cNvSpPr>
            <a:spLocks noGrp="1"/>
          </p:cNvSpPr>
          <p:nvPr>
            <p:ph type="body" sz="quarter" idx="22" hasCustomPrompt="1"/>
          </p:nvPr>
        </p:nvSpPr>
        <p:spPr>
          <a:xfrm>
            <a:off x="2790662" y="5355233"/>
            <a:ext cx="8830581" cy="373994"/>
          </a:xfrm>
        </p:spPr>
        <p:txBody>
          <a:bodyPr/>
          <a:lstStyle>
            <a:lvl1pPr marL="0" indent="0">
              <a:buNone/>
              <a:defRPr sz="2000" b="1">
                <a:solidFill>
                  <a:srgbClr val="E98276"/>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key point</a:t>
            </a:r>
          </a:p>
        </p:txBody>
      </p:sp>
      <p:sp>
        <p:nvSpPr>
          <p:cNvPr id="26" name="Text Placeholder 11">
            <a:extLst>
              <a:ext uri="{FF2B5EF4-FFF2-40B4-BE49-F238E27FC236}">
                <a16:creationId xmlns:a16="http://schemas.microsoft.com/office/drawing/2014/main" id="{D2F57BA0-8E43-3D40-AEBD-92397F183E1D}"/>
              </a:ext>
            </a:extLst>
          </p:cNvPr>
          <p:cNvSpPr>
            <a:spLocks noGrp="1"/>
          </p:cNvSpPr>
          <p:nvPr>
            <p:ph type="body" sz="quarter" idx="23" hasCustomPrompt="1"/>
          </p:nvPr>
        </p:nvSpPr>
        <p:spPr>
          <a:xfrm>
            <a:off x="2790662" y="5729228"/>
            <a:ext cx="8830581" cy="383520"/>
          </a:xfrm>
        </p:spPr>
        <p:txBody>
          <a:bodyPr/>
          <a:lstStyle>
            <a:lvl1pPr marL="0" indent="0">
              <a:buNone/>
              <a:defRPr sz="1800" b="0">
                <a:solidFill>
                  <a:schemeClr val="tx1"/>
                </a:solidFill>
              </a:defRPr>
            </a:lvl1pPr>
            <a:lvl2pPr marL="269875" indent="0">
              <a:buNone/>
              <a:defRPr/>
            </a:lvl2pPr>
            <a:lvl3pPr marL="492125" indent="0">
              <a:buNone/>
              <a:defRPr/>
            </a:lvl3pPr>
            <a:lvl4pPr marL="714375" indent="0">
              <a:buNone/>
              <a:defRPr/>
            </a:lvl4pPr>
            <a:lvl5pPr marL="1828755" indent="0">
              <a:buNone/>
              <a:defRPr/>
            </a:lvl5pPr>
          </a:lstStyle>
          <a:p>
            <a:pPr lvl="0"/>
            <a:r>
              <a:rPr lang="en-US" dirty="0"/>
              <a:t>Click to add supporting text</a:t>
            </a:r>
          </a:p>
        </p:txBody>
      </p:sp>
    </p:spTree>
    <p:extLst>
      <p:ext uri="{BB962C8B-B14F-4D97-AF65-F5344CB8AC3E}">
        <p14:creationId xmlns:p14="http://schemas.microsoft.com/office/powerpoint/2010/main" val="370181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582531E-E3DC-9049-B44A-F97B7271A887}"/>
              </a:ext>
            </a:extLst>
          </p:cNvPr>
          <p:cNvSpPr>
            <a:spLocks noGrp="1"/>
          </p:cNvSpPr>
          <p:nvPr>
            <p:ph type="dt" sz="half" idx="10"/>
          </p:nvPr>
        </p:nvSpPr>
        <p:spPr/>
        <p:txBody>
          <a:bodyPr/>
          <a:lstStyle/>
          <a:p>
            <a:fld id="{115ABE7F-BA8B-2547-B076-40DA4296C641}" type="datetime1">
              <a:rPr lang="en-GB" smtClean="0"/>
              <a:t>05/06/2024</a:t>
            </a:fld>
            <a:endParaRPr lang="en-US" dirty="0"/>
          </a:p>
        </p:txBody>
      </p:sp>
      <p:sp>
        <p:nvSpPr>
          <p:cNvPr id="4" name="Footer Placeholder 3">
            <a:extLst>
              <a:ext uri="{FF2B5EF4-FFF2-40B4-BE49-F238E27FC236}">
                <a16:creationId xmlns:a16="http://schemas.microsoft.com/office/drawing/2014/main" id="{7EBECD36-8EF7-B143-BCDB-34FB3D82B8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98D31C-F82C-454A-ABD5-00A9FCE8AABC}"/>
              </a:ext>
            </a:extLst>
          </p:cNvPr>
          <p:cNvSpPr>
            <a:spLocks noGrp="1"/>
          </p:cNvSpPr>
          <p:nvPr>
            <p:ph type="sldNum" sz="quarter" idx="12"/>
          </p:nvPr>
        </p:nvSpPr>
        <p:spPr/>
        <p:txBody>
          <a:bodyPr/>
          <a:lstStyle/>
          <a:p>
            <a:fld id="{D0BB6535-0336-8449-81AC-9BE953FC5274}" type="slidenum">
              <a:rPr lang="en-US" smtClean="0"/>
              <a:pPr/>
              <a:t>‹#›</a:t>
            </a:fld>
            <a:endParaRPr lang="en-US" dirty="0"/>
          </a:p>
        </p:txBody>
      </p:sp>
    </p:spTree>
    <p:extLst>
      <p:ext uri="{BB962C8B-B14F-4D97-AF65-F5344CB8AC3E}">
        <p14:creationId xmlns:p14="http://schemas.microsoft.com/office/powerpoint/2010/main" val="4185528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llow-Coral E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 of slide</a:t>
            </a:r>
          </a:p>
        </p:txBody>
      </p:sp>
      <p:sp>
        <p:nvSpPr>
          <p:cNvPr id="4" name="Date Placeholder 3"/>
          <p:cNvSpPr>
            <a:spLocks noGrp="1"/>
          </p:cNvSpPr>
          <p:nvPr>
            <p:ph type="dt" sz="half" idx="10"/>
          </p:nvPr>
        </p:nvSpPr>
        <p:spPr/>
        <p:txBody>
          <a:bodyPr/>
          <a:lstStyle/>
          <a:p>
            <a:fld id="{4B210417-ACD6-C74C-845A-CDF7FF7213B6}"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8" name="TextBox 7">
            <a:extLst>
              <a:ext uri="{FF2B5EF4-FFF2-40B4-BE49-F238E27FC236}">
                <a16:creationId xmlns:a16="http://schemas.microsoft.com/office/drawing/2014/main" id="{F7F44D4A-168C-5F45-B510-132F8968EC42}"/>
              </a:ext>
            </a:extLst>
          </p:cNvPr>
          <p:cNvSpPr txBox="1"/>
          <p:nvPr userDrawn="1"/>
        </p:nvSpPr>
        <p:spPr>
          <a:xfrm>
            <a:off x="612000" y="4270571"/>
            <a:ext cx="11009244" cy="1754326"/>
          </a:xfrm>
          <a:prstGeom prst="rect">
            <a:avLst/>
          </a:prstGeom>
          <a:noFill/>
        </p:spPr>
        <p:txBody>
          <a:bodyPr wrap="square" lIns="0" rIns="0" rtlCol="0" anchor="ctr" anchorCtr="0">
            <a:spAutoFit/>
          </a:bodyPr>
          <a:lstStyle/>
          <a:p>
            <a:pPr>
              <a:spcAft>
                <a:spcPts val="1200"/>
              </a:spcAft>
            </a:pPr>
            <a:r>
              <a:rPr lang="en-GB" sz="1400" dirty="0"/>
              <a:t>Fusce at ex non dolor tincidunt maximus. Suspendisse dapibus urna vitae fringilla pharetra. Sed tristique elit in pulvinar pharetra. Fusce iaculis lorem et mi cursus consectetur. Cras ut nibh tellus. Pellentesque et scelerisque augue. Sed fermentum nunc sit amet orci convallis, quis eleifend eros fermentum. Aliquam congue condimentum condiment. Nam id quam vitae neque lacinia commodo. Praesent nulla sem, fermentum et dictum eget, egestas a metus. Praesent lobortis magna quis metus volutpat dapibus. Morbi sit amet erat sit amet nunc scelerisque finibus. Praesent commodo arcu lorem, eget sagittis odio ultrices ut. Proin ac pharetra augue, ac finibus diam. Phasellus in diam euismod, pulvinar velit ac, dictum leo. Donec in diam quis ipsum pellentesque molestie. </a:t>
            </a:r>
          </a:p>
          <a:p>
            <a:pPr>
              <a:spcAft>
                <a:spcPts val="1200"/>
              </a:spcAft>
            </a:pPr>
            <a:r>
              <a:rPr lang="en-GB" altLang="en-US" sz="1400" dirty="0">
                <a:solidFill>
                  <a:schemeClr val="tx2"/>
                </a:solidFill>
                <a:ea typeface="Calibri" panose="020F0502020204030204" pitchFamily="34" charset="0"/>
              </a:rPr>
              <a:t>website.co.uk</a:t>
            </a:r>
            <a:endParaRPr lang="en-GB" altLang="en-US" sz="1100" dirty="0">
              <a:solidFill>
                <a:schemeClr val="tx2"/>
              </a:solidFill>
              <a:ea typeface="Calibri" panose="020F0502020204030204" pitchFamily="34" charset="0"/>
            </a:endParaRPr>
          </a:p>
        </p:txBody>
      </p:sp>
      <p:pic>
        <p:nvPicPr>
          <p:cNvPr id="12" name="Picture 11">
            <a:extLst>
              <a:ext uri="{FF2B5EF4-FFF2-40B4-BE49-F238E27FC236}">
                <a16:creationId xmlns:a16="http://schemas.microsoft.com/office/drawing/2014/main" id="{05A1BC8B-A1B7-B443-BE22-CB9B6441E87E}"/>
              </a:ext>
            </a:extLst>
          </p:cNvPr>
          <p:cNvPicPr preferRelativeResize="0">
            <a:picLocks/>
          </p:cNvPicPr>
          <p:nvPr userDrawn="1"/>
        </p:nvPicPr>
        <p:blipFill>
          <a:blip r:embed="rId2"/>
          <a:srcRect/>
          <a:stretch/>
        </p:blipFill>
        <p:spPr>
          <a:xfrm>
            <a:off x="0" y="486000"/>
            <a:ext cx="360000" cy="899089"/>
          </a:xfrm>
          <a:prstGeom prst="rect">
            <a:avLst/>
          </a:prstGeom>
        </p:spPr>
      </p:pic>
      <p:sp>
        <p:nvSpPr>
          <p:cNvPr id="3" name="Rectangle 2">
            <a:extLst>
              <a:ext uri="{FF2B5EF4-FFF2-40B4-BE49-F238E27FC236}">
                <a16:creationId xmlns:a16="http://schemas.microsoft.com/office/drawing/2014/main" id="{E47D85D5-CA66-544C-87FF-31DF94DFC38E}"/>
              </a:ext>
            </a:extLst>
          </p:cNvPr>
          <p:cNvSpPr/>
          <p:nvPr userDrawn="1"/>
        </p:nvSpPr>
        <p:spPr>
          <a:xfrm>
            <a:off x="5761581" y="3244334"/>
            <a:ext cx="668837" cy="369332"/>
          </a:xfrm>
          <a:prstGeom prst="rect">
            <a:avLst/>
          </a:prstGeom>
        </p:spPr>
        <p:txBody>
          <a:bodyPr wrap="none">
            <a:spAutoFit/>
          </a:bodyPr>
          <a:lstStyle/>
          <a:p>
            <a:r>
              <a:rPr lang="en-US" dirty="0"/>
              <a:t>Coral</a:t>
            </a:r>
          </a:p>
        </p:txBody>
      </p:sp>
    </p:spTree>
    <p:extLst>
      <p:ext uri="{BB962C8B-B14F-4D97-AF65-F5344CB8AC3E}">
        <p14:creationId xmlns:p14="http://schemas.microsoft.com/office/powerpoint/2010/main" val="41822049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reen-Jade Titl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6CA56-EDF0-DB46-98B9-44C80B367DE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lvl1pPr>
          </a:lstStyle>
          <a:p>
            <a:r>
              <a:rPr lang="en-US" dirty="0"/>
              <a:t>Click to edit presentation subtitle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lvl1pPr>
          </a:lstStyle>
          <a:p>
            <a:pPr lvl="0"/>
            <a:r>
              <a:rPr lang="en-US" dirty="0"/>
              <a:t>Click to edit presentation title</a:t>
            </a:r>
          </a:p>
        </p:txBody>
      </p:sp>
      <p:pic>
        <p:nvPicPr>
          <p:cNvPr id="17" name="Picture 16">
            <a:extLst>
              <a:ext uri="{FF2B5EF4-FFF2-40B4-BE49-F238E27FC236}">
                <a16:creationId xmlns:a16="http://schemas.microsoft.com/office/drawing/2014/main" id="{33F53DBB-F09A-AF44-8C04-22D6C58BD999}"/>
              </a:ext>
            </a:extLst>
          </p:cNvPr>
          <p:cNvPicPr>
            <a:picLocks noChangeAspect="1"/>
          </p:cNvPicPr>
          <p:nvPr userDrawn="1"/>
        </p:nvPicPr>
        <p:blipFill>
          <a:blip r:embed="rId3"/>
          <a:stretch>
            <a:fillRect/>
          </a:stretch>
        </p:blipFill>
        <p:spPr>
          <a:xfrm>
            <a:off x="0" y="0"/>
            <a:ext cx="254000" cy="6858000"/>
          </a:xfrm>
          <a:prstGeom prst="rect">
            <a:avLst/>
          </a:prstGeom>
        </p:spPr>
      </p:pic>
      <p:sp>
        <p:nvSpPr>
          <p:cNvPr id="10" name="Text Placeholder 7">
            <a:extLst>
              <a:ext uri="{FF2B5EF4-FFF2-40B4-BE49-F238E27FC236}">
                <a16:creationId xmlns:a16="http://schemas.microsoft.com/office/drawing/2014/main" id="{803C84F2-0E03-E046-903D-25E2A9B18D02}"/>
              </a:ext>
            </a:extLst>
          </p:cNvPr>
          <p:cNvSpPr>
            <a:spLocks noGrp="1"/>
          </p:cNvSpPr>
          <p:nvPr>
            <p:ph type="body" sz="quarter" idx="15" hasCustomPrompt="1"/>
          </p:nvPr>
        </p:nvSpPr>
        <p:spPr>
          <a:xfrm>
            <a:off x="782883" y="5918835"/>
            <a:ext cx="4418013" cy="366462"/>
          </a:xfrm>
        </p:spPr>
        <p:txBody>
          <a:bodyPr/>
          <a:lstStyle>
            <a:lvl1pPr marL="0" marR="0" indent="0" algn="l" defTabSz="914377" rtl="0" eaLnBrk="1" fontAlgn="auto" latinLnBrk="0" hangingPunct="1">
              <a:lnSpc>
                <a:spcPct val="90000"/>
              </a:lnSpc>
              <a:spcBef>
                <a:spcPts val="800"/>
              </a:spcBef>
              <a:spcAft>
                <a:spcPts val="0"/>
              </a:spcAft>
              <a:buClrTx/>
              <a:buSzTx/>
              <a:buFontTx/>
              <a:buNone/>
              <a:tabLst/>
              <a:defRPr sz="1800">
                <a:solidFill>
                  <a:schemeClr val="tx1"/>
                </a:solidFill>
              </a:defRPr>
            </a:lvl1pPr>
          </a:lstStyle>
          <a:p>
            <a:r>
              <a:rPr lang="en-US" dirty="0"/>
              <a:t>Click to add date</a:t>
            </a:r>
          </a:p>
        </p:txBody>
      </p:sp>
      <p:pic>
        <p:nvPicPr>
          <p:cNvPr id="8" name="Picture 7">
            <a:extLst>
              <a:ext uri="{FF2B5EF4-FFF2-40B4-BE49-F238E27FC236}">
                <a16:creationId xmlns:a16="http://schemas.microsoft.com/office/drawing/2014/main" id="{1CBD5205-8463-D843-A941-2D35A36880DF}"/>
              </a:ext>
            </a:extLst>
          </p:cNvPr>
          <p:cNvPicPr>
            <a:picLocks noChangeAspect="1"/>
          </p:cNvPicPr>
          <p:nvPr userDrawn="1"/>
        </p:nvPicPr>
        <p:blipFill>
          <a:blip r:embed="rId4"/>
          <a:stretch>
            <a:fillRect/>
          </a:stretch>
        </p:blipFill>
        <p:spPr>
          <a:xfrm>
            <a:off x="9587297" y="409864"/>
            <a:ext cx="2184400" cy="406400"/>
          </a:xfrm>
          <a:prstGeom prst="rect">
            <a:avLst/>
          </a:prstGeom>
        </p:spPr>
      </p:pic>
    </p:spTree>
    <p:extLst>
      <p:ext uri="{BB962C8B-B14F-4D97-AF65-F5344CB8AC3E}">
        <p14:creationId xmlns:p14="http://schemas.microsoft.com/office/powerpoint/2010/main" val="4249863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reen-Jade Conten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of slide</a:t>
            </a:r>
          </a:p>
        </p:txBody>
      </p:sp>
      <p:sp>
        <p:nvSpPr>
          <p:cNvPr id="3" name="Content Placeholder 2"/>
          <p:cNvSpPr>
            <a:spLocks noGrp="1"/>
          </p:cNvSpPr>
          <p:nvPr>
            <p:ph idx="1"/>
          </p:nvPr>
        </p:nvSpPr>
        <p:spPr>
          <a:xfrm>
            <a:off x="612000" y="1619999"/>
            <a:ext cx="10953585" cy="432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C62284A2-C2C3-F449-886D-69207AF28924}" type="datetime1">
              <a:rPr lang="en-GB" smtClean="0"/>
              <a:t>05/06/2024</a:t>
            </a:fld>
            <a:endParaRPr lang="en-US" dirty="0"/>
          </a:p>
        </p:txBody>
      </p:sp>
      <p:sp>
        <p:nvSpPr>
          <p:cNvPr id="5" name="Footer Placeholder 4"/>
          <p:cNvSpPr>
            <a:spLocks noGrp="1"/>
          </p:cNvSpPr>
          <p:nvPr>
            <p:ph type="ftr" sz="quarter" idx="11"/>
            <p:custDataLst>
              <p:tags r:id="rId1"/>
            </p:custDataLst>
          </p:nvPr>
        </p:nvSpPr>
        <p:spPr>
          <a:xfrm>
            <a:off x="0" y="6356351"/>
            <a:ext cx="12192000" cy="365125"/>
          </a:xfrm>
        </p:spPr>
        <p:txBody>
          <a:bodyPr/>
          <a:lstStyle>
            <a:lvl1pPr>
              <a:defRPr lang="en-GB" sz="1200" b="1" i="0" u="none">
                <a:solidFill>
                  <a:srgbClr val="000000"/>
                </a:solidFill>
                <a:latin typeface="Times New Roman" panose="02020603050405020304" pitchFamily="18" charset="0"/>
              </a:defRPr>
            </a:lvl1pPr>
          </a:lstStyle>
          <a:p>
            <a:r>
              <a:rPr lang="en-GB" dirty="0"/>
              <a:t> </a:t>
            </a:r>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pic>
        <p:nvPicPr>
          <p:cNvPr id="8" name="Picture 7">
            <a:extLst>
              <a:ext uri="{FF2B5EF4-FFF2-40B4-BE49-F238E27FC236}">
                <a16:creationId xmlns:a16="http://schemas.microsoft.com/office/drawing/2014/main" id="{92759E61-CE78-6D4B-B47A-E072AE2404C1}"/>
              </a:ext>
            </a:extLst>
          </p:cNvPr>
          <p:cNvPicPr>
            <a:picLocks noChangeAspect="1"/>
          </p:cNvPicPr>
          <p:nvPr userDrawn="1"/>
        </p:nvPicPr>
        <p:blipFill>
          <a:blip r:embed="rId3"/>
          <a:stretch>
            <a:fillRect/>
          </a:stretch>
        </p:blipFill>
        <p:spPr>
          <a:xfrm>
            <a:off x="280388" y="485232"/>
            <a:ext cx="76200" cy="901700"/>
          </a:xfrm>
          <a:prstGeom prst="rect">
            <a:avLst/>
          </a:prstGeom>
        </p:spPr>
      </p:pic>
    </p:spTree>
    <p:extLst>
      <p:ext uri="{BB962C8B-B14F-4D97-AF65-F5344CB8AC3E}">
        <p14:creationId xmlns:p14="http://schemas.microsoft.com/office/powerpoint/2010/main" val="355203542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Green-Jade Divider [Dark Gradi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6CA56-EDF0-DB46-98B9-44C80B367DE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solidFill>
                  <a:schemeClr val="bg1"/>
                </a:solidFill>
              </a:defRPr>
            </a:lvl1pPr>
          </a:lstStyle>
          <a:p>
            <a:pPr lvl="0"/>
            <a:r>
              <a:rPr lang="en-US" dirty="0"/>
              <a:t>Use for subheading (or delete)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bg1"/>
                </a:solidFill>
              </a:defRPr>
            </a:lvl1pPr>
          </a:lstStyle>
          <a:p>
            <a:pPr lvl="0"/>
            <a:r>
              <a:rPr lang="en-US" dirty="0"/>
              <a:t>Divider page heading</a:t>
            </a:r>
          </a:p>
        </p:txBody>
      </p:sp>
    </p:spTree>
    <p:extLst>
      <p:ext uri="{BB962C8B-B14F-4D97-AF65-F5344CB8AC3E}">
        <p14:creationId xmlns:p14="http://schemas.microsoft.com/office/powerpoint/2010/main" val="1973761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and chart - Blue">
    <p:spTree>
      <p:nvGrpSpPr>
        <p:cNvPr id="1" name=""/>
        <p:cNvGrpSpPr/>
        <p:nvPr/>
      </p:nvGrpSpPr>
      <p:grpSpPr>
        <a:xfrm>
          <a:off x="0" y="0"/>
          <a:ext cx="0" cy="0"/>
          <a:chOff x="0" y="0"/>
          <a:chExt cx="0" cy="0"/>
        </a:xfrm>
      </p:grpSpPr>
      <p:sp>
        <p:nvSpPr>
          <p:cNvPr id="2" name="Title 1"/>
          <p:cNvSpPr>
            <a:spLocks noGrp="1"/>
          </p:cNvSpPr>
          <p:nvPr>
            <p:ph type="title"/>
          </p:nvPr>
        </p:nvSpPr>
        <p:spPr>
          <a:xfrm>
            <a:off x="612000" y="504541"/>
            <a:ext cx="5279917" cy="863084"/>
          </a:xfrm>
        </p:spPr>
        <p:txBody>
          <a:bodyPr/>
          <a:lstStyle/>
          <a:p>
            <a:r>
              <a:rPr lang="en-US" dirty="0"/>
              <a:t>Click to edit Master title style</a:t>
            </a:r>
          </a:p>
        </p:txBody>
      </p:sp>
      <p:sp>
        <p:nvSpPr>
          <p:cNvPr id="6" name="Footer Placeholder 5"/>
          <p:cNvSpPr>
            <a:spLocks noGrp="1"/>
          </p:cNvSpPr>
          <p:nvPr>
            <p:ph type="ftr" sz="quarter" idx="11"/>
          </p:nvPr>
        </p:nvSpPr>
        <p:spPr>
          <a:xfrm>
            <a:off x="1279496" y="6356352"/>
            <a:ext cx="4612423" cy="365125"/>
          </a:xfrm>
        </p:spPr>
        <p:txBody>
          <a:bodyPr/>
          <a:lstStyle/>
          <a:p>
            <a:endParaRPr lang="en-US" dirty="0">
              <a:solidFill>
                <a:srgbClr val="555555"/>
              </a:solidFill>
            </a:endParaRPr>
          </a:p>
        </p:txBody>
      </p:sp>
      <p:sp>
        <p:nvSpPr>
          <p:cNvPr id="7" name="Slide Number Placeholder 6"/>
          <p:cNvSpPr>
            <a:spLocks noGrp="1"/>
          </p:cNvSpPr>
          <p:nvPr>
            <p:ph type="sldNum" sz="quarter" idx="12"/>
          </p:nvPr>
        </p:nvSpPr>
        <p:spPr/>
        <p:txBody>
          <a:bodyPr/>
          <a:lstStyle/>
          <a:p>
            <a:fld id="{D0BB6535-0336-8449-81AC-9BE953FC5274}" type="slidenum">
              <a:rPr lang="en-US" smtClean="0">
                <a:solidFill>
                  <a:srgbClr val="555555"/>
                </a:solidFill>
              </a:rPr>
              <a:pPr/>
              <a:t>‹#›</a:t>
            </a:fld>
            <a:endParaRPr lang="en-US" dirty="0">
              <a:solidFill>
                <a:srgbClr val="555555"/>
              </a:solidFill>
            </a:endParaRPr>
          </a:p>
        </p:txBody>
      </p:sp>
      <p:sp>
        <p:nvSpPr>
          <p:cNvPr id="9" name="Content Placeholder 2">
            <a:extLst>
              <a:ext uri="{FF2B5EF4-FFF2-40B4-BE49-F238E27FC236}">
                <a16:creationId xmlns:a16="http://schemas.microsoft.com/office/drawing/2014/main" id="{0DA62CE8-03B6-3445-AE43-0B30BA5EFF4B}"/>
              </a:ext>
            </a:extLst>
          </p:cNvPr>
          <p:cNvSpPr>
            <a:spLocks noGrp="1"/>
          </p:cNvSpPr>
          <p:nvPr>
            <p:ph idx="1"/>
          </p:nvPr>
        </p:nvSpPr>
        <p:spPr>
          <a:xfrm>
            <a:off x="612000" y="2615979"/>
            <a:ext cx="5279917" cy="3387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EFF4AD3D-95CB-6542-B366-99C95554600A}"/>
              </a:ext>
            </a:extLst>
          </p:cNvPr>
          <p:cNvSpPr>
            <a:spLocks noGrp="1"/>
          </p:cNvSpPr>
          <p:nvPr>
            <p:ph type="body" sz="quarter" idx="13" hasCustomPrompt="1"/>
          </p:nvPr>
        </p:nvSpPr>
        <p:spPr>
          <a:xfrm>
            <a:off x="612776" y="2097089"/>
            <a:ext cx="5279232" cy="447675"/>
          </a:xfrm>
        </p:spPr>
        <p:txBody>
          <a:bodyPr/>
          <a:lstStyle>
            <a:lvl1pPr marL="0" indent="0">
              <a:buNone/>
              <a:defRPr>
                <a:solidFill>
                  <a:schemeClr val="accent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Click to insert subtitle</a:t>
            </a:r>
          </a:p>
        </p:txBody>
      </p:sp>
      <p:sp>
        <p:nvSpPr>
          <p:cNvPr id="4" name="Chart Placeholder 3">
            <a:extLst>
              <a:ext uri="{FF2B5EF4-FFF2-40B4-BE49-F238E27FC236}">
                <a16:creationId xmlns:a16="http://schemas.microsoft.com/office/drawing/2014/main" id="{3FD1E282-7C41-534C-9758-62AF9C78B363}"/>
              </a:ext>
            </a:extLst>
          </p:cNvPr>
          <p:cNvSpPr>
            <a:spLocks noGrp="1"/>
          </p:cNvSpPr>
          <p:nvPr>
            <p:ph type="chart" sz="quarter" idx="14" hasCustomPrompt="1"/>
          </p:nvPr>
        </p:nvSpPr>
        <p:spPr>
          <a:xfrm>
            <a:off x="6096001" y="2103439"/>
            <a:ext cx="5534025" cy="3900487"/>
          </a:xfrm>
        </p:spPr>
        <p:txBody>
          <a:bodyPr anchor="ctr"/>
          <a:lstStyle>
            <a:lvl1pPr marL="0" indent="0" algn="ctr">
              <a:buNone/>
              <a:defRPr/>
            </a:lvl1pPr>
          </a:lstStyle>
          <a:p>
            <a:r>
              <a:rPr lang="en-US" dirty="0"/>
              <a:t>Click to insert chart</a:t>
            </a:r>
          </a:p>
        </p:txBody>
      </p:sp>
      <p:pic>
        <p:nvPicPr>
          <p:cNvPr id="11" name="Picture 10">
            <a:extLst>
              <a:ext uri="{FF2B5EF4-FFF2-40B4-BE49-F238E27FC236}">
                <a16:creationId xmlns:a16="http://schemas.microsoft.com/office/drawing/2014/main" id="{7BFEF43E-9B5F-C243-B58F-047B2F601197}"/>
              </a:ext>
            </a:extLst>
          </p:cNvPr>
          <p:cNvPicPr>
            <a:picLocks noChangeAspect="1"/>
          </p:cNvPicPr>
          <p:nvPr userDrawn="1"/>
        </p:nvPicPr>
        <p:blipFill>
          <a:blip r:embed="rId2"/>
          <a:stretch>
            <a:fillRect/>
          </a:stretch>
        </p:blipFill>
        <p:spPr>
          <a:xfrm>
            <a:off x="280388" y="485233"/>
            <a:ext cx="76200" cy="901700"/>
          </a:xfrm>
          <a:prstGeom prst="rect">
            <a:avLst/>
          </a:prstGeom>
        </p:spPr>
      </p:pic>
    </p:spTree>
    <p:extLst>
      <p:ext uri="{BB962C8B-B14F-4D97-AF65-F5344CB8AC3E}">
        <p14:creationId xmlns:p14="http://schemas.microsoft.com/office/powerpoint/2010/main" val="3604344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6CA56-EDF0-DB46-98B9-44C80B367DE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lvl1pPr>
          </a:lstStyle>
          <a:p>
            <a:r>
              <a:rPr lang="en-US" dirty="0"/>
              <a:t>Click to edit presentation subtitle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lvl1pPr>
          </a:lstStyle>
          <a:p>
            <a:pPr lvl="0"/>
            <a:r>
              <a:rPr lang="en-US" dirty="0"/>
              <a:t>Click to edit presentation title</a:t>
            </a:r>
          </a:p>
        </p:txBody>
      </p:sp>
      <p:sp>
        <p:nvSpPr>
          <p:cNvPr id="10" name="Text Placeholder 7">
            <a:extLst>
              <a:ext uri="{FF2B5EF4-FFF2-40B4-BE49-F238E27FC236}">
                <a16:creationId xmlns:a16="http://schemas.microsoft.com/office/drawing/2014/main" id="{803C84F2-0E03-E046-903D-25E2A9B18D02}"/>
              </a:ext>
            </a:extLst>
          </p:cNvPr>
          <p:cNvSpPr>
            <a:spLocks noGrp="1"/>
          </p:cNvSpPr>
          <p:nvPr>
            <p:ph type="body" sz="quarter" idx="15" hasCustomPrompt="1"/>
          </p:nvPr>
        </p:nvSpPr>
        <p:spPr>
          <a:xfrm>
            <a:off x="782883" y="5918835"/>
            <a:ext cx="5215682" cy="366462"/>
          </a:xfrm>
        </p:spPr>
        <p:txBody>
          <a:bodyPr/>
          <a:lstStyle>
            <a:lvl1pPr marL="0" marR="0" indent="0" algn="l" defTabSz="914377" rtl="0" eaLnBrk="1" fontAlgn="auto" latinLnBrk="0" hangingPunct="1">
              <a:lnSpc>
                <a:spcPct val="90000"/>
              </a:lnSpc>
              <a:spcBef>
                <a:spcPts val="800"/>
              </a:spcBef>
              <a:spcAft>
                <a:spcPts val="0"/>
              </a:spcAft>
              <a:buClrTx/>
              <a:buSzTx/>
              <a:buFontTx/>
              <a:buNone/>
              <a:tabLst/>
              <a:defRPr sz="1800">
                <a:solidFill>
                  <a:schemeClr val="tx1"/>
                </a:solidFill>
              </a:defRPr>
            </a:lvl1pPr>
          </a:lstStyle>
          <a:p>
            <a:r>
              <a:rPr lang="en-US" sz="1800" dirty="0">
                <a:latin typeface="+mj-lt"/>
              </a:rPr>
              <a:t>This is just for UK advisers – it’s not for use with clients.</a:t>
            </a:r>
          </a:p>
        </p:txBody>
      </p:sp>
      <p:pic>
        <p:nvPicPr>
          <p:cNvPr id="8" name="Picture 7">
            <a:extLst>
              <a:ext uri="{FF2B5EF4-FFF2-40B4-BE49-F238E27FC236}">
                <a16:creationId xmlns:a16="http://schemas.microsoft.com/office/drawing/2014/main" id="{1CBD5205-8463-D843-A941-2D35A36880DF}"/>
              </a:ext>
            </a:extLst>
          </p:cNvPr>
          <p:cNvPicPr>
            <a:picLocks noChangeAspect="1"/>
          </p:cNvPicPr>
          <p:nvPr userDrawn="1"/>
        </p:nvPicPr>
        <p:blipFill>
          <a:blip r:embed="rId3"/>
          <a:stretch>
            <a:fillRect/>
          </a:stretch>
        </p:blipFill>
        <p:spPr>
          <a:xfrm>
            <a:off x="9587297" y="409864"/>
            <a:ext cx="2184400" cy="406400"/>
          </a:xfrm>
          <a:prstGeom prst="rect">
            <a:avLst/>
          </a:prstGeom>
        </p:spPr>
      </p:pic>
      <p:pic>
        <p:nvPicPr>
          <p:cNvPr id="9" name="Picture 8">
            <a:extLst>
              <a:ext uri="{FF2B5EF4-FFF2-40B4-BE49-F238E27FC236}">
                <a16:creationId xmlns:a16="http://schemas.microsoft.com/office/drawing/2014/main" id="{BDBD3C27-C025-E64D-B583-8CA233F7C497}"/>
              </a:ext>
            </a:extLst>
          </p:cNvPr>
          <p:cNvPicPr>
            <a:picLocks noChangeAspect="1"/>
          </p:cNvPicPr>
          <p:nvPr userDrawn="1"/>
        </p:nvPicPr>
        <p:blipFill>
          <a:blip r:embed="rId4"/>
          <a:stretch>
            <a:fillRect/>
          </a:stretch>
        </p:blipFill>
        <p:spPr>
          <a:xfrm>
            <a:off x="0" y="0"/>
            <a:ext cx="254000" cy="6858000"/>
          </a:xfrm>
          <a:prstGeom prst="rect">
            <a:avLst/>
          </a:prstGeom>
        </p:spPr>
      </p:pic>
    </p:spTree>
    <p:extLst>
      <p:ext uri="{BB962C8B-B14F-4D97-AF65-F5344CB8AC3E}">
        <p14:creationId xmlns:p14="http://schemas.microsoft.com/office/powerpoint/2010/main" val="410053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Coral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add agenda title</a:t>
            </a:r>
          </a:p>
        </p:txBody>
      </p:sp>
      <p:sp>
        <p:nvSpPr>
          <p:cNvPr id="4" name="Date Placeholder 3"/>
          <p:cNvSpPr>
            <a:spLocks noGrp="1"/>
          </p:cNvSpPr>
          <p:nvPr>
            <p:ph type="dt" sz="half" idx="10"/>
          </p:nvPr>
        </p:nvSpPr>
        <p:spPr/>
        <p:txBody>
          <a:bodyPr/>
          <a:lstStyle/>
          <a:p>
            <a:fld id="{EAB68771-2508-5B4D-B2EE-A7E38F20B8E7}" type="datetime1">
              <a:rPr lang="en-GB"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2" name="Text Placeholder 8">
            <a:extLst>
              <a:ext uri="{FF2B5EF4-FFF2-40B4-BE49-F238E27FC236}">
                <a16:creationId xmlns:a16="http://schemas.microsoft.com/office/drawing/2014/main" id="{B0880798-7F58-7B4F-99FD-6EC4621226B7}"/>
              </a:ext>
            </a:extLst>
          </p:cNvPr>
          <p:cNvSpPr>
            <a:spLocks noGrp="1"/>
          </p:cNvSpPr>
          <p:nvPr>
            <p:ph type="body" sz="quarter" idx="14" hasCustomPrompt="1"/>
          </p:nvPr>
        </p:nvSpPr>
        <p:spPr>
          <a:xfrm>
            <a:off x="6152210" y="2051782"/>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6"/>
              <a:tabLst/>
              <a:defRPr sz="2000"/>
            </a:lvl1pPr>
          </a:lstStyle>
          <a:p>
            <a:pPr lvl="0"/>
            <a:r>
              <a:rPr lang="en-US" dirty="0"/>
              <a:t>Edit Master text styles</a:t>
            </a:r>
          </a:p>
        </p:txBody>
      </p:sp>
      <p:sp>
        <p:nvSpPr>
          <p:cNvPr id="13" name="Text Placeholder 8">
            <a:extLst>
              <a:ext uri="{FF2B5EF4-FFF2-40B4-BE49-F238E27FC236}">
                <a16:creationId xmlns:a16="http://schemas.microsoft.com/office/drawing/2014/main" id="{6C76577A-715F-A248-B417-1F756B588A31}"/>
              </a:ext>
            </a:extLst>
          </p:cNvPr>
          <p:cNvSpPr>
            <a:spLocks noGrp="1"/>
          </p:cNvSpPr>
          <p:nvPr>
            <p:ph type="body" sz="quarter" idx="15" hasCustomPrompt="1"/>
          </p:nvPr>
        </p:nvSpPr>
        <p:spPr>
          <a:xfrm>
            <a:off x="612775" y="2884121"/>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2"/>
              <a:tabLst/>
              <a:defRPr sz="2000"/>
            </a:lvl1pPr>
          </a:lstStyle>
          <a:p>
            <a:pPr lvl="0"/>
            <a:r>
              <a:rPr lang="en-US" dirty="0"/>
              <a:t>Edit Master text styles</a:t>
            </a:r>
          </a:p>
        </p:txBody>
      </p:sp>
      <p:sp>
        <p:nvSpPr>
          <p:cNvPr id="14" name="Text Placeholder 8">
            <a:extLst>
              <a:ext uri="{FF2B5EF4-FFF2-40B4-BE49-F238E27FC236}">
                <a16:creationId xmlns:a16="http://schemas.microsoft.com/office/drawing/2014/main" id="{90F19FA0-F652-B348-8584-78FAB9B9EEB5}"/>
              </a:ext>
            </a:extLst>
          </p:cNvPr>
          <p:cNvSpPr>
            <a:spLocks noGrp="1"/>
          </p:cNvSpPr>
          <p:nvPr>
            <p:ph type="body" sz="quarter" idx="16" hasCustomPrompt="1"/>
          </p:nvPr>
        </p:nvSpPr>
        <p:spPr>
          <a:xfrm>
            <a:off x="6152210" y="2884121"/>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7"/>
              <a:tabLst/>
              <a:defRPr sz="2000"/>
            </a:lvl1pPr>
          </a:lstStyle>
          <a:p>
            <a:pPr lvl="0"/>
            <a:r>
              <a:rPr lang="en-US" dirty="0"/>
              <a:t>Edit Master text styles</a:t>
            </a:r>
          </a:p>
        </p:txBody>
      </p:sp>
      <p:sp>
        <p:nvSpPr>
          <p:cNvPr id="15" name="Text Placeholder 8">
            <a:extLst>
              <a:ext uri="{FF2B5EF4-FFF2-40B4-BE49-F238E27FC236}">
                <a16:creationId xmlns:a16="http://schemas.microsoft.com/office/drawing/2014/main" id="{5C767BC7-88E3-CC47-9161-CC21A7C27104}"/>
              </a:ext>
            </a:extLst>
          </p:cNvPr>
          <p:cNvSpPr>
            <a:spLocks noGrp="1"/>
          </p:cNvSpPr>
          <p:nvPr>
            <p:ph type="body" sz="quarter" idx="17" hasCustomPrompt="1"/>
          </p:nvPr>
        </p:nvSpPr>
        <p:spPr>
          <a:xfrm>
            <a:off x="612775" y="3704981"/>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3"/>
              <a:tabLst/>
              <a:defRPr sz="2000"/>
            </a:lvl1pPr>
          </a:lstStyle>
          <a:p>
            <a:pPr lvl="0"/>
            <a:r>
              <a:rPr lang="en-US" dirty="0"/>
              <a:t>Edit Master text styles</a:t>
            </a:r>
          </a:p>
        </p:txBody>
      </p:sp>
      <p:sp>
        <p:nvSpPr>
          <p:cNvPr id="16" name="Text Placeholder 8">
            <a:extLst>
              <a:ext uri="{FF2B5EF4-FFF2-40B4-BE49-F238E27FC236}">
                <a16:creationId xmlns:a16="http://schemas.microsoft.com/office/drawing/2014/main" id="{E98A6DD3-3877-7B4F-85BD-A790EDECEFBF}"/>
              </a:ext>
            </a:extLst>
          </p:cNvPr>
          <p:cNvSpPr>
            <a:spLocks noGrp="1"/>
          </p:cNvSpPr>
          <p:nvPr>
            <p:ph type="body" sz="quarter" idx="18" hasCustomPrompt="1"/>
          </p:nvPr>
        </p:nvSpPr>
        <p:spPr>
          <a:xfrm>
            <a:off x="6152210" y="3704981"/>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8"/>
              <a:tabLst/>
              <a:defRPr sz="2000"/>
            </a:lvl1pPr>
          </a:lstStyle>
          <a:p>
            <a:pPr lvl="0"/>
            <a:r>
              <a:rPr lang="en-US" dirty="0"/>
              <a:t>Edit Master text styles</a:t>
            </a:r>
          </a:p>
        </p:txBody>
      </p:sp>
      <p:sp>
        <p:nvSpPr>
          <p:cNvPr id="17" name="Text Placeholder 8">
            <a:extLst>
              <a:ext uri="{FF2B5EF4-FFF2-40B4-BE49-F238E27FC236}">
                <a16:creationId xmlns:a16="http://schemas.microsoft.com/office/drawing/2014/main" id="{648E4C31-A4A7-2D48-9E34-4D929989D9C4}"/>
              </a:ext>
            </a:extLst>
          </p:cNvPr>
          <p:cNvSpPr>
            <a:spLocks noGrp="1"/>
          </p:cNvSpPr>
          <p:nvPr>
            <p:ph type="body" sz="quarter" idx="19" hasCustomPrompt="1"/>
          </p:nvPr>
        </p:nvSpPr>
        <p:spPr>
          <a:xfrm>
            <a:off x="612775" y="4519489"/>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4"/>
              <a:tabLst/>
              <a:defRPr sz="2000"/>
            </a:lvl1pPr>
          </a:lstStyle>
          <a:p>
            <a:pPr lvl="0"/>
            <a:r>
              <a:rPr lang="en-US" dirty="0"/>
              <a:t>Edit Master text styles</a:t>
            </a:r>
          </a:p>
        </p:txBody>
      </p:sp>
      <p:sp>
        <p:nvSpPr>
          <p:cNvPr id="18" name="Text Placeholder 8">
            <a:extLst>
              <a:ext uri="{FF2B5EF4-FFF2-40B4-BE49-F238E27FC236}">
                <a16:creationId xmlns:a16="http://schemas.microsoft.com/office/drawing/2014/main" id="{578A70F1-08D7-6242-A719-845476087FA0}"/>
              </a:ext>
            </a:extLst>
          </p:cNvPr>
          <p:cNvSpPr>
            <a:spLocks noGrp="1"/>
          </p:cNvSpPr>
          <p:nvPr>
            <p:ph type="body" sz="quarter" idx="20" hasCustomPrompt="1"/>
          </p:nvPr>
        </p:nvSpPr>
        <p:spPr>
          <a:xfrm>
            <a:off x="6152210" y="4519489"/>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9"/>
              <a:tabLst/>
              <a:defRPr sz="2000"/>
            </a:lvl1pPr>
          </a:lstStyle>
          <a:p>
            <a:pPr lvl="0"/>
            <a:r>
              <a:rPr lang="en-US" dirty="0"/>
              <a:t>Edit Master text styles</a:t>
            </a:r>
          </a:p>
        </p:txBody>
      </p:sp>
      <p:sp>
        <p:nvSpPr>
          <p:cNvPr id="19" name="Text Placeholder 8">
            <a:extLst>
              <a:ext uri="{FF2B5EF4-FFF2-40B4-BE49-F238E27FC236}">
                <a16:creationId xmlns:a16="http://schemas.microsoft.com/office/drawing/2014/main" id="{D0A993FF-9427-1046-8BFD-C7E39F8B7A68}"/>
              </a:ext>
            </a:extLst>
          </p:cNvPr>
          <p:cNvSpPr>
            <a:spLocks noGrp="1"/>
          </p:cNvSpPr>
          <p:nvPr>
            <p:ph type="body" sz="quarter" idx="21" hasCustomPrompt="1"/>
          </p:nvPr>
        </p:nvSpPr>
        <p:spPr>
          <a:xfrm>
            <a:off x="612775" y="5340349"/>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5"/>
              <a:tabLst/>
              <a:defRPr sz="2000"/>
            </a:lvl1pPr>
          </a:lstStyle>
          <a:p>
            <a:pPr lvl="0"/>
            <a:r>
              <a:rPr lang="en-US" dirty="0"/>
              <a:t>Edit Master text styles</a:t>
            </a:r>
          </a:p>
        </p:txBody>
      </p:sp>
      <p:sp>
        <p:nvSpPr>
          <p:cNvPr id="20" name="Text Placeholder 8">
            <a:extLst>
              <a:ext uri="{FF2B5EF4-FFF2-40B4-BE49-F238E27FC236}">
                <a16:creationId xmlns:a16="http://schemas.microsoft.com/office/drawing/2014/main" id="{38E5A2B6-6317-F64F-A8E4-CE3F00ADEC25}"/>
              </a:ext>
            </a:extLst>
          </p:cNvPr>
          <p:cNvSpPr>
            <a:spLocks noGrp="1"/>
          </p:cNvSpPr>
          <p:nvPr>
            <p:ph type="body" sz="quarter" idx="22" hasCustomPrompt="1"/>
          </p:nvPr>
        </p:nvSpPr>
        <p:spPr>
          <a:xfrm>
            <a:off x="6152210" y="5340349"/>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startAt="10"/>
              <a:tabLst/>
              <a:defRPr sz="2000"/>
            </a:lvl1pPr>
          </a:lstStyle>
          <a:p>
            <a:pPr lvl="0"/>
            <a:r>
              <a:rPr lang="en-US" dirty="0"/>
              <a:t>Edit Master text styles</a:t>
            </a:r>
          </a:p>
        </p:txBody>
      </p:sp>
      <p:sp>
        <p:nvSpPr>
          <p:cNvPr id="21" name="Text Placeholder 8">
            <a:extLst>
              <a:ext uri="{FF2B5EF4-FFF2-40B4-BE49-F238E27FC236}">
                <a16:creationId xmlns:a16="http://schemas.microsoft.com/office/drawing/2014/main" id="{49765C88-1A56-E644-80D8-5B1621F1C078}"/>
              </a:ext>
            </a:extLst>
          </p:cNvPr>
          <p:cNvSpPr>
            <a:spLocks noGrp="1"/>
          </p:cNvSpPr>
          <p:nvPr>
            <p:ph type="body" sz="quarter" idx="23" hasCustomPrompt="1"/>
          </p:nvPr>
        </p:nvSpPr>
        <p:spPr>
          <a:xfrm>
            <a:off x="612775" y="2052017"/>
            <a:ext cx="5413375" cy="703141"/>
          </a:xfrm>
          <a:solidFill>
            <a:schemeClr val="bg1"/>
          </a:solidFill>
          <a:ln w="6350">
            <a:solidFill>
              <a:srgbClr val="E98276"/>
            </a:solidFill>
          </a:ln>
        </p:spPr>
        <p:txBody>
          <a:bodyPr anchor="ctr"/>
          <a:lstStyle>
            <a:lvl1pPr marL="534988" indent="-349250">
              <a:spcBef>
                <a:spcPts val="0"/>
              </a:spcBef>
              <a:buClr>
                <a:schemeClr val="accent1"/>
              </a:buClr>
              <a:buFont typeface="+mj-lt"/>
              <a:buAutoNum type="arabicPeriod"/>
              <a:tabLst/>
              <a:defRPr sz="2000"/>
            </a:lvl1pPr>
          </a:lstStyle>
          <a:p>
            <a:pPr lvl="0"/>
            <a:r>
              <a:rPr lang="en-US" dirty="0"/>
              <a:t>Edit Master text styles</a:t>
            </a:r>
          </a:p>
        </p:txBody>
      </p:sp>
      <p:pic>
        <p:nvPicPr>
          <p:cNvPr id="22" name="Picture 21">
            <a:extLst>
              <a:ext uri="{FF2B5EF4-FFF2-40B4-BE49-F238E27FC236}">
                <a16:creationId xmlns:a16="http://schemas.microsoft.com/office/drawing/2014/main" id="{58DA148F-D169-2641-A744-AF0D69B3547F}"/>
              </a:ext>
            </a:extLst>
          </p:cNvPr>
          <p:cNvPicPr preferRelativeResize="0">
            <a:picLocks/>
          </p:cNvPicPr>
          <p:nvPr userDrawn="1"/>
        </p:nvPicPr>
        <p:blipFill>
          <a:blip r:embed="rId2"/>
          <a:srcRect/>
          <a:stretch/>
        </p:blipFill>
        <p:spPr>
          <a:xfrm>
            <a:off x="0" y="486000"/>
            <a:ext cx="360000" cy="899089"/>
          </a:xfrm>
          <a:prstGeom prst="rect">
            <a:avLst/>
          </a:prstGeom>
        </p:spPr>
      </p:pic>
    </p:spTree>
    <p:extLst>
      <p:ext uri="{BB962C8B-B14F-4D97-AF65-F5344CB8AC3E}">
        <p14:creationId xmlns:p14="http://schemas.microsoft.com/office/powerpoint/2010/main" val="109292128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Two Column Subtitle -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of slide</a:t>
            </a:r>
          </a:p>
        </p:txBody>
      </p:sp>
      <p:sp>
        <p:nvSpPr>
          <p:cNvPr id="3" name="Content Placeholder 2"/>
          <p:cNvSpPr>
            <a:spLocks noGrp="1"/>
          </p:cNvSpPr>
          <p:nvPr>
            <p:ph idx="1"/>
          </p:nvPr>
        </p:nvSpPr>
        <p:spPr>
          <a:xfrm>
            <a:off x="612001" y="2615979"/>
            <a:ext cx="5359430" cy="3387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92E86D97-01C3-3F4D-8D4C-6989C75F4D46}" type="datetimeFigureOut">
              <a:rPr lang="en-US" smtClean="0"/>
              <a:t>6/5/2024</a:t>
            </a:fld>
            <a:endParaRPr lang="en-US" dirty="0"/>
          </a:p>
        </p:txBody>
      </p:sp>
      <p:sp>
        <p:nvSpPr>
          <p:cNvPr id="5" name="Footer Placeholder 4"/>
          <p:cNvSpPr>
            <a:spLocks noGrp="1"/>
          </p:cNvSpPr>
          <p:nvPr>
            <p:ph type="ftr" sz="quarter" idx="11"/>
            <p:custDataLst>
              <p:tags r:id="rId1"/>
            </p:custDataLst>
          </p:nvPr>
        </p:nvSpPr>
        <p:spPr>
          <a:xfrm>
            <a:off x="0" y="6356351"/>
            <a:ext cx="12192000" cy="365125"/>
          </a:xfrm>
        </p:spPr>
        <p:txBody>
          <a:bodyPr/>
          <a:lstStyle>
            <a:lvl1pPr algn="l">
              <a:defRPr lang="en-GB" sz="1200" b="1" i="0" u="none">
                <a:solidFill>
                  <a:srgbClr val="000000"/>
                </a:solidFill>
                <a:latin typeface="Times New Roman" panose="02020603050405020304" pitchFamily="18" charset="0"/>
              </a:defRPr>
            </a:lvl1pPr>
          </a:lstStyle>
          <a:p>
            <a:r>
              <a:rPr lang="en-GB" dirty="0"/>
              <a:t> </a:t>
            </a:r>
          </a:p>
        </p:txBody>
      </p:sp>
      <p:sp>
        <p:nvSpPr>
          <p:cNvPr id="6" name="Slide Number Placeholder 5"/>
          <p:cNvSpPr>
            <a:spLocks noGrp="1"/>
          </p:cNvSpPr>
          <p:nvPr>
            <p:ph type="sldNum" sz="quarter" idx="12"/>
          </p:nvPr>
        </p:nvSpPr>
        <p:spPr/>
        <p:txBody>
          <a:bodyPr/>
          <a:lstStyle/>
          <a:p>
            <a:fld id="{D0BB6535-0336-8449-81AC-9BE953FC5274}" type="slidenum">
              <a:rPr lang="en-US" smtClean="0"/>
              <a:t>‹#›</a:t>
            </a:fld>
            <a:endParaRPr lang="en-US" dirty="0"/>
          </a:p>
        </p:txBody>
      </p:sp>
      <p:sp>
        <p:nvSpPr>
          <p:cNvPr id="10" name="Text Placeholder 9">
            <a:extLst>
              <a:ext uri="{FF2B5EF4-FFF2-40B4-BE49-F238E27FC236}">
                <a16:creationId xmlns:a16="http://schemas.microsoft.com/office/drawing/2014/main" id="{72FA0510-F413-0C4D-B3FA-132AA6CF85EA}"/>
              </a:ext>
            </a:extLst>
          </p:cNvPr>
          <p:cNvSpPr>
            <a:spLocks noGrp="1"/>
          </p:cNvSpPr>
          <p:nvPr>
            <p:ph type="body" sz="quarter" idx="13" hasCustomPrompt="1"/>
          </p:nvPr>
        </p:nvSpPr>
        <p:spPr>
          <a:xfrm>
            <a:off x="612776" y="2097088"/>
            <a:ext cx="5358656" cy="447675"/>
          </a:xfrm>
        </p:spPr>
        <p:txBody>
          <a:bodyPr/>
          <a:lstStyle>
            <a:lvl1pPr marL="0" indent="0">
              <a:spcBef>
                <a:spcPts val="0"/>
              </a:spcBef>
              <a:buNone/>
              <a:defRPr>
                <a:solidFill>
                  <a:schemeClr val="accent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sp>
        <p:nvSpPr>
          <p:cNvPr id="13" name="Content Placeholder 2">
            <a:extLst>
              <a:ext uri="{FF2B5EF4-FFF2-40B4-BE49-F238E27FC236}">
                <a16:creationId xmlns:a16="http://schemas.microsoft.com/office/drawing/2014/main" id="{300197A0-7360-1241-8352-3605EEF025DE}"/>
              </a:ext>
            </a:extLst>
          </p:cNvPr>
          <p:cNvSpPr>
            <a:spLocks noGrp="1"/>
          </p:cNvSpPr>
          <p:nvPr>
            <p:ph idx="14"/>
          </p:nvPr>
        </p:nvSpPr>
        <p:spPr>
          <a:xfrm>
            <a:off x="6282104" y="2615979"/>
            <a:ext cx="5359430" cy="3387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9">
            <a:extLst>
              <a:ext uri="{FF2B5EF4-FFF2-40B4-BE49-F238E27FC236}">
                <a16:creationId xmlns:a16="http://schemas.microsoft.com/office/drawing/2014/main" id="{E41714A7-844C-ED4C-92F7-3AF268258084}"/>
              </a:ext>
            </a:extLst>
          </p:cNvPr>
          <p:cNvSpPr>
            <a:spLocks noGrp="1"/>
          </p:cNvSpPr>
          <p:nvPr>
            <p:ph type="body" sz="quarter" idx="15" hasCustomPrompt="1"/>
          </p:nvPr>
        </p:nvSpPr>
        <p:spPr>
          <a:xfrm>
            <a:off x="6282879" y="2097088"/>
            <a:ext cx="5358656" cy="447675"/>
          </a:xfrm>
        </p:spPr>
        <p:txBody>
          <a:bodyPr/>
          <a:lstStyle>
            <a:lvl1pPr marL="0" indent="0">
              <a:spcBef>
                <a:spcPts val="0"/>
              </a:spcBef>
              <a:buNone/>
              <a:defRPr>
                <a:solidFill>
                  <a:schemeClr val="accent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insert subtitle</a:t>
            </a:r>
          </a:p>
        </p:txBody>
      </p:sp>
      <p:pic>
        <p:nvPicPr>
          <p:cNvPr id="12" name="Picture 11">
            <a:extLst>
              <a:ext uri="{FF2B5EF4-FFF2-40B4-BE49-F238E27FC236}">
                <a16:creationId xmlns:a16="http://schemas.microsoft.com/office/drawing/2014/main" id="{A7B278E6-454F-8543-A8FC-415E6E70C6C6}"/>
              </a:ext>
            </a:extLst>
          </p:cNvPr>
          <p:cNvPicPr>
            <a:picLocks noChangeAspect="1"/>
          </p:cNvPicPr>
          <p:nvPr userDrawn="1"/>
        </p:nvPicPr>
        <p:blipFill>
          <a:blip r:embed="rId3"/>
          <a:stretch>
            <a:fillRect/>
          </a:stretch>
        </p:blipFill>
        <p:spPr>
          <a:xfrm>
            <a:off x="280388" y="485232"/>
            <a:ext cx="76200" cy="901700"/>
          </a:xfrm>
          <a:prstGeom prst="rect">
            <a:avLst/>
          </a:prstGeom>
        </p:spPr>
      </p:pic>
    </p:spTree>
    <p:extLst>
      <p:ext uri="{BB962C8B-B14F-4D97-AF65-F5344CB8AC3E}">
        <p14:creationId xmlns:p14="http://schemas.microsoft.com/office/powerpoint/2010/main" val="268200095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p:txBody>
          <a:bodyPr/>
          <a:lstStyle>
            <a:lvl1pPr>
              <a:defRPr>
                <a:solidFill>
                  <a:schemeClr val="tx2"/>
                </a:solidFill>
              </a:defRPr>
            </a:lvl1pPr>
          </a:lstStyle>
          <a:p>
            <a:r>
              <a:rPr lang="en-US" dirty="0"/>
              <a:t>Click to edit title of slide</a:t>
            </a:r>
          </a:p>
        </p:txBody>
      </p:sp>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1628774"/>
            <a:ext cx="11471638" cy="4600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DFB8086C-CB28-4D9F-82F3-E9E2ADDF70FC}" type="slidenum">
              <a:rPr lang="en-GB" smtClean="0"/>
              <a:pPr/>
              <a:t>‹#›</a:t>
            </a:fld>
            <a:endParaRPr lang="en-GB" dirty="0"/>
          </a:p>
        </p:txBody>
      </p:sp>
    </p:spTree>
    <p:extLst>
      <p:ext uri="{BB962C8B-B14F-4D97-AF65-F5344CB8AC3E}">
        <p14:creationId xmlns:p14="http://schemas.microsoft.com/office/powerpoint/2010/main" val="1094453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6AD8-1741-FA91-0C7D-9F5D5B281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AB04D0-0764-FEA1-AF07-FCF8BB0C2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6A11DE-8C86-3516-47DF-302ED0C714E3}"/>
              </a:ext>
            </a:extLst>
          </p:cNvPr>
          <p:cNvSpPr>
            <a:spLocks noGrp="1"/>
          </p:cNvSpPr>
          <p:nvPr>
            <p:ph type="dt" sz="half" idx="10"/>
          </p:nvPr>
        </p:nvSpPr>
        <p:spPr/>
        <p:txBody>
          <a:bodyPr/>
          <a:lstStyle/>
          <a:p>
            <a:fld id="{141AEA6E-55F8-4A1D-BC11-D9409E034674}" type="datetimeFigureOut">
              <a:rPr lang="en-GB" smtClean="0"/>
              <a:t>05/06/2024</a:t>
            </a:fld>
            <a:endParaRPr lang="en-GB" dirty="0"/>
          </a:p>
        </p:txBody>
      </p:sp>
      <p:sp>
        <p:nvSpPr>
          <p:cNvPr id="5" name="Footer Placeholder 4">
            <a:extLst>
              <a:ext uri="{FF2B5EF4-FFF2-40B4-BE49-F238E27FC236}">
                <a16:creationId xmlns:a16="http://schemas.microsoft.com/office/drawing/2014/main" id="{953B0475-EF10-F655-05D5-26BB23D85F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3E8BDB-E221-6891-9A38-B0EB5F8BE160}"/>
              </a:ext>
            </a:extLst>
          </p:cNvPr>
          <p:cNvSpPr>
            <a:spLocks noGrp="1"/>
          </p:cNvSpPr>
          <p:nvPr>
            <p:ph type="sldNum" sz="quarter" idx="12"/>
          </p:nvPr>
        </p:nvSpPr>
        <p:spPr/>
        <p:txBody>
          <a:bodyPr/>
          <a:lstStyle/>
          <a:p>
            <a:fld id="{29FC685F-4613-46CE-A839-2DCD47EEF086}" type="slidenum">
              <a:rPr lang="en-GB" smtClean="0"/>
              <a:t>‹#›</a:t>
            </a:fld>
            <a:endParaRPr lang="en-GB" dirty="0"/>
          </a:p>
        </p:txBody>
      </p:sp>
    </p:spTree>
    <p:extLst>
      <p:ext uri="{BB962C8B-B14F-4D97-AF65-F5344CB8AC3E}">
        <p14:creationId xmlns:p14="http://schemas.microsoft.com/office/powerpoint/2010/main" val="2232293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al">
    <p:bg>
      <p:bgPr>
        <a:solidFill>
          <a:srgbClr val="055A6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00" y="4227680"/>
            <a:ext cx="5919537" cy="438582"/>
          </a:xfrm>
        </p:spPr>
        <p:txBody>
          <a:bodyPr wrap="square">
            <a:sp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0" y="2508350"/>
            <a:ext cx="5919537" cy="1590307"/>
          </a:xfrm>
        </p:spPr>
        <p:txBody>
          <a:bodyPr>
            <a:spAutoFit/>
          </a:bodyPr>
          <a:lstStyle>
            <a:lvl1pPr>
              <a:lnSpc>
                <a:spcPts val="5700"/>
              </a:lnSpc>
              <a:defRPr sz="56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9" name="Text Placeholder 3">
            <a:extLst>
              <a:ext uri="{FF2B5EF4-FFF2-40B4-BE49-F238E27FC236}">
                <a16:creationId xmlns:a16="http://schemas.microsoft.com/office/drawing/2014/main" id="{ECF3CF69-76EA-4060-BE07-7A302777A34E}"/>
              </a:ext>
            </a:extLst>
          </p:cNvPr>
          <p:cNvSpPr>
            <a:spLocks noGrp="1"/>
          </p:cNvSpPr>
          <p:nvPr>
            <p:ph type="body" sz="quarter" idx="10" hasCustomPrompt="1"/>
          </p:nvPr>
        </p:nvSpPr>
        <p:spPr>
          <a:xfrm>
            <a:off x="360000" y="5878800"/>
            <a:ext cx="9731738" cy="417600"/>
          </a:xfrm>
        </p:spPr>
        <p:txBody>
          <a:bodyPr tIns="0" rIns="0" bIns="0" anchor="b" anchorCtr="0"/>
          <a:lstStyle>
            <a:lvl1pPr marL="0" indent="0">
              <a:buNone/>
              <a:defRPr sz="1400" b="1" i="0">
                <a:solidFill>
                  <a:schemeClr val="bg1"/>
                </a:solidFill>
              </a:defRPr>
            </a:lvl1pPr>
          </a:lstStyle>
          <a:p>
            <a:r>
              <a:rPr lang="en-GB"/>
              <a:t>For Investment Professionals only (14pt Calibri Bold in Teal or White – Multiple 0.9 line spacing with 10 point space before)</a:t>
            </a:r>
          </a:p>
        </p:txBody>
      </p:sp>
      <p:pic>
        <p:nvPicPr>
          <p:cNvPr id="6" name="Picture 5" hidden="1">
            <a:extLst>
              <a:ext uri="{FF2B5EF4-FFF2-40B4-BE49-F238E27FC236}">
                <a16:creationId xmlns:a16="http://schemas.microsoft.com/office/drawing/2014/main" id="{D9DBA4B8-E640-4DF4-8BBD-874ADA652B50}"/>
              </a:ext>
            </a:extLst>
          </p:cNvPr>
          <p:cNvPicPr>
            <a:picLocks noChangeAspect="1"/>
          </p:cNvPicPr>
          <p:nvPr userDrawn="1"/>
        </p:nvPicPr>
        <p:blipFill>
          <a:blip r:embed="rId2"/>
          <a:stretch>
            <a:fillRect/>
          </a:stretch>
        </p:blipFill>
        <p:spPr>
          <a:xfrm>
            <a:off x="1801622" y="2602800"/>
            <a:ext cx="2357096" cy="1211960"/>
          </a:xfrm>
          <a:prstGeom prst="rect">
            <a:avLst/>
          </a:prstGeom>
        </p:spPr>
      </p:pic>
      <p:pic>
        <p:nvPicPr>
          <p:cNvPr id="15" name="Graphic 14" hidden="1">
            <a:extLst>
              <a:ext uri="{FF2B5EF4-FFF2-40B4-BE49-F238E27FC236}">
                <a16:creationId xmlns:a16="http://schemas.microsoft.com/office/drawing/2014/main" id="{88B8684B-14A5-4142-AB81-86C09E1819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0250" y="2611354"/>
            <a:ext cx="3560400" cy="129469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129525-E91D-485C-8ECF-49A4B00278EB}"/>
              </a:ext>
            </a:extLst>
          </p:cNvPr>
          <p:cNvPicPr>
            <a:picLocks noChangeAspect="1"/>
          </p:cNvPicPr>
          <p:nvPr userDrawn="1"/>
        </p:nvPicPr>
        <p:blipFill>
          <a:blip r:embed="rId5"/>
          <a:stretch>
            <a:fillRect/>
          </a:stretch>
        </p:blipFill>
        <p:spPr>
          <a:xfrm>
            <a:off x="358618" y="2691606"/>
            <a:ext cx="1742401" cy="633600"/>
          </a:xfrm>
          <a:prstGeom prst="rect">
            <a:avLst/>
          </a:prstGeom>
        </p:spPr>
      </p:pic>
    </p:spTree>
    <p:extLst>
      <p:ext uri="{BB962C8B-B14F-4D97-AF65-F5344CB8AC3E}">
        <p14:creationId xmlns:p14="http://schemas.microsoft.com/office/powerpoint/2010/main" val="2203718085"/>
      </p:ext>
    </p:extLst>
  </p:cSld>
  <p:clrMapOvr>
    <a:masterClrMapping/>
  </p:clrMapOvr>
  <p:extLst>
    <p:ext uri="{DCECCB84-F9BA-43D5-87BE-67443E8EF086}">
      <p15:sldGuideLst xmlns:p15="http://schemas.microsoft.com/office/powerpoint/2012/main">
        <p15:guide id="1" orient="horz" pos="2402">
          <p15:clr>
            <a:srgbClr val="FBAE40"/>
          </p15:clr>
        </p15:guide>
        <p15:guide id="2" orient="horz" pos="2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71EFA7-9B62-42EA-A84D-02E374C79F31}"/>
              </a:ext>
            </a:extLst>
          </p:cNvPr>
          <p:cNvSpPr>
            <a:spLocks noGrp="1"/>
          </p:cNvSpPr>
          <p:nvPr>
            <p:ph type="pic" sz="quarter" idx="10" hasCustomPrompt="1"/>
          </p:nvPr>
        </p:nvSpPr>
        <p:spPr>
          <a:xfrm>
            <a:off x="0" y="0"/>
            <a:ext cx="12192000" cy="6858000"/>
          </a:xfrm>
          <a:solidFill>
            <a:srgbClr val="DDE0E3"/>
          </a:solidFill>
        </p:spPr>
        <p:txBody>
          <a:bodyPr/>
          <a:lstStyle>
            <a:lvl1pPr marL="180000" indent="0">
              <a:lnSpc>
                <a:spcPct val="120000"/>
              </a:lnSpc>
              <a:buFontTx/>
              <a:buNone/>
              <a:defRPr>
                <a:solidFill>
                  <a:schemeClr val="tx1"/>
                </a:solidFill>
              </a:defRPr>
            </a:lvl1pPr>
          </a:lstStyle>
          <a:p>
            <a:r>
              <a:rPr lang="en-GB" dirty="0"/>
              <a:t>INSERTING A PHOTOGRAPH INTO THE BACKGROUND</a:t>
            </a:r>
            <a:br>
              <a:rPr lang="en-GB" dirty="0"/>
            </a:br>
            <a:r>
              <a:rPr lang="en-GB" dirty="0"/>
              <a:t>Right click on the edge of the grey area to select the picture placeholder. </a:t>
            </a:r>
            <a:br>
              <a:rPr lang="en-GB" dirty="0"/>
            </a:br>
            <a:r>
              <a:rPr lang="en-GB" dirty="0"/>
              <a:t>A drop down dialogue will appear. Select BRING TO FRONT. </a:t>
            </a:r>
            <a:br>
              <a:rPr lang="en-GB" dirty="0"/>
            </a:br>
            <a:r>
              <a:rPr lang="en-GB" dirty="0"/>
              <a:t>Click on the picture Icon in the middle of the screen to browse your PC to select a picture to insert. </a:t>
            </a:r>
            <a:br>
              <a:rPr lang="en-GB" dirty="0"/>
            </a:br>
            <a:r>
              <a:rPr lang="en-GB" dirty="0"/>
              <a:t>Double click on the file want you to insert and then right click on the edge of the picture and select SEND TO BACK.</a:t>
            </a:r>
          </a:p>
        </p:txBody>
      </p:sp>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2534400" y="4227680"/>
            <a:ext cx="5919537" cy="438582"/>
          </a:xfrm>
        </p:spPr>
        <p:txBody>
          <a:bodyPr wrap="square">
            <a:sp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2534401" y="2508350"/>
            <a:ext cx="5919537" cy="1590307"/>
          </a:xfrm>
        </p:spPr>
        <p:txBody>
          <a:bodyPr>
            <a:spAutoFit/>
          </a:bodyPr>
          <a:lstStyle>
            <a:lvl1pPr>
              <a:lnSpc>
                <a:spcPts val="5700"/>
              </a:lnSpc>
              <a:defRPr sz="56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
        <p:nvSpPr>
          <p:cNvPr id="6" name="Text Placeholder 3">
            <a:extLst>
              <a:ext uri="{FF2B5EF4-FFF2-40B4-BE49-F238E27FC236}">
                <a16:creationId xmlns:a16="http://schemas.microsoft.com/office/drawing/2014/main" id="{596FF436-51E0-48AC-9FD5-ECEF1B975BA3}"/>
              </a:ext>
            </a:extLst>
          </p:cNvPr>
          <p:cNvSpPr>
            <a:spLocks noGrp="1"/>
          </p:cNvSpPr>
          <p:nvPr>
            <p:ph type="body" sz="quarter" idx="11" hasCustomPrompt="1"/>
          </p:nvPr>
        </p:nvSpPr>
        <p:spPr>
          <a:xfrm>
            <a:off x="360000" y="5878800"/>
            <a:ext cx="7610475" cy="417600"/>
          </a:xfrm>
        </p:spPr>
        <p:txBody>
          <a:bodyPr tIns="0" rIns="0" bIns="0" anchor="b" anchorCtr="0"/>
          <a:lstStyle>
            <a:lvl1pPr marL="0" indent="0">
              <a:buNone/>
              <a:defRPr sz="1400" b="1" i="0">
                <a:solidFill>
                  <a:schemeClr val="bg1"/>
                </a:solidFill>
              </a:defRPr>
            </a:lvl1pPr>
          </a:lstStyle>
          <a:p>
            <a:r>
              <a:rPr lang="en-GB"/>
              <a:t>For Investment Professionals only (14pt Calibri Bold in Teal or White – Multiple 0.9 line spacing with 10 point space before)</a:t>
            </a:r>
          </a:p>
        </p:txBody>
      </p:sp>
    </p:spTree>
    <p:extLst>
      <p:ext uri="{BB962C8B-B14F-4D97-AF65-F5344CB8AC3E}">
        <p14:creationId xmlns:p14="http://schemas.microsoft.com/office/powerpoint/2010/main" val="41333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Divider grey">
    <p:bg>
      <p:bgPr>
        <a:solidFill>
          <a:srgbClr val="5B65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1" y="2439369"/>
            <a:ext cx="9031286" cy="902555"/>
          </a:xfrm>
        </p:spPr>
        <p:txBody>
          <a:bodyPr wrap="square" anchor="b" anchorCtr="0">
            <a:spAutoFit/>
          </a:bodyPr>
          <a:lstStyle>
            <a:lvl1pPr>
              <a:defRPr sz="585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1" y="3375369"/>
            <a:ext cx="9031286"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pic>
        <p:nvPicPr>
          <p:cNvPr id="5" name="Picture 4" hidden="1">
            <a:extLst>
              <a:ext uri="{FF2B5EF4-FFF2-40B4-BE49-F238E27FC236}">
                <a16:creationId xmlns:a16="http://schemas.microsoft.com/office/drawing/2014/main" id="{C751E150-D939-4154-9CF1-45F6484F304D}"/>
              </a:ext>
            </a:extLst>
          </p:cNvPr>
          <p:cNvPicPr>
            <a:picLocks noChangeAspect="1"/>
          </p:cNvPicPr>
          <p:nvPr userDrawn="1"/>
        </p:nvPicPr>
        <p:blipFill>
          <a:blip r:embed="rId2"/>
          <a:stretch>
            <a:fillRect/>
          </a:stretch>
        </p:blipFill>
        <p:spPr>
          <a:xfrm>
            <a:off x="898586" y="2871788"/>
            <a:ext cx="1200693" cy="617065"/>
          </a:xfrm>
          <a:prstGeom prst="rect">
            <a:avLst/>
          </a:prstGeom>
        </p:spPr>
      </p:pic>
      <p:pic>
        <p:nvPicPr>
          <p:cNvPr id="6" name="Graphic 5" hidden="1">
            <a:extLst>
              <a:ext uri="{FF2B5EF4-FFF2-40B4-BE49-F238E27FC236}">
                <a16:creationId xmlns:a16="http://schemas.microsoft.com/office/drawing/2014/main" id="{2FE5E2CB-FDAD-4416-9517-DA3DD1BFAA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12" y="2874963"/>
            <a:ext cx="1742400" cy="6336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63CCF06-CA42-4E83-8492-787C2B6727C7}"/>
              </a:ext>
            </a:extLst>
          </p:cNvPr>
          <p:cNvPicPr>
            <a:picLocks noChangeAspect="1"/>
          </p:cNvPicPr>
          <p:nvPr userDrawn="1"/>
        </p:nvPicPr>
        <p:blipFill>
          <a:blip r:embed="rId5"/>
          <a:stretch>
            <a:fillRect/>
          </a:stretch>
        </p:blipFill>
        <p:spPr>
          <a:xfrm>
            <a:off x="359912" y="2691608"/>
            <a:ext cx="1742401" cy="633600"/>
          </a:xfrm>
          <a:prstGeom prst="rect">
            <a:avLst/>
          </a:prstGeom>
        </p:spPr>
      </p:pic>
    </p:spTree>
    <p:extLst>
      <p:ext uri="{BB962C8B-B14F-4D97-AF65-F5344CB8AC3E}">
        <p14:creationId xmlns:p14="http://schemas.microsoft.com/office/powerpoint/2010/main" val="2620643134"/>
      </p:ext>
    </p:extLst>
  </p:cSld>
  <p:clrMapOvr>
    <a:masterClrMapping/>
  </p:clrMapOvr>
  <p:extLst>
    <p:ext uri="{DCECCB84-F9BA-43D5-87BE-67443E8EF086}">
      <p15:sldGuideLst xmlns:p15="http://schemas.microsoft.com/office/powerpoint/2012/main">
        <p15:guide id="1" orient="horz" pos="20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Divider teal">
    <p:bg>
      <p:bgPr>
        <a:solidFill>
          <a:srgbClr val="7EBD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534401" y="2439369"/>
            <a:ext cx="9031286" cy="902555"/>
          </a:xfrm>
        </p:spPr>
        <p:txBody>
          <a:bodyPr wrap="square" anchor="b" anchorCtr="0">
            <a:spAutoFit/>
          </a:bodyPr>
          <a:lstStyle>
            <a:lvl1pPr>
              <a:defRPr sz="585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534401" y="3375369"/>
            <a:ext cx="9031286"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pic>
        <p:nvPicPr>
          <p:cNvPr id="5" name="Picture 4" hidden="1">
            <a:extLst>
              <a:ext uri="{FF2B5EF4-FFF2-40B4-BE49-F238E27FC236}">
                <a16:creationId xmlns:a16="http://schemas.microsoft.com/office/drawing/2014/main" id="{9B16320C-1477-424C-B532-D8697D6C86FD}"/>
              </a:ext>
            </a:extLst>
          </p:cNvPr>
          <p:cNvPicPr>
            <a:picLocks noChangeAspect="1"/>
          </p:cNvPicPr>
          <p:nvPr userDrawn="1"/>
        </p:nvPicPr>
        <p:blipFill>
          <a:blip r:embed="rId2"/>
          <a:stretch>
            <a:fillRect/>
          </a:stretch>
        </p:blipFill>
        <p:spPr>
          <a:xfrm>
            <a:off x="898586" y="2871788"/>
            <a:ext cx="1200693" cy="617065"/>
          </a:xfrm>
          <a:prstGeom prst="rect">
            <a:avLst/>
          </a:prstGeom>
        </p:spPr>
      </p:pic>
      <p:pic>
        <p:nvPicPr>
          <p:cNvPr id="6" name="Graphic 5" hidden="1">
            <a:extLst>
              <a:ext uri="{FF2B5EF4-FFF2-40B4-BE49-F238E27FC236}">
                <a16:creationId xmlns:a16="http://schemas.microsoft.com/office/drawing/2014/main" id="{148156D7-8D31-4B39-BD43-79E09F9F65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188" y="2874963"/>
            <a:ext cx="1742400" cy="6336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2A11F8F-8F67-4AFF-8C3C-4DC79B49B082}"/>
              </a:ext>
            </a:extLst>
          </p:cNvPr>
          <p:cNvPicPr>
            <a:picLocks noChangeAspect="1"/>
          </p:cNvPicPr>
          <p:nvPr userDrawn="1"/>
        </p:nvPicPr>
        <p:blipFill>
          <a:blip r:embed="rId5"/>
          <a:stretch>
            <a:fillRect/>
          </a:stretch>
        </p:blipFill>
        <p:spPr>
          <a:xfrm>
            <a:off x="359912" y="2691608"/>
            <a:ext cx="1742401" cy="633600"/>
          </a:xfrm>
          <a:prstGeom prst="rect">
            <a:avLst/>
          </a:prstGeom>
        </p:spPr>
      </p:pic>
    </p:spTree>
    <p:extLst>
      <p:ext uri="{BB962C8B-B14F-4D97-AF65-F5344CB8AC3E}">
        <p14:creationId xmlns:p14="http://schemas.microsoft.com/office/powerpoint/2010/main" val="1342729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placemen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DF094A5-5AB8-4691-B577-0086A42ADD4F}"/>
              </a:ext>
            </a:extLst>
          </p:cNvPr>
          <p:cNvSpPr>
            <a:spLocks noGrp="1"/>
          </p:cNvSpPr>
          <p:nvPr>
            <p:ph type="pic" sz="quarter" idx="13" hasCustomPrompt="1"/>
          </p:nvPr>
        </p:nvSpPr>
        <p:spPr>
          <a:xfrm>
            <a:off x="0" y="0"/>
            <a:ext cx="12192000" cy="6858000"/>
          </a:xfrm>
          <a:solidFill>
            <a:srgbClr val="DDE0E3"/>
          </a:solidFill>
        </p:spPr>
        <p:txBody>
          <a:bodyPr/>
          <a:lstStyle>
            <a:lvl1pPr marL="180000" indent="0">
              <a:lnSpc>
                <a:spcPct val="120000"/>
              </a:lnSpc>
              <a:buNone/>
              <a:defRPr>
                <a:solidFill>
                  <a:schemeClr val="tx1"/>
                </a:solidFill>
              </a:defRPr>
            </a:lvl1pPr>
          </a:lstStyle>
          <a:p>
            <a:r>
              <a:rPr lang="en-GB" dirty="0"/>
              <a:t>INSERTING A PHOTOGRAPH INTO THE BACKGROUND</a:t>
            </a:r>
            <a:br>
              <a:rPr lang="en-GB" dirty="0"/>
            </a:br>
            <a:r>
              <a:rPr lang="en-GB" dirty="0"/>
              <a:t>Right click on the edge of the grey area to select the picture placeholder. </a:t>
            </a:r>
            <a:br>
              <a:rPr lang="en-GB" dirty="0"/>
            </a:br>
            <a:r>
              <a:rPr lang="en-GB" dirty="0"/>
              <a:t>A drop down dialogue will appear. Select BRING TO FRONT. </a:t>
            </a:r>
            <a:br>
              <a:rPr lang="en-GB" dirty="0"/>
            </a:br>
            <a:r>
              <a:rPr lang="en-GB" dirty="0"/>
              <a:t>Click on the picture Icon in the middle of the screen to browse your PC to select a picture to insert. </a:t>
            </a:r>
            <a:br>
              <a:rPr lang="en-GB" dirty="0"/>
            </a:br>
            <a:r>
              <a:rPr lang="en-GB" dirty="0"/>
              <a:t>Double click on the file you want to insert and then right click on the edge of the picture and select SEND TO BACK.</a:t>
            </a:r>
          </a:p>
        </p:txBody>
      </p:sp>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876301" y="2736000"/>
            <a:ext cx="9031287" cy="729000"/>
          </a:xfrm>
        </p:spPr>
        <p:txBody>
          <a:bodyPr wrap="square" anchor="t">
            <a:spAutoFit/>
          </a:bodyPr>
          <a:lstStyle>
            <a:lvl1pPr>
              <a:defRPr sz="4500">
                <a:solidFill>
                  <a:schemeClr val="bg1"/>
                </a:solidFill>
              </a:defRPr>
            </a:lvl1pPr>
          </a:lstStyle>
          <a:p>
            <a:r>
              <a:rPr lang="en-GB" noProof="0"/>
              <a:t>Picture placement slide message</a:t>
            </a:r>
          </a:p>
        </p:txBody>
      </p:sp>
    </p:spTree>
    <p:extLst>
      <p:ext uri="{BB962C8B-B14F-4D97-AF65-F5344CB8AC3E}">
        <p14:creationId xmlns:p14="http://schemas.microsoft.com/office/powerpoint/2010/main" val="4169049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Grey RE">
    <p:bg>
      <p:bgPr>
        <a:solidFill>
          <a:srgbClr val="055A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359570" y="1228725"/>
            <a:ext cx="6480000" cy="1118630"/>
          </a:xfrm>
        </p:spPr>
        <p:txBody>
          <a:bodyPr wrap="square" anchor="b" anchorCtr="0">
            <a:noAutofit/>
          </a:bodyPr>
          <a:lstStyle>
            <a:lvl1pPr>
              <a:defRPr sz="5850">
                <a:solidFill>
                  <a:schemeClr val="bg1"/>
                </a:solidFill>
              </a:defRPr>
            </a:lvl1pPr>
          </a:lstStyle>
          <a:p>
            <a:r>
              <a:rPr lang="en-GB" noProof="0"/>
              <a:t>Divider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359570" y="2380800"/>
            <a:ext cx="6480000" cy="424732"/>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Divider subheading (or delete)</a:t>
            </a:r>
          </a:p>
        </p:txBody>
      </p:sp>
      <p:pic>
        <p:nvPicPr>
          <p:cNvPr id="5" name="Picture 4" hidden="1">
            <a:extLst>
              <a:ext uri="{FF2B5EF4-FFF2-40B4-BE49-F238E27FC236}">
                <a16:creationId xmlns:a16="http://schemas.microsoft.com/office/drawing/2014/main" id="{C751E150-D939-4154-9CF1-45F6484F304D}"/>
              </a:ext>
            </a:extLst>
          </p:cNvPr>
          <p:cNvPicPr>
            <a:picLocks noChangeAspect="1"/>
          </p:cNvPicPr>
          <p:nvPr userDrawn="1"/>
        </p:nvPicPr>
        <p:blipFill>
          <a:blip r:embed="rId2"/>
          <a:stretch>
            <a:fillRect/>
          </a:stretch>
        </p:blipFill>
        <p:spPr>
          <a:xfrm>
            <a:off x="359569" y="548986"/>
            <a:ext cx="1200693" cy="617065"/>
          </a:xfrm>
          <a:prstGeom prst="rect">
            <a:avLst/>
          </a:prstGeom>
        </p:spPr>
      </p:pic>
      <p:sp>
        <p:nvSpPr>
          <p:cNvPr id="7" name="Picture Placeholder 6">
            <a:extLst>
              <a:ext uri="{FF2B5EF4-FFF2-40B4-BE49-F238E27FC236}">
                <a16:creationId xmlns:a16="http://schemas.microsoft.com/office/drawing/2014/main" id="{DCF0D1BB-6C13-4620-BC6E-65E8787A0B43}"/>
              </a:ext>
            </a:extLst>
          </p:cNvPr>
          <p:cNvSpPr>
            <a:spLocks noGrp="1"/>
          </p:cNvSpPr>
          <p:nvPr>
            <p:ph type="pic" sz="quarter" idx="10"/>
          </p:nvPr>
        </p:nvSpPr>
        <p:spPr>
          <a:xfrm>
            <a:off x="7201951" y="0"/>
            <a:ext cx="4990049" cy="6858000"/>
          </a:xfrm>
        </p:spPr>
        <p:txBody>
          <a:bodyPr/>
          <a:lstStyle>
            <a:lvl1pPr marL="0" indent="0">
              <a:buNone/>
              <a:defRPr>
                <a:solidFill>
                  <a:schemeClr val="bg1"/>
                </a:solidFill>
              </a:defRPr>
            </a:lvl1pPr>
          </a:lstStyle>
          <a:p>
            <a:r>
              <a:rPr lang="en-GB" dirty="0"/>
              <a:t>Click icon to add picture</a:t>
            </a:r>
          </a:p>
        </p:txBody>
      </p:sp>
      <p:sp>
        <p:nvSpPr>
          <p:cNvPr id="10" name="Text Placeholder 9">
            <a:extLst>
              <a:ext uri="{FF2B5EF4-FFF2-40B4-BE49-F238E27FC236}">
                <a16:creationId xmlns:a16="http://schemas.microsoft.com/office/drawing/2014/main" id="{3ACDEA84-F2FE-497C-884C-5127148EC6C6}"/>
              </a:ext>
            </a:extLst>
          </p:cNvPr>
          <p:cNvSpPr>
            <a:spLocks noGrp="1"/>
          </p:cNvSpPr>
          <p:nvPr>
            <p:ph type="body" sz="quarter" idx="11"/>
          </p:nvPr>
        </p:nvSpPr>
        <p:spPr>
          <a:xfrm>
            <a:off x="360362" y="2876550"/>
            <a:ext cx="6479207" cy="32670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C9B29770-3E63-463E-9F05-A4DBE49A1C60}"/>
              </a:ext>
            </a:extLst>
          </p:cNvPr>
          <p:cNvSpPr>
            <a:spLocks noGrp="1"/>
          </p:cNvSpPr>
          <p:nvPr>
            <p:ph type="body" sz="quarter" idx="12" hasCustomPrompt="1"/>
          </p:nvPr>
        </p:nvSpPr>
        <p:spPr>
          <a:xfrm>
            <a:off x="360363" y="6600825"/>
            <a:ext cx="6478587" cy="150813"/>
          </a:xfrm>
        </p:spPr>
        <p:txBody>
          <a:bodyPr tIns="0" rIns="0" bIns="0" anchor="b" anchorCtr="0"/>
          <a:lstStyle>
            <a:lvl1pPr marL="180000" indent="-180000" algn="l" defTabSz="914400" rtl="0" eaLnBrk="1" latinLnBrk="0" hangingPunct="1">
              <a:lnSpc>
                <a:spcPct val="90000"/>
              </a:lnSpc>
              <a:spcBef>
                <a:spcPts val="0"/>
              </a:spcBef>
              <a:buClr>
                <a:schemeClr val="tx1"/>
              </a:buClr>
              <a:buFontTx/>
              <a:buNone/>
              <a:tabLst/>
              <a:defRPr lang="en-US" sz="800" kern="1200" dirty="0" smtClean="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180000" lvl="0" indent="-180000" algn="l" defTabSz="914400" rtl="0" eaLnBrk="1" latinLnBrk="0" hangingPunct="1">
              <a:lnSpc>
                <a:spcPct val="90000"/>
              </a:lnSpc>
              <a:spcBef>
                <a:spcPts val="0"/>
              </a:spcBef>
              <a:buClr>
                <a:schemeClr val="tx1"/>
              </a:buClr>
              <a:tabLst/>
            </a:pPr>
            <a:r>
              <a:rPr lang="en-US"/>
              <a:t>Enter source here</a:t>
            </a:r>
          </a:p>
        </p:txBody>
      </p:sp>
      <p:pic>
        <p:nvPicPr>
          <p:cNvPr id="8" name="Graphic 7" hidden="1">
            <a:extLst>
              <a:ext uri="{FF2B5EF4-FFF2-40B4-BE49-F238E27FC236}">
                <a16:creationId xmlns:a16="http://schemas.microsoft.com/office/drawing/2014/main" id="{88EF5AF4-6F35-44E5-8C78-E1FE4D7A28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75" y="555674"/>
            <a:ext cx="1692901" cy="6156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CF80FB8B-7C2D-4B13-88DC-42AE96A95541}"/>
              </a:ext>
            </a:extLst>
          </p:cNvPr>
          <p:cNvPicPr>
            <a:picLocks noChangeAspect="1"/>
          </p:cNvPicPr>
          <p:nvPr userDrawn="1"/>
        </p:nvPicPr>
        <p:blipFill>
          <a:blip r:embed="rId5"/>
          <a:stretch>
            <a:fillRect/>
          </a:stretch>
        </p:blipFill>
        <p:spPr>
          <a:xfrm>
            <a:off x="358774" y="360000"/>
            <a:ext cx="1742401" cy="633600"/>
          </a:xfrm>
          <a:prstGeom prst="rect">
            <a:avLst/>
          </a:prstGeom>
        </p:spPr>
      </p:pic>
    </p:spTree>
    <p:extLst>
      <p:ext uri="{BB962C8B-B14F-4D97-AF65-F5344CB8AC3E}">
        <p14:creationId xmlns:p14="http://schemas.microsoft.com/office/powerpoint/2010/main" val="3744286426"/>
      </p:ext>
    </p:extLst>
  </p:cSld>
  <p:clrMapOvr>
    <a:masterClrMapping/>
  </p:clrMapOvr>
  <p:extLst>
    <p:ext uri="{DCECCB84-F9BA-43D5-87BE-67443E8EF086}">
      <p15:sldGuideLst xmlns:p15="http://schemas.microsoft.com/office/powerpoint/2012/main">
        <p15:guide id="1" pos="431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Green RE">
    <p:bg>
      <p:bgPr>
        <a:solidFill>
          <a:srgbClr val="7EBD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359570" y="1228725"/>
            <a:ext cx="6480000" cy="1118630"/>
          </a:xfrm>
        </p:spPr>
        <p:txBody>
          <a:bodyPr wrap="square" anchor="b" anchorCtr="0">
            <a:noAutofit/>
          </a:bodyPr>
          <a:lstStyle>
            <a:lvl1pPr>
              <a:defRPr lang="en-GB" sz="5850" kern="1200" noProof="0" dirty="0">
                <a:solidFill>
                  <a:schemeClr val="bg1"/>
                </a:solidFill>
                <a:latin typeface="+mj-lt"/>
                <a:ea typeface="+mj-ea"/>
                <a:cs typeface="+mj-cs"/>
              </a:defRPr>
            </a:lvl1pPr>
          </a:lstStyle>
          <a:p>
            <a:r>
              <a:rPr lang="en-GB" noProof="0"/>
              <a:t>Divider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359570" y="2380800"/>
            <a:ext cx="6480000" cy="424732"/>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Divider subheading (or delete)</a:t>
            </a:r>
          </a:p>
        </p:txBody>
      </p:sp>
      <p:pic>
        <p:nvPicPr>
          <p:cNvPr id="5" name="Picture 4" hidden="1">
            <a:extLst>
              <a:ext uri="{FF2B5EF4-FFF2-40B4-BE49-F238E27FC236}">
                <a16:creationId xmlns:a16="http://schemas.microsoft.com/office/drawing/2014/main" id="{C751E150-D939-4154-9CF1-45F6484F304D}"/>
              </a:ext>
            </a:extLst>
          </p:cNvPr>
          <p:cNvPicPr>
            <a:picLocks noChangeAspect="1"/>
          </p:cNvPicPr>
          <p:nvPr userDrawn="1"/>
        </p:nvPicPr>
        <p:blipFill>
          <a:blip r:embed="rId2"/>
          <a:stretch>
            <a:fillRect/>
          </a:stretch>
        </p:blipFill>
        <p:spPr>
          <a:xfrm>
            <a:off x="359569" y="548986"/>
            <a:ext cx="1200693" cy="617065"/>
          </a:xfrm>
          <a:prstGeom prst="rect">
            <a:avLst/>
          </a:prstGeom>
        </p:spPr>
      </p:pic>
      <p:sp>
        <p:nvSpPr>
          <p:cNvPr id="7" name="Picture Placeholder 6">
            <a:extLst>
              <a:ext uri="{FF2B5EF4-FFF2-40B4-BE49-F238E27FC236}">
                <a16:creationId xmlns:a16="http://schemas.microsoft.com/office/drawing/2014/main" id="{DCF0D1BB-6C13-4620-BC6E-65E8787A0B43}"/>
              </a:ext>
            </a:extLst>
          </p:cNvPr>
          <p:cNvSpPr>
            <a:spLocks noGrp="1"/>
          </p:cNvSpPr>
          <p:nvPr>
            <p:ph type="pic" sz="quarter" idx="10"/>
          </p:nvPr>
        </p:nvSpPr>
        <p:spPr>
          <a:xfrm>
            <a:off x="7201951" y="0"/>
            <a:ext cx="4990049" cy="6858000"/>
          </a:xfrm>
        </p:spPr>
        <p:txBody>
          <a:bodyPr/>
          <a:lstStyle>
            <a:lvl1pPr marL="0" indent="0">
              <a:buNone/>
              <a:defRPr>
                <a:solidFill>
                  <a:schemeClr val="bg1"/>
                </a:solidFill>
              </a:defRPr>
            </a:lvl1pPr>
          </a:lstStyle>
          <a:p>
            <a:r>
              <a:rPr lang="en-GB" dirty="0"/>
              <a:t>Click icon to add picture</a:t>
            </a:r>
          </a:p>
        </p:txBody>
      </p:sp>
      <p:sp>
        <p:nvSpPr>
          <p:cNvPr id="10" name="Text Placeholder 9">
            <a:extLst>
              <a:ext uri="{FF2B5EF4-FFF2-40B4-BE49-F238E27FC236}">
                <a16:creationId xmlns:a16="http://schemas.microsoft.com/office/drawing/2014/main" id="{3ACDEA84-F2FE-497C-884C-5127148EC6C6}"/>
              </a:ext>
            </a:extLst>
          </p:cNvPr>
          <p:cNvSpPr>
            <a:spLocks noGrp="1"/>
          </p:cNvSpPr>
          <p:nvPr>
            <p:ph type="body" sz="quarter" idx="11"/>
          </p:nvPr>
        </p:nvSpPr>
        <p:spPr>
          <a:xfrm>
            <a:off x="360362" y="2876550"/>
            <a:ext cx="6479207" cy="32670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C9B29770-3E63-463E-9F05-A4DBE49A1C60}"/>
              </a:ext>
            </a:extLst>
          </p:cNvPr>
          <p:cNvSpPr>
            <a:spLocks noGrp="1"/>
          </p:cNvSpPr>
          <p:nvPr>
            <p:ph type="body" sz="quarter" idx="12" hasCustomPrompt="1"/>
          </p:nvPr>
        </p:nvSpPr>
        <p:spPr>
          <a:xfrm>
            <a:off x="360363" y="6600825"/>
            <a:ext cx="6478587" cy="150813"/>
          </a:xfrm>
        </p:spPr>
        <p:txBody>
          <a:bodyPr tIns="0" rIns="0" bIns="0" anchor="b" anchorCtr="0"/>
          <a:lstStyle>
            <a:lvl1pPr marL="180000" indent="-180000" algn="l" defTabSz="914400" rtl="0" eaLnBrk="1" latinLnBrk="0" hangingPunct="1">
              <a:lnSpc>
                <a:spcPct val="90000"/>
              </a:lnSpc>
              <a:spcBef>
                <a:spcPts val="0"/>
              </a:spcBef>
              <a:buClr>
                <a:schemeClr val="tx1"/>
              </a:buClr>
              <a:buFontTx/>
              <a:buNone/>
              <a:tabLst/>
              <a:defRPr lang="en-US" sz="800" kern="1200" dirty="0" smtClean="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180000" lvl="0" indent="-180000" algn="l" defTabSz="914400" rtl="0" eaLnBrk="1" latinLnBrk="0" hangingPunct="1">
              <a:lnSpc>
                <a:spcPct val="90000"/>
              </a:lnSpc>
              <a:spcBef>
                <a:spcPts val="0"/>
              </a:spcBef>
              <a:buClr>
                <a:schemeClr val="tx1"/>
              </a:buClr>
              <a:tabLst/>
            </a:pPr>
            <a:r>
              <a:rPr lang="en-US"/>
              <a:t>Enter source here</a:t>
            </a:r>
          </a:p>
        </p:txBody>
      </p:sp>
      <p:pic>
        <p:nvPicPr>
          <p:cNvPr id="8" name="Graphic 7" hidden="1">
            <a:extLst>
              <a:ext uri="{FF2B5EF4-FFF2-40B4-BE49-F238E27FC236}">
                <a16:creationId xmlns:a16="http://schemas.microsoft.com/office/drawing/2014/main" id="{F0CD49A7-7300-47F1-8C9C-8BA8481C9C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75" y="555674"/>
            <a:ext cx="1692901" cy="6156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21DC8C17-58B4-4BA9-9790-AFF832B1EC8F}"/>
              </a:ext>
            </a:extLst>
          </p:cNvPr>
          <p:cNvPicPr>
            <a:picLocks noChangeAspect="1"/>
          </p:cNvPicPr>
          <p:nvPr userDrawn="1"/>
        </p:nvPicPr>
        <p:blipFill>
          <a:blip r:embed="rId5"/>
          <a:stretch>
            <a:fillRect/>
          </a:stretch>
        </p:blipFill>
        <p:spPr>
          <a:xfrm>
            <a:off x="358774" y="360000"/>
            <a:ext cx="1742401" cy="633600"/>
          </a:xfrm>
          <a:prstGeom prst="rect">
            <a:avLst/>
          </a:prstGeom>
        </p:spPr>
      </p:pic>
    </p:spTree>
    <p:extLst>
      <p:ext uri="{BB962C8B-B14F-4D97-AF65-F5344CB8AC3E}">
        <p14:creationId xmlns:p14="http://schemas.microsoft.com/office/powerpoint/2010/main" val="720328654"/>
      </p:ext>
    </p:extLst>
  </p:cSld>
  <p:clrMapOvr>
    <a:masterClrMapping/>
  </p:clrMapOvr>
  <p:extLst>
    <p:ext uri="{DCECCB84-F9BA-43D5-87BE-67443E8EF086}">
      <p15:sldGuideLst xmlns:p15="http://schemas.microsoft.com/office/powerpoint/2012/main">
        <p15:guide id="1" pos="43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Coral Speaker [Light Gradi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BF4E0F-FA69-3D4D-B2B6-158076F62CEF}"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pic>
        <p:nvPicPr>
          <p:cNvPr id="13" name="Picture 12">
            <a:extLst>
              <a:ext uri="{FF2B5EF4-FFF2-40B4-BE49-F238E27FC236}">
                <a16:creationId xmlns:a16="http://schemas.microsoft.com/office/drawing/2014/main" id="{8093055A-9347-CE40-9D58-496A9A0F373C}"/>
              </a:ext>
            </a:extLst>
          </p:cNvPr>
          <p:cNvPicPr>
            <a:picLocks noChangeAspect="1"/>
          </p:cNvPicPr>
          <p:nvPr userDrawn="1"/>
        </p:nvPicPr>
        <p:blipFill>
          <a:blip r:embed="rId2"/>
          <a:stretch>
            <a:fillRect/>
          </a:stretch>
        </p:blipFill>
        <p:spPr>
          <a:xfrm>
            <a:off x="782882" y="1497946"/>
            <a:ext cx="1038380" cy="1038380"/>
          </a:xfrm>
          <a:prstGeom prst="rect">
            <a:avLst/>
          </a:prstGeom>
        </p:spPr>
      </p:pic>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lvl1pPr>
          </a:lstStyle>
          <a:p>
            <a:pPr lvl="0"/>
            <a:r>
              <a:rPr lang="en-US" dirty="0"/>
              <a:t>Click to add job title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accent1"/>
                </a:solidFill>
              </a:defRPr>
            </a:lvl1pPr>
          </a:lstStyle>
          <a:p>
            <a:pPr lvl="0"/>
            <a:r>
              <a:rPr lang="en-US" dirty="0"/>
              <a:t>Add speaker name</a:t>
            </a:r>
          </a:p>
        </p:txBody>
      </p:sp>
      <p:pic>
        <p:nvPicPr>
          <p:cNvPr id="11" name="Picture 10">
            <a:extLst>
              <a:ext uri="{FF2B5EF4-FFF2-40B4-BE49-F238E27FC236}">
                <a16:creationId xmlns:a16="http://schemas.microsoft.com/office/drawing/2014/main" id="{59AFA1EF-980B-0445-AE92-A7C63185E6F6}"/>
              </a:ext>
            </a:extLst>
          </p:cNvPr>
          <p:cNvPicPr preferRelativeResize="0">
            <a:picLocks/>
          </p:cNvPicPr>
          <p:nvPr userDrawn="1"/>
        </p:nvPicPr>
        <p:blipFill>
          <a:blip r:embed="rId3"/>
          <a:srcRect/>
          <a:stretch/>
        </p:blipFill>
        <p:spPr>
          <a:xfrm>
            <a:off x="0" y="1141200"/>
            <a:ext cx="360000" cy="5760000"/>
          </a:xfrm>
          <a:prstGeom prst="rect">
            <a:avLst/>
          </a:prstGeom>
        </p:spPr>
      </p:pic>
    </p:spTree>
    <p:extLst>
      <p:ext uri="{BB962C8B-B14F-4D97-AF65-F5344CB8AC3E}">
        <p14:creationId xmlns:p14="http://schemas.microsoft.com/office/powerpoint/2010/main" val="801785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ew_Agenda">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A5FEBD4-7B70-4DAD-9FCC-176F7BBD6C76}"/>
              </a:ext>
            </a:extLst>
          </p:cNvPr>
          <p:cNvSpPr>
            <a:spLocks noGrp="1"/>
          </p:cNvSpPr>
          <p:nvPr>
            <p:ph type="title" hasCustomPrompt="1"/>
          </p:nvPr>
        </p:nvSpPr>
        <p:spPr>
          <a:xfrm>
            <a:off x="360001" y="360000"/>
            <a:ext cx="11471636" cy="504000"/>
          </a:xfrm>
        </p:spPr>
        <p:txBody>
          <a:bodyPr/>
          <a:lstStyle>
            <a:lvl1pPr>
              <a:defRPr/>
            </a:lvl1pPr>
          </a:lstStyle>
          <a:p>
            <a:r>
              <a:rPr lang="en-US"/>
              <a:t>Agenda</a:t>
            </a:r>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US" noProof="0" smtClean="0"/>
              <a:t>‹#›</a:t>
            </a:fld>
            <a:endParaRPr lang="en-US" noProof="0" dirty="0"/>
          </a:p>
        </p:txBody>
      </p:sp>
      <p:sp>
        <p:nvSpPr>
          <p:cNvPr id="17" name="Text Placeholder 16">
            <a:extLst>
              <a:ext uri="{FF2B5EF4-FFF2-40B4-BE49-F238E27FC236}">
                <a16:creationId xmlns:a16="http://schemas.microsoft.com/office/drawing/2014/main" id="{BCAB7F84-9DFB-4370-85C9-B20F445007CD}"/>
              </a:ext>
            </a:extLst>
          </p:cNvPr>
          <p:cNvSpPr>
            <a:spLocks noGrp="1"/>
          </p:cNvSpPr>
          <p:nvPr>
            <p:ph type="body" sz="quarter" idx="22" hasCustomPrompt="1"/>
          </p:nvPr>
        </p:nvSpPr>
        <p:spPr>
          <a:xfrm>
            <a:off x="360000" y="1232066"/>
            <a:ext cx="5651500" cy="871200"/>
          </a:xfrm>
        </p:spPr>
        <p:txBody>
          <a:bodyPr/>
          <a:lstStyle>
            <a:lvl1pPr marL="269875" indent="-269875">
              <a:buClr>
                <a:schemeClr val="tx2"/>
              </a:buClr>
              <a:buFont typeface="+mj-lt"/>
              <a:buAutoNum type="arabicPeriod"/>
              <a:defRPr/>
            </a:lvl1pPr>
            <a:lvl2pPr marL="449263" indent="-180000">
              <a:buClr>
                <a:schemeClr val="tx2"/>
              </a:buClr>
              <a:defRPr/>
            </a:lvl2pPr>
            <a:lvl3pPr marL="630000">
              <a:buClr>
                <a:schemeClr val="tx2"/>
              </a:buClr>
              <a:defRPr sz="1400"/>
            </a:lvl3pPr>
          </a:lstStyle>
          <a:p>
            <a:pPr lvl="0"/>
            <a:r>
              <a:rPr lang="en-US" noProof="0"/>
              <a:t>First item</a:t>
            </a:r>
          </a:p>
          <a:p>
            <a:pPr lvl="1"/>
            <a:endParaRPr lang="en-GB" noProof="0"/>
          </a:p>
          <a:p>
            <a:pPr lvl="2"/>
            <a:endParaRPr lang="en-GB" noProof="0"/>
          </a:p>
        </p:txBody>
      </p:sp>
      <p:sp>
        <p:nvSpPr>
          <p:cNvPr id="18" name="Text Placeholder 16">
            <a:extLst>
              <a:ext uri="{FF2B5EF4-FFF2-40B4-BE49-F238E27FC236}">
                <a16:creationId xmlns:a16="http://schemas.microsoft.com/office/drawing/2014/main" id="{1F94FDE5-8E44-48FD-BD23-08D4C03484F0}"/>
              </a:ext>
            </a:extLst>
          </p:cNvPr>
          <p:cNvSpPr>
            <a:spLocks noGrp="1"/>
          </p:cNvSpPr>
          <p:nvPr>
            <p:ph type="body" sz="quarter" idx="23" hasCustomPrompt="1"/>
          </p:nvPr>
        </p:nvSpPr>
        <p:spPr>
          <a:xfrm>
            <a:off x="360000" y="2242249"/>
            <a:ext cx="5651500" cy="871200"/>
          </a:xfrm>
        </p:spPr>
        <p:txBody>
          <a:bodyPr/>
          <a:lstStyle>
            <a:lvl1pPr marL="269875" indent="-269875">
              <a:buClr>
                <a:schemeClr val="tx2"/>
              </a:buClr>
              <a:buFont typeface="+mj-lt"/>
              <a:buAutoNum type="arabicPeriod" startAt="2"/>
              <a:defRPr/>
            </a:lvl1pPr>
            <a:lvl2pPr marL="450000">
              <a:defRPr/>
            </a:lvl2pPr>
            <a:lvl3pPr marL="630000">
              <a:defRPr sz="1400"/>
            </a:lvl3pPr>
          </a:lstStyle>
          <a:p>
            <a:pPr lvl="0"/>
            <a:r>
              <a:rPr lang="en-US" noProof="0"/>
              <a:t>Second item</a:t>
            </a:r>
          </a:p>
          <a:p>
            <a:pPr lvl="1"/>
            <a:endParaRPr lang="en-GB" noProof="0"/>
          </a:p>
          <a:p>
            <a:pPr lvl="2"/>
            <a:endParaRPr lang="en-GB" noProof="0"/>
          </a:p>
        </p:txBody>
      </p:sp>
      <p:sp>
        <p:nvSpPr>
          <p:cNvPr id="19" name="Text Placeholder 16">
            <a:extLst>
              <a:ext uri="{FF2B5EF4-FFF2-40B4-BE49-F238E27FC236}">
                <a16:creationId xmlns:a16="http://schemas.microsoft.com/office/drawing/2014/main" id="{722DDBA6-6641-4C5A-AD54-168BC36EA602}"/>
              </a:ext>
            </a:extLst>
          </p:cNvPr>
          <p:cNvSpPr>
            <a:spLocks noGrp="1"/>
          </p:cNvSpPr>
          <p:nvPr>
            <p:ph type="body" sz="quarter" idx="24" hasCustomPrompt="1"/>
          </p:nvPr>
        </p:nvSpPr>
        <p:spPr>
          <a:xfrm>
            <a:off x="360000" y="3252432"/>
            <a:ext cx="5651500" cy="871200"/>
          </a:xfrm>
        </p:spPr>
        <p:txBody>
          <a:bodyPr/>
          <a:lstStyle>
            <a:lvl1pPr marL="269875" indent="-269875">
              <a:buClr>
                <a:schemeClr val="tx2"/>
              </a:buClr>
              <a:buFont typeface="+mj-lt"/>
              <a:buAutoNum type="arabicPeriod" startAt="3"/>
              <a:defRPr/>
            </a:lvl1pPr>
            <a:lvl2pPr marL="450000">
              <a:defRPr/>
            </a:lvl2pPr>
            <a:lvl3pPr marL="630000">
              <a:defRPr sz="1400"/>
            </a:lvl3pPr>
          </a:lstStyle>
          <a:p>
            <a:pPr lvl="0"/>
            <a:r>
              <a:rPr lang="en-US" noProof="0"/>
              <a:t>Third item</a:t>
            </a:r>
          </a:p>
          <a:p>
            <a:pPr lvl="1"/>
            <a:endParaRPr lang="en-GB" noProof="0"/>
          </a:p>
          <a:p>
            <a:pPr lvl="2"/>
            <a:endParaRPr lang="en-GB" noProof="0"/>
          </a:p>
        </p:txBody>
      </p:sp>
      <p:sp>
        <p:nvSpPr>
          <p:cNvPr id="20" name="Text Placeholder 16">
            <a:extLst>
              <a:ext uri="{FF2B5EF4-FFF2-40B4-BE49-F238E27FC236}">
                <a16:creationId xmlns:a16="http://schemas.microsoft.com/office/drawing/2014/main" id="{89E75B39-D281-40DD-A140-DD706DCDA335}"/>
              </a:ext>
            </a:extLst>
          </p:cNvPr>
          <p:cNvSpPr>
            <a:spLocks noGrp="1"/>
          </p:cNvSpPr>
          <p:nvPr>
            <p:ph type="body" sz="quarter" idx="25" hasCustomPrompt="1"/>
          </p:nvPr>
        </p:nvSpPr>
        <p:spPr>
          <a:xfrm>
            <a:off x="360000" y="4262615"/>
            <a:ext cx="5651500" cy="871200"/>
          </a:xfrm>
        </p:spPr>
        <p:txBody>
          <a:bodyPr/>
          <a:lstStyle>
            <a:lvl1pPr marL="269875" indent="-269875">
              <a:buClr>
                <a:schemeClr val="tx2"/>
              </a:buClr>
              <a:buFont typeface="+mj-lt"/>
              <a:buAutoNum type="arabicPeriod" startAt="4"/>
              <a:defRPr/>
            </a:lvl1pPr>
            <a:lvl2pPr marL="450000">
              <a:defRPr/>
            </a:lvl2pPr>
            <a:lvl3pPr marL="630000">
              <a:defRPr sz="1400"/>
            </a:lvl3pPr>
          </a:lstStyle>
          <a:p>
            <a:pPr lvl="0"/>
            <a:r>
              <a:rPr lang="en-US" noProof="0"/>
              <a:t>Fourth item</a:t>
            </a:r>
          </a:p>
          <a:p>
            <a:pPr lvl="1"/>
            <a:endParaRPr lang="en-GB" noProof="0"/>
          </a:p>
          <a:p>
            <a:pPr lvl="2"/>
            <a:endParaRPr lang="en-GB" noProof="0"/>
          </a:p>
        </p:txBody>
      </p:sp>
      <p:sp>
        <p:nvSpPr>
          <p:cNvPr id="21" name="Text Placeholder 16">
            <a:extLst>
              <a:ext uri="{FF2B5EF4-FFF2-40B4-BE49-F238E27FC236}">
                <a16:creationId xmlns:a16="http://schemas.microsoft.com/office/drawing/2014/main" id="{FD4FD174-BBF9-4459-819A-7B5112F8EAC9}"/>
              </a:ext>
            </a:extLst>
          </p:cNvPr>
          <p:cNvSpPr>
            <a:spLocks noGrp="1"/>
          </p:cNvSpPr>
          <p:nvPr>
            <p:ph type="body" sz="quarter" idx="26" hasCustomPrompt="1"/>
          </p:nvPr>
        </p:nvSpPr>
        <p:spPr>
          <a:xfrm>
            <a:off x="360000" y="5272798"/>
            <a:ext cx="5651500" cy="871200"/>
          </a:xfrm>
        </p:spPr>
        <p:txBody>
          <a:bodyPr/>
          <a:lstStyle>
            <a:lvl1pPr marL="269875" indent="-269875">
              <a:buClr>
                <a:schemeClr val="tx2"/>
              </a:buClr>
              <a:buFont typeface="+mj-lt"/>
              <a:buAutoNum type="arabicPeriod" startAt="5"/>
              <a:defRPr/>
            </a:lvl1pPr>
            <a:lvl2pPr marL="450000">
              <a:defRPr/>
            </a:lvl2pPr>
            <a:lvl3pPr marL="630000">
              <a:defRPr sz="1400"/>
            </a:lvl3pPr>
          </a:lstStyle>
          <a:p>
            <a:pPr lvl="0"/>
            <a:r>
              <a:rPr lang="en-US" noProof="0"/>
              <a:t>Fifth item</a:t>
            </a:r>
          </a:p>
          <a:p>
            <a:pPr lvl="1"/>
            <a:endParaRPr lang="en-GB" noProof="0"/>
          </a:p>
          <a:p>
            <a:pPr lvl="2"/>
            <a:endParaRPr lang="en-GB" noProof="0"/>
          </a:p>
        </p:txBody>
      </p:sp>
      <p:sp>
        <p:nvSpPr>
          <p:cNvPr id="22" name="Text Placeholder 16">
            <a:extLst>
              <a:ext uri="{FF2B5EF4-FFF2-40B4-BE49-F238E27FC236}">
                <a16:creationId xmlns:a16="http://schemas.microsoft.com/office/drawing/2014/main" id="{3B57FB52-2F21-4AE8-B084-C491C45ED152}"/>
              </a:ext>
            </a:extLst>
          </p:cNvPr>
          <p:cNvSpPr>
            <a:spLocks noGrp="1"/>
          </p:cNvSpPr>
          <p:nvPr>
            <p:ph type="body" sz="quarter" idx="27" hasCustomPrompt="1"/>
          </p:nvPr>
        </p:nvSpPr>
        <p:spPr>
          <a:xfrm>
            <a:off x="6220776" y="1232066"/>
            <a:ext cx="5616000" cy="871200"/>
          </a:xfrm>
        </p:spPr>
        <p:txBody>
          <a:bodyPr/>
          <a:lstStyle>
            <a:lvl1pPr marL="269875" indent="-269875">
              <a:buClr>
                <a:schemeClr val="tx2"/>
              </a:buClr>
              <a:buFont typeface="+mj-lt"/>
              <a:buAutoNum type="arabicPeriod" startAt="6"/>
              <a:defRPr/>
            </a:lvl1pPr>
            <a:lvl2pPr marL="450000">
              <a:defRPr/>
            </a:lvl2pPr>
            <a:lvl3pPr marL="630000">
              <a:defRPr sz="1400"/>
            </a:lvl3pPr>
          </a:lstStyle>
          <a:p>
            <a:pPr lvl="0"/>
            <a:r>
              <a:rPr lang="en-US" noProof="0"/>
              <a:t>Sixth item</a:t>
            </a:r>
          </a:p>
          <a:p>
            <a:pPr lvl="1"/>
            <a:endParaRPr lang="en-GB" noProof="0"/>
          </a:p>
          <a:p>
            <a:pPr lvl="2"/>
            <a:endParaRPr lang="en-GB" noProof="0"/>
          </a:p>
        </p:txBody>
      </p:sp>
      <p:sp>
        <p:nvSpPr>
          <p:cNvPr id="23" name="Text Placeholder 16">
            <a:extLst>
              <a:ext uri="{FF2B5EF4-FFF2-40B4-BE49-F238E27FC236}">
                <a16:creationId xmlns:a16="http://schemas.microsoft.com/office/drawing/2014/main" id="{A19853FC-0CDB-4BB7-A510-57477AE052FB}"/>
              </a:ext>
            </a:extLst>
          </p:cNvPr>
          <p:cNvSpPr>
            <a:spLocks noGrp="1"/>
          </p:cNvSpPr>
          <p:nvPr>
            <p:ph type="body" sz="quarter" idx="28" hasCustomPrompt="1"/>
          </p:nvPr>
        </p:nvSpPr>
        <p:spPr>
          <a:xfrm>
            <a:off x="6220776" y="2242249"/>
            <a:ext cx="5616000" cy="871200"/>
          </a:xfrm>
        </p:spPr>
        <p:txBody>
          <a:bodyPr/>
          <a:lstStyle>
            <a:lvl1pPr marL="269875" indent="-269875">
              <a:buClr>
                <a:schemeClr val="tx2"/>
              </a:buClr>
              <a:buFont typeface="+mj-lt"/>
              <a:buAutoNum type="arabicPeriod" startAt="7"/>
              <a:defRPr/>
            </a:lvl1pPr>
            <a:lvl2pPr marL="450000">
              <a:defRPr/>
            </a:lvl2pPr>
            <a:lvl3pPr marL="630000">
              <a:defRPr sz="1400"/>
            </a:lvl3pPr>
          </a:lstStyle>
          <a:p>
            <a:pPr lvl="0"/>
            <a:r>
              <a:rPr lang="en-US" noProof="0"/>
              <a:t>Seventh item</a:t>
            </a:r>
          </a:p>
          <a:p>
            <a:pPr lvl="1"/>
            <a:endParaRPr lang="en-GB" noProof="0"/>
          </a:p>
          <a:p>
            <a:pPr lvl="2"/>
            <a:endParaRPr lang="en-GB" noProof="0"/>
          </a:p>
        </p:txBody>
      </p:sp>
      <p:sp>
        <p:nvSpPr>
          <p:cNvPr id="24" name="Text Placeholder 16">
            <a:extLst>
              <a:ext uri="{FF2B5EF4-FFF2-40B4-BE49-F238E27FC236}">
                <a16:creationId xmlns:a16="http://schemas.microsoft.com/office/drawing/2014/main" id="{1580269D-0DEE-4571-BF89-D116130C8D30}"/>
              </a:ext>
            </a:extLst>
          </p:cNvPr>
          <p:cNvSpPr>
            <a:spLocks noGrp="1"/>
          </p:cNvSpPr>
          <p:nvPr>
            <p:ph type="body" sz="quarter" idx="29" hasCustomPrompt="1"/>
          </p:nvPr>
        </p:nvSpPr>
        <p:spPr>
          <a:xfrm>
            <a:off x="6220776" y="3252432"/>
            <a:ext cx="5616000" cy="871200"/>
          </a:xfrm>
        </p:spPr>
        <p:txBody>
          <a:bodyPr/>
          <a:lstStyle>
            <a:lvl1pPr marL="269875" indent="-269875">
              <a:buClr>
                <a:schemeClr val="tx2"/>
              </a:buClr>
              <a:buFont typeface="+mj-lt"/>
              <a:buAutoNum type="arabicPeriod" startAt="8"/>
              <a:defRPr/>
            </a:lvl1pPr>
            <a:lvl2pPr marL="450000">
              <a:defRPr/>
            </a:lvl2pPr>
            <a:lvl3pPr marL="630000">
              <a:defRPr sz="1400"/>
            </a:lvl3pPr>
          </a:lstStyle>
          <a:p>
            <a:pPr lvl="0"/>
            <a:r>
              <a:rPr lang="en-US" noProof="0"/>
              <a:t>Eight item</a:t>
            </a:r>
          </a:p>
          <a:p>
            <a:pPr lvl="1"/>
            <a:endParaRPr lang="en-GB" noProof="0"/>
          </a:p>
          <a:p>
            <a:pPr lvl="2"/>
            <a:endParaRPr lang="en-GB" noProof="0"/>
          </a:p>
        </p:txBody>
      </p:sp>
      <p:sp>
        <p:nvSpPr>
          <p:cNvPr id="25" name="Text Placeholder 16">
            <a:extLst>
              <a:ext uri="{FF2B5EF4-FFF2-40B4-BE49-F238E27FC236}">
                <a16:creationId xmlns:a16="http://schemas.microsoft.com/office/drawing/2014/main" id="{BAFD3037-F392-43BB-B95C-086B92CDCFAF}"/>
              </a:ext>
            </a:extLst>
          </p:cNvPr>
          <p:cNvSpPr>
            <a:spLocks noGrp="1"/>
          </p:cNvSpPr>
          <p:nvPr>
            <p:ph type="body" sz="quarter" idx="30" hasCustomPrompt="1"/>
          </p:nvPr>
        </p:nvSpPr>
        <p:spPr>
          <a:xfrm>
            <a:off x="6220776" y="4262615"/>
            <a:ext cx="5616000" cy="871200"/>
          </a:xfrm>
        </p:spPr>
        <p:txBody>
          <a:bodyPr/>
          <a:lstStyle>
            <a:lvl1pPr marL="269875" indent="-269875">
              <a:buClr>
                <a:schemeClr val="tx2"/>
              </a:buClr>
              <a:buFont typeface="+mj-lt"/>
              <a:buAutoNum type="arabicPeriod" startAt="9"/>
              <a:defRPr/>
            </a:lvl1pPr>
            <a:lvl2pPr marL="450000">
              <a:defRPr/>
            </a:lvl2pPr>
            <a:lvl3pPr marL="630000">
              <a:defRPr sz="1400"/>
            </a:lvl3pPr>
          </a:lstStyle>
          <a:p>
            <a:pPr lvl="0"/>
            <a:r>
              <a:rPr lang="en-US" noProof="0"/>
              <a:t>Ninth item</a:t>
            </a:r>
          </a:p>
          <a:p>
            <a:pPr lvl="1"/>
            <a:endParaRPr lang="en-GB" noProof="0"/>
          </a:p>
          <a:p>
            <a:pPr lvl="2"/>
            <a:endParaRPr lang="en-GB" noProof="0"/>
          </a:p>
        </p:txBody>
      </p:sp>
      <p:sp>
        <p:nvSpPr>
          <p:cNvPr id="26" name="Text Placeholder 16">
            <a:extLst>
              <a:ext uri="{FF2B5EF4-FFF2-40B4-BE49-F238E27FC236}">
                <a16:creationId xmlns:a16="http://schemas.microsoft.com/office/drawing/2014/main" id="{FDB0E9DB-0DEA-4252-B22D-D8C1611C91DC}"/>
              </a:ext>
            </a:extLst>
          </p:cNvPr>
          <p:cNvSpPr>
            <a:spLocks noGrp="1"/>
          </p:cNvSpPr>
          <p:nvPr>
            <p:ph type="body" sz="quarter" idx="31" hasCustomPrompt="1"/>
          </p:nvPr>
        </p:nvSpPr>
        <p:spPr>
          <a:xfrm>
            <a:off x="6220776" y="5272798"/>
            <a:ext cx="5616000" cy="871200"/>
          </a:xfrm>
        </p:spPr>
        <p:txBody>
          <a:bodyPr/>
          <a:lstStyle>
            <a:lvl1pPr marL="269875" indent="-269875">
              <a:buClr>
                <a:schemeClr val="tx2"/>
              </a:buClr>
              <a:buFont typeface="+mj-lt"/>
              <a:buAutoNum type="arabicPeriod" startAt="10"/>
              <a:defRPr/>
            </a:lvl1pPr>
            <a:lvl2pPr marL="450000" indent="-180000">
              <a:buFont typeface="Arial" panose="020B0604020202020204" pitchFamily="34" charset="0"/>
              <a:buChar char="•"/>
              <a:defRPr/>
            </a:lvl2pPr>
            <a:lvl3pPr marL="630000">
              <a:defRPr sz="1400"/>
            </a:lvl3pPr>
          </a:lstStyle>
          <a:p>
            <a:pPr lvl="0"/>
            <a:r>
              <a:rPr lang="en-US" noProof="0"/>
              <a:t>Delete section title boxes not needed</a:t>
            </a:r>
          </a:p>
          <a:p>
            <a:pPr lvl="1"/>
            <a:endParaRPr lang="en-US" noProof="0"/>
          </a:p>
          <a:p>
            <a:pPr lvl="2"/>
            <a:endParaRPr lang="en-US" noProof="0"/>
          </a:p>
          <a:p>
            <a:pPr lvl="2"/>
            <a:endParaRPr lang="en-US" noProof="0"/>
          </a:p>
        </p:txBody>
      </p:sp>
      <p:sp>
        <p:nvSpPr>
          <p:cNvPr id="16" name="Footer Placeholder 4">
            <a:extLst>
              <a:ext uri="{FF2B5EF4-FFF2-40B4-BE49-F238E27FC236}">
                <a16:creationId xmlns:a16="http://schemas.microsoft.com/office/drawing/2014/main" id="{092C5C48-7DE3-4519-894E-3B5F040C45CE}"/>
              </a:ext>
            </a:extLst>
          </p:cNvPr>
          <p:cNvSpPr>
            <a:spLocks noGrp="1"/>
          </p:cNvSpPr>
          <p:nvPr>
            <p:ph type="ftr" sz="quarter" idx="11"/>
          </p:nvPr>
        </p:nvSpPr>
        <p:spPr>
          <a:xfrm>
            <a:off x="4259264" y="0"/>
            <a:ext cx="5648324" cy="356400"/>
          </a:xfrm>
        </p:spPr>
        <p:txBody>
          <a:bodyPr/>
          <a:lstStyle/>
          <a:p>
            <a:r>
              <a:rPr lang="en-GB" dirty="0"/>
              <a:t>Insert Footer Text here if required</a:t>
            </a:r>
            <a:endParaRPr lang="en-US" dirty="0"/>
          </a:p>
        </p:txBody>
      </p:sp>
      <p:sp>
        <p:nvSpPr>
          <p:cNvPr id="27" name="Date Placeholder 3">
            <a:extLst>
              <a:ext uri="{FF2B5EF4-FFF2-40B4-BE49-F238E27FC236}">
                <a16:creationId xmlns:a16="http://schemas.microsoft.com/office/drawing/2014/main" id="{541616CC-6C13-4F10-91CB-4346AB53EA63}"/>
              </a:ext>
            </a:extLst>
          </p:cNvPr>
          <p:cNvSpPr>
            <a:spLocks noGrp="1"/>
          </p:cNvSpPr>
          <p:nvPr>
            <p:ph type="dt" sz="half" idx="2"/>
          </p:nvPr>
        </p:nvSpPr>
        <p:spPr>
          <a:xfrm>
            <a:off x="10093324" y="0"/>
            <a:ext cx="1743452"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26134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a:xfrm>
            <a:off x="360001" y="360000"/>
            <a:ext cx="11471636" cy="504000"/>
          </a:xfrm>
        </p:spPr>
        <p:txBody>
          <a:bodyPr/>
          <a:lstStyle>
            <a:lvl1pPr>
              <a:defRPr>
                <a:solidFill>
                  <a:schemeClr val="tx2"/>
                </a:solidFill>
              </a:defRPr>
            </a:lvl1pPr>
          </a:lstStyle>
          <a:p>
            <a:r>
              <a:rPr lang="en-US"/>
              <a:t>Click to edit title of slide</a:t>
            </a:r>
          </a:p>
        </p:txBody>
      </p:sp>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1231200"/>
            <a:ext cx="11471638" cy="49124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r>
              <a:rPr lang="en-GB" dirty="0"/>
              <a:t>Insert Footer Text here if required</a:t>
            </a:r>
            <a:endParaRPr lang="en-US" dirty="0"/>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US" smtClean="0"/>
              <a:t>‹#›</a:t>
            </a:fld>
            <a:endParaRPr lang="en-US" dirty="0"/>
          </a:p>
        </p:txBody>
      </p:sp>
      <p:sp>
        <p:nvSpPr>
          <p:cNvPr id="7" name="Text Placeholder 6">
            <a:extLst>
              <a:ext uri="{FF2B5EF4-FFF2-40B4-BE49-F238E27FC236}">
                <a16:creationId xmlns:a16="http://schemas.microsoft.com/office/drawing/2014/main" id="{DF246A1A-A3F3-4A2C-8663-8A4F81DCB031}"/>
              </a:ext>
            </a:extLst>
          </p:cNvPr>
          <p:cNvSpPr>
            <a:spLocks noGrp="1"/>
          </p:cNvSpPr>
          <p:nvPr>
            <p:ph type="body" sz="quarter" idx="13"/>
          </p:nvPr>
        </p:nvSpPr>
        <p:spPr>
          <a:xfrm>
            <a:off x="360363" y="76324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8" name="Text Placeholder 7">
            <a:extLst>
              <a:ext uri="{FF2B5EF4-FFF2-40B4-BE49-F238E27FC236}">
                <a16:creationId xmlns:a16="http://schemas.microsoft.com/office/drawing/2014/main" id="{9674AF5F-D827-433F-B409-7EAB5EA9E113}"/>
              </a:ext>
            </a:extLst>
          </p:cNvPr>
          <p:cNvSpPr>
            <a:spLocks noGrp="1"/>
          </p:cNvSpPr>
          <p:nvPr>
            <p:ph type="body" sz="quarter" idx="14"/>
          </p:nvPr>
        </p:nvSpPr>
        <p:spPr>
          <a:xfrm>
            <a:off x="360363" y="6598903"/>
            <a:ext cx="9547225"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9" name="Date Placeholder 3">
            <a:extLst>
              <a:ext uri="{FF2B5EF4-FFF2-40B4-BE49-F238E27FC236}">
                <a16:creationId xmlns:a16="http://schemas.microsoft.com/office/drawing/2014/main" id="{1397A151-7FEF-448A-8A36-83583A4E7E54}"/>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3662116259"/>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525102"/>
            <a:ext cx="11471638" cy="5618524"/>
          </a:xfrm>
        </p:spPr>
        <p:txBody>
          <a:bodyPr/>
          <a:lstStyle>
            <a:lvl1pPr marL="0" indent="0">
              <a:buNone/>
              <a:defRPr sz="1200" b="1">
                <a:solidFill>
                  <a:schemeClr val="tx1"/>
                </a:solidFill>
              </a:defRPr>
            </a:lvl1pPr>
            <a:lvl2pPr marL="0" indent="0">
              <a:spcBef>
                <a:spcPts val="1000"/>
              </a:spcBef>
              <a:buNone/>
              <a:defRPr sz="1200">
                <a:solidFill>
                  <a:schemeClr val="tx1"/>
                </a:solidFill>
              </a:defRPr>
            </a:lvl2pPr>
            <a:lvl3pPr marL="0">
              <a:defRPr sz="1000">
                <a:solidFill>
                  <a:schemeClr val="tx1"/>
                </a:solidFill>
              </a:defRPr>
            </a:lvl3pPr>
            <a:lvl4pPr marL="360000" indent="-180975">
              <a:defRPr>
                <a:solidFill>
                  <a:schemeClr val="tx1"/>
                </a:solidFill>
              </a:defRPr>
            </a:lvl4pPr>
            <a:lvl5pPr marL="540000" indent="-180000">
              <a:spcBef>
                <a:spcPts val="700"/>
              </a:spcBef>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r>
              <a:rPr lang="en-GB" dirty="0"/>
              <a:t>Insert Footer Text here if required</a:t>
            </a:r>
            <a:endParaRPr lang="en-US" dirty="0"/>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US" smtClean="0"/>
              <a:t>‹#›</a:t>
            </a:fld>
            <a:endParaRPr lang="en-US" dirty="0"/>
          </a:p>
        </p:txBody>
      </p:sp>
      <p:sp>
        <p:nvSpPr>
          <p:cNvPr id="8" name="Text Placeholder 7">
            <a:extLst>
              <a:ext uri="{FF2B5EF4-FFF2-40B4-BE49-F238E27FC236}">
                <a16:creationId xmlns:a16="http://schemas.microsoft.com/office/drawing/2014/main" id="{9674AF5F-D827-433F-B409-7EAB5EA9E113}"/>
              </a:ext>
            </a:extLst>
          </p:cNvPr>
          <p:cNvSpPr>
            <a:spLocks noGrp="1"/>
          </p:cNvSpPr>
          <p:nvPr>
            <p:ph type="body" sz="quarter" idx="14"/>
          </p:nvPr>
        </p:nvSpPr>
        <p:spPr>
          <a:xfrm>
            <a:off x="360363" y="6598903"/>
            <a:ext cx="9547225"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9" name="Date Placeholder 3">
            <a:extLst>
              <a:ext uri="{FF2B5EF4-FFF2-40B4-BE49-F238E27FC236}">
                <a16:creationId xmlns:a16="http://schemas.microsoft.com/office/drawing/2014/main" id="{1397A151-7FEF-448A-8A36-83583A4E7E54}"/>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08754611"/>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a:xfrm>
            <a:off x="360001" y="360000"/>
            <a:ext cx="11471636" cy="504000"/>
          </a:xfrm>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1734085"/>
            <a:ext cx="11471638" cy="440954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r>
              <a:rPr lang="en-GB" noProof="0" dirty="0"/>
              <a:t>Insert Footer Text here if required</a:t>
            </a:r>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7" name="Text Placeholder 6">
            <a:extLst>
              <a:ext uri="{FF2B5EF4-FFF2-40B4-BE49-F238E27FC236}">
                <a16:creationId xmlns:a16="http://schemas.microsoft.com/office/drawing/2014/main" id="{A3485F0C-262B-514B-A388-FC971EB0CB20}"/>
              </a:ext>
            </a:extLst>
          </p:cNvPr>
          <p:cNvSpPr>
            <a:spLocks noGrp="1"/>
          </p:cNvSpPr>
          <p:nvPr>
            <p:ph type="body" sz="quarter" idx="13" hasCustomPrompt="1"/>
          </p:nvPr>
        </p:nvSpPr>
        <p:spPr>
          <a:xfrm>
            <a:off x="360001" y="1230085"/>
            <a:ext cx="11471638" cy="432000"/>
          </a:xfrm>
        </p:spPr>
        <p:txBody>
          <a:bodyPr/>
          <a:lstStyle>
            <a:lvl1pPr marL="0" indent="0">
              <a:buNone/>
              <a:defRPr>
                <a:solidFill>
                  <a:schemeClr val="bg2"/>
                </a:solidFill>
              </a:defRPr>
            </a:lvl1pPr>
          </a:lstStyle>
          <a:p>
            <a:pPr lvl="0"/>
            <a:r>
              <a:rPr lang="en-GB" noProof="0"/>
              <a:t>Click to insert subtitle</a:t>
            </a:r>
          </a:p>
        </p:txBody>
      </p:sp>
      <p:sp>
        <p:nvSpPr>
          <p:cNvPr id="8" name="Text Placeholder 6">
            <a:extLst>
              <a:ext uri="{FF2B5EF4-FFF2-40B4-BE49-F238E27FC236}">
                <a16:creationId xmlns:a16="http://schemas.microsoft.com/office/drawing/2014/main" id="{6AD6D496-D859-48A2-BC86-85DD118ABBD8}"/>
              </a:ext>
            </a:extLst>
          </p:cNvPr>
          <p:cNvSpPr>
            <a:spLocks noGrp="1"/>
          </p:cNvSpPr>
          <p:nvPr>
            <p:ph type="body" sz="quarter" idx="14"/>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9" name="Text Placeholder 7">
            <a:extLst>
              <a:ext uri="{FF2B5EF4-FFF2-40B4-BE49-F238E27FC236}">
                <a16:creationId xmlns:a16="http://schemas.microsoft.com/office/drawing/2014/main" id="{6B64B5A8-9F79-4E49-9A2A-2AF63B9C2B27}"/>
              </a:ext>
            </a:extLst>
          </p:cNvPr>
          <p:cNvSpPr>
            <a:spLocks noGrp="1"/>
          </p:cNvSpPr>
          <p:nvPr>
            <p:ph type="body" sz="quarter" idx="15"/>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0" name="Date Placeholder 3">
            <a:extLst>
              <a:ext uri="{FF2B5EF4-FFF2-40B4-BE49-F238E27FC236}">
                <a16:creationId xmlns:a16="http://schemas.microsoft.com/office/drawing/2014/main" id="{F5577FC4-C070-4864-B364-59B300F8CC1B}"/>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818464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ing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3581-EE46-1C46-AC79-09987CF3C117}"/>
              </a:ext>
            </a:extLst>
          </p:cNvPr>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4" name="Footer Placeholder 3">
            <a:extLst>
              <a:ext uri="{FF2B5EF4-FFF2-40B4-BE49-F238E27FC236}">
                <a16:creationId xmlns:a16="http://schemas.microsoft.com/office/drawing/2014/main" id="{583DE0C0-F9F3-3B4C-BD99-DC2773D3E94D}"/>
              </a:ext>
            </a:extLst>
          </p:cNvPr>
          <p:cNvSpPr>
            <a:spLocks noGrp="1"/>
          </p:cNvSpPr>
          <p:nvPr>
            <p:ph type="ftr" sz="quarter" idx="11"/>
          </p:nvPr>
        </p:nvSpPr>
        <p:spPr/>
        <p:txBody>
          <a:bodyPr/>
          <a:lstStyle/>
          <a:p>
            <a:r>
              <a:rPr lang="en-GB" noProof="0" dirty="0"/>
              <a:t>Insert Footer Text here if required</a:t>
            </a:r>
          </a:p>
        </p:txBody>
      </p:sp>
      <p:sp>
        <p:nvSpPr>
          <p:cNvPr id="5" name="Slide Number Placeholder 4">
            <a:extLst>
              <a:ext uri="{FF2B5EF4-FFF2-40B4-BE49-F238E27FC236}">
                <a16:creationId xmlns:a16="http://schemas.microsoft.com/office/drawing/2014/main" id="{70E03CC1-BAA6-3043-98F9-B41F6C0F18DF}"/>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6" name="Text Placeholder 6">
            <a:extLst>
              <a:ext uri="{FF2B5EF4-FFF2-40B4-BE49-F238E27FC236}">
                <a16:creationId xmlns:a16="http://schemas.microsoft.com/office/drawing/2014/main" id="{250499D5-5F8E-4410-A828-2D55B2407460}"/>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7" name="Text Placeholder 7">
            <a:extLst>
              <a:ext uri="{FF2B5EF4-FFF2-40B4-BE49-F238E27FC236}">
                <a16:creationId xmlns:a16="http://schemas.microsoft.com/office/drawing/2014/main" id="{38161D5D-AA44-4886-A159-A80E62CE455B}"/>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8" name="Date Placeholder 3">
            <a:extLst>
              <a:ext uri="{FF2B5EF4-FFF2-40B4-BE49-F238E27FC236}">
                <a16:creationId xmlns:a16="http://schemas.microsoft.com/office/drawing/2014/main" id="{D45F15C5-5A06-46AB-8DF3-3F11B73E255C}"/>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3445410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E3917C-4B39-7348-B973-99D3A630075E}"/>
              </a:ext>
            </a:extLst>
          </p:cNvPr>
          <p:cNvSpPr>
            <a:spLocks noGrp="1"/>
          </p:cNvSpPr>
          <p:nvPr>
            <p:ph type="ftr" sz="quarter" idx="11"/>
          </p:nvPr>
        </p:nvSpPr>
        <p:spPr/>
        <p:txBody>
          <a:bodyPr/>
          <a:lstStyle/>
          <a:p>
            <a:r>
              <a:rPr lang="en-GB" noProof="0" dirty="0"/>
              <a:t>Insert Footer Text here if required</a:t>
            </a:r>
          </a:p>
        </p:txBody>
      </p:sp>
      <p:sp>
        <p:nvSpPr>
          <p:cNvPr id="4" name="Slide Number Placeholder 3">
            <a:extLst>
              <a:ext uri="{FF2B5EF4-FFF2-40B4-BE49-F238E27FC236}">
                <a16:creationId xmlns:a16="http://schemas.microsoft.com/office/drawing/2014/main" id="{0A87628C-A5EC-7641-A2EA-D8704F574441}"/>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5" name="Text Placeholder 7">
            <a:extLst>
              <a:ext uri="{FF2B5EF4-FFF2-40B4-BE49-F238E27FC236}">
                <a16:creationId xmlns:a16="http://schemas.microsoft.com/office/drawing/2014/main" id="{7D9B23F0-59FF-4F69-A030-CB1B83FF33FC}"/>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6" name="Date Placeholder 3">
            <a:extLst>
              <a:ext uri="{FF2B5EF4-FFF2-40B4-BE49-F238E27FC236}">
                <a16:creationId xmlns:a16="http://schemas.microsoft.com/office/drawing/2014/main" id="{48BA4119-5323-4E1F-A9A7-A1FAA1CBB71B}"/>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447322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3200"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231199"/>
            <a:ext cx="5648688" cy="491242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231199"/>
            <a:ext cx="5616574" cy="491242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Text Placeholder 6">
            <a:extLst>
              <a:ext uri="{FF2B5EF4-FFF2-40B4-BE49-F238E27FC236}">
                <a16:creationId xmlns:a16="http://schemas.microsoft.com/office/drawing/2014/main" id="{E32196A7-D303-4F40-9667-F41D4F1E8E06}"/>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9" name="Text Placeholder 7">
            <a:extLst>
              <a:ext uri="{FF2B5EF4-FFF2-40B4-BE49-F238E27FC236}">
                <a16:creationId xmlns:a16="http://schemas.microsoft.com/office/drawing/2014/main" id="{6D14F979-FBDD-4636-89FF-6CF9A8391187}"/>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0" name="Date Placeholder 3">
            <a:extLst>
              <a:ext uri="{FF2B5EF4-FFF2-40B4-BE49-F238E27FC236}">
                <a16:creationId xmlns:a16="http://schemas.microsoft.com/office/drawing/2014/main" id="{C87FFF35-EEE9-40B7-88CD-480110846D29}"/>
              </a:ext>
            </a:extLst>
          </p:cNvPr>
          <p:cNvSpPr>
            <a:spLocks noGrp="1"/>
          </p:cNvSpPr>
          <p:nvPr>
            <p:ph type="dt" sz="half" idx="15"/>
          </p:nvPr>
        </p:nvSpPr>
        <p:spPr>
          <a:xfrm>
            <a:off x="10093324" y="0"/>
            <a:ext cx="1739877"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388961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Text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734085"/>
            <a:ext cx="5648688" cy="440954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734085"/>
            <a:ext cx="5616574" cy="440954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Text Placeholder 7">
            <a:extLst>
              <a:ext uri="{FF2B5EF4-FFF2-40B4-BE49-F238E27FC236}">
                <a16:creationId xmlns:a16="http://schemas.microsoft.com/office/drawing/2014/main" id="{A8DAC6F2-8A9C-0648-95F9-AB4A7A7496E1}"/>
              </a:ext>
            </a:extLst>
          </p:cNvPr>
          <p:cNvSpPr>
            <a:spLocks noGrp="1"/>
          </p:cNvSpPr>
          <p:nvPr>
            <p:ph type="body" sz="quarter" idx="13" hasCustomPrompt="1"/>
          </p:nvPr>
        </p:nvSpPr>
        <p:spPr>
          <a:xfrm>
            <a:off x="360363" y="1230085"/>
            <a:ext cx="5648325" cy="433388"/>
          </a:xfrm>
        </p:spPr>
        <p:txBody>
          <a:bodyPr/>
          <a:lstStyle>
            <a:lvl1pPr marL="0" indent="0">
              <a:buNone/>
              <a:defRPr>
                <a:solidFill>
                  <a:schemeClr val="bg2"/>
                </a:solidFill>
              </a:defRPr>
            </a:lvl1pPr>
          </a:lstStyle>
          <a:p>
            <a:pPr lvl="0"/>
            <a:r>
              <a:rPr lang="en-GB" noProof="0"/>
              <a:t>Click to insert subtitle</a:t>
            </a:r>
          </a:p>
        </p:txBody>
      </p:sp>
      <p:sp>
        <p:nvSpPr>
          <p:cNvPr id="10" name="Text Placeholder 9">
            <a:extLst>
              <a:ext uri="{FF2B5EF4-FFF2-40B4-BE49-F238E27FC236}">
                <a16:creationId xmlns:a16="http://schemas.microsoft.com/office/drawing/2014/main" id="{F3844F85-D0E5-564A-AD0F-46B0A558744B}"/>
              </a:ext>
            </a:extLst>
          </p:cNvPr>
          <p:cNvSpPr>
            <a:spLocks noGrp="1"/>
          </p:cNvSpPr>
          <p:nvPr>
            <p:ph type="body" sz="quarter" idx="14" hasCustomPrompt="1"/>
          </p:nvPr>
        </p:nvSpPr>
        <p:spPr>
          <a:xfrm>
            <a:off x="6215063" y="1230085"/>
            <a:ext cx="5616575" cy="433388"/>
          </a:xfrm>
        </p:spPr>
        <p:txBody>
          <a:bodyPr/>
          <a:lstStyle>
            <a:lvl1pPr marL="0" indent="0">
              <a:buNone/>
              <a:defRPr>
                <a:solidFill>
                  <a:schemeClr val="bg2"/>
                </a:solidFill>
              </a:defRPr>
            </a:lvl1pPr>
          </a:lstStyle>
          <a:p>
            <a:pPr lvl="0"/>
            <a:r>
              <a:rPr lang="en-GB" noProof="0"/>
              <a:t>Click to insert subtitle</a:t>
            </a:r>
          </a:p>
        </p:txBody>
      </p:sp>
      <p:sp>
        <p:nvSpPr>
          <p:cNvPr id="9" name="Text Placeholder 6">
            <a:extLst>
              <a:ext uri="{FF2B5EF4-FFF2-40B4-BE49-F238E27FC236}">
                <a16:creationId xmlns:a16="http://schemas.microsoft.com/office/drawing/2014/main" id="{23790386-6418-4B23-8FAA-A6C8E5364CDE}"/>
              </a:ext>
            </a:extLst>
          </p:cNvPr>
          <p:cNvSpPr>
            <a:spLocks noGrp="1"/>
          </p:cNvSpPr>
          <p:nvPr>
            <p:ph type="body" sz="quarter" idx="15"/>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1" name="Text Placeholder 7">
            <a:extLst>
              <a:ext uri="{FF2B5EF4-FFF2-40B4-BE49-F238E27FC236}">
                <a16:creationId xmlns:a16="http://schemas.microsoft.com/office/drawing/2014/main" id="{346A85A8-9C28-4019-83A7-88BD43556AA9}"/>
              </a:ext>
            </a:extLst>
          </p:cNvPr>
          <p:cNvSpPr>
            <a:spLocks noGrp="1"/>
          </p:cNvSpPr>
          <p:nvPr>
            <p:ph type="body" sz="quarter" idx="16"/>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2" name="Date Placeholder 3">
            <a:extLst>
              <a:ext uri="{FF2B5EF4-FFF2-40B4-BE49-F238E27FC236}">
                <a16:creationId xmlns:a16="http://schemas.microsoft.com/office/drawing/2014/main" id="{6DDBF8A0-1AC9-48BA-867B-744DA4DF02A4}"/>
              </a:ext>
            </a:extLst>
          </p:cNvPr>
          <p:cNvSpPr>
            <a:spLocks noGrp="1"/>
          </p:cNvSpPr>
          <p:nvPr>
            <p:ph type="dt" sz="half" idx="17"/>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4143795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Text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231199"/>
            <a:ext cx="5648688" cy="4912425"/>
          </a:xfrm>
          <a:solidFill>
            <a:srgbClr val="DDE0E3"/>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231199"/>
            <a:ext cx="5616574" cy="4912425"/>
          </a:xfrm>
          <a:solidFill>
            <a:srgbClr val="DDE0E3"/>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Text Placeholder 6">
            <a:extLst>
              <a:ext uri="{FF2B5EF4-FFF2-40B4-BE49-F238E27FC236}">
                <a16:creationId xmlns:a16="http://schemas.microsoft.com/office/drawing/2014/main" id="{3D937E6D-BC0D-4836-B866-D6803A5E1A9B}"/>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9" name="Text Placeholder 7">
            <a:extLst>
              <a:ext uri="{FF2B5EF4-FFF2-40B4-BE49-F238E27FC236}">
                <a16:creationId xmlns:a16="http://schemas.microsoft.com/office/drawing/2014/main" id="{5D97334F-A944-4126-91EA-9A6BB3BEA46B}"/>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0" name="Date Placeholder 3">
            <a:extLst>
              <a:ext uri="{FF2B5EF4-FFF2-40B4-BE49-F238E27FC236}">
                <a16:creationId xmlns:a16="http://schemas.microsoft.com/office/drawing/2014/main" id="{AE784C57-9AE9-4FE1-9D13-83252DF212D4}"/>
              </a:ext>
            </a:extLst>
          </p:cNvPr>
          <p:cNvSpPr>
            <a:spLocks noGrp="1"/>
          </p:cNvSpPr>
          <p:nvPr>
            <p:ph type="dt" sz="half" idx="15"/>
          </p:nvPr>
        </p:nvSpPr>
        <p:spPr>
          <a:xfrm>
            <a:off x="10094400" y="0"/>
            <a:ext cx="1757362"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806233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Left H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735975"/>
            <a:ext cx="5648688" cy="440764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Text Placeholder 7">
            <a:extLst>
              <a:ext uri="{FF2B5EF4-FFF2-40B4-BE49-F238E27FC236}">
                <a16:creationId xmlns:a16="http://schemas.microsoft.com/office/drawing/2014/main" id="{A8DAC6F2-8A9C-0648-95F9-AB4A7A7496E1}"/>
              </a:ext>
            </a:extLst>
          </p:cNvPr>
          <p:cNvSpPr>
            <a:spLocks noGrp="1"/>
          </p:cNvSpPr>
          <p:nvPr>
            <p:ph type="body" sz="quarter" idx="13" hasCustomPrompt="1"/>
          </p:nvPr>
        </p:nvSpPr>
        <p:spPr>
          <a:xfrm>
            <a:off x="360363" y="1231976"/>
            <a:ext cx="5648325" cy="433388"/>
          </a:xfrm>
        </p:spPr>
        <p:txBody>
          <a:bodyPr/>
          <a:lstStyle>
            <a:lvl1pPr marL="0" indent="0">
              <a:buNone/>
              <a:defRPr>
                <a:solidFill>
                  <a:schemeClr val="bg2"/>
                </a:solidFill>
              </a:defRPr>
            </a:lvl1pPr>
          </a:lstStyle>
          <a:p>
            <a:pPr lvl="0"/>
            <a:r>
              <a:rPr lang="en-GB" noProof="0"/>
              <a:t>Click to insert subtitle</a:t>
            </a:r>
          </a:p>
        </p:txBody>
      </p:sp>
      <p:sp>
        <p:nvSpPr>
          <p:cNvPr id="9" name="Chart Placeholder 8">
            <a:extLst>
              <a:ext uri="{FF2B5EF4-FFF2-40B4-BE49-F238E27FC236}">
                <a16:creationId xmlns:a16="http://schemas.microsoft.com/office/drawing/2014/main" id="{C87945EA-7622-41C2-8FD2-67CFD8396DB0}"/>
              </a:ext>
            </a:extLst>
          </p:cNvPr>
          <p:cNvSpPr>
            <a:spLocks noGrp="1"/>
          </p:cNvSpPr>
          <p:nvPr>
            <p:ph type="chart" sz="quarter" idx="14"/>
          </p:nvPr>
        </p:nvSpPr>
        <p:spPr>
          <a:xfrm>
            <a:off x="6215062" y="1231975"/>
            <a:ext cx="5616575" cy="4914000"/>
          </a:xfrm>
        </p:spPr>
        <p:txBody>
          <a:bodyPr/>
          <a:lstStyle/>
          <a:p>
            <a:r>
              <a:rPr lang="en-GB" noProof="0" dirty="0"/>
              <a:t>Click icon to add chart</a:t>
            </a:r>
          </a:p>
        </p:txBody>
      </p:sp>
      <p:sp>
        <p:nvSpPr>
          <p:cNvPr id="10" name="Text Placeholder 6">
            <a:extLst>
              <a:ext uri="{FF2B5EF4-FFF2-40B4-BE49-F238E27FC236}">
                <a16:creationId xmlns:a16="http://schemas.microsoft.com/office/drawing/2014/main" id="{B1998156-13D7-45B8-84F2-EF3B7AE04CFF}"/>
              </a:ext>
            </a:extLst>
          </p:cNvPr>
          <p:cNvSpPr>
            <a:spLocks noGrp="1"/>
          </p:cNvSpPr>
          <p:nvPr>
            <p:ph type="body" sz="quarter" idx="15"/>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1" name="Text Placeholder 7">
            <a:extLst>
              <a:ext uri="{FF2B5EF4-FFF2-40B4-BE49-F238E27FC236}">
                <a16:creationId xmlns:a16="http://schemas.microsoft.com/office/drawing/2014/main" id="{3CB02757-C0CA-4902-9E0E-797871BAEF99}"/>
              </a:ext>
            </a:extLst>
          </p:cNvPr>
          <p:cNvSpPr>
            <a:spLocks noGrp="1"/>
          </p:cNvSpPr>
          <p:nvPr>
            <p:ph type="body" sz="quarter" idx="16"/>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2" name="Date Placeholder 3">
            <a:extLst>
              <a:ext uri="{FF2B5EF4-FFF2-40B4-BE49-F238E27FC236}">
                <a16:creationId xmlns:a16="http://schemas.microsoft.com/office/drawing/2014/main" id="{BE6D1347-7896-4877-8476-CF370ED47DBC}"/>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54904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l Speaker">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solidFill>
                  <a:schemeClr val="bg1"/>
                </a:solidFill>
              </a:defRPr>
            </a:lvl1pPr>
          </a:lstStyle>
          <a:p>
            <a:pPr lvl="0"/>
            <a:r>
              <a:rPr lang="en-US" dirty="0"/>
              <a:t>Click to add job title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bg1"/>
                </a:solidFill>
              </a:defRPr>
            </a:lvl1pPr>
          </a:lstStyle>
          <a:p>
            <a:pPr lvl="0"/>
            <a:r>
              <a:rPr lang="en-US" dirty="0"/>
              <a:t>Add speaker name</a:t>
            </a:r>
          </a:p>
        </p:txBody>
      </p:sp>
      <p:pic>
        <p:nvPicPr>
          <p:cNvPr id="10" name="Picture 9">
            <a:extLst>
              <a:ext uri="{FF2B5EF4-FFF2-40B4-BE49-F238E27FC236}">
                <a16:creationId xmlns:a16="http://schemas.microsoft.com/office/drawing/2014/main" id="{ED95C379-AC06-624A-A7CC-754BBB6F1EC9}"/>
              </a:ext>
            </a:extLst>
          </p:cNvPr>
          <p:cNvPicPr>
            <a:picLocks noChangeAspect="1"/>
          </p:cNvPicPr>
          <p:nvPr userDrawn="1"/>
        </p:nvPicPr>
        <p:blipFill>
          <a:blip r:embed="rId2"/>
          <a:stretch>
            <a:fillRect/>
          </a:stretch>
        </p:blipFill>
        <p:spPr>
          <a:xfrm>
            <a:off x="782882" y="1497946"/>
            <a:ext cx="1038380" cy="1038380"/>
          </a:xfrm>
          <a:prstGeom prst="rect">
            <a:avLst/>
          </a:prstGeom>
        </p:spPr>
      </p:pic>
    </p:spTree>
    <p:extLst>
      <p:ext uri="{BB962C8B-B14F-4D97-AF65-F5344CB8AC3E}">
        <p14:creationId xmlns:p14="http://schemas.microsoft.com/office/powerpoint/2010/main" val="3816336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s Left Hand Subtitle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231199"/>
            <a:ext cx="5616574" cy="4914000"/>
          </a:xfrm>
          <a:solidFill>
            <a:srgbClr val="DDE0E3"/>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p:nvPr>
        </p:nvSpPr>
        <p:spPr>
          <a:xfrm>
            <a:off x="360001" y="1742249"/>
            <a:ext cx="5648688" cy="440137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360363" y="1231200"/>
            <a:ext cx="5648325" cy="433388"/>
          </a:xfrm>
        </p:spPr>
        <p:txBody>
          <a:bodyPr/>
          <a:lstStyle>
            <a:lvl1pPr marL="0" indent="0">
              <a:buNone/>
              <a:defRPr>
                <a:solidFill>
                  <a:schemeClr val="bg2"/>
                </a:solidFill>
              </a:defRPr>
            </a:lvl1pPr>
          </a:lstStyle>
          <a:p>
            <a:pPr lvl="0"/>
            <a:r>
              <a:rPr lang="en-GB" noProof="0"/>
              <a:t>Click to insert subtitle</a:t>
            </a:r>
          </a:p>
        </p:txBody>
      </p:sp>
      <p:sp>
        <p:nvSpPr>
          <p:cNvPr id="10" name="Text Placeholder 6">
            <a:extLst>
              <a:ext uri="{FF2B5EF4-FFF2-40B4-BE49-F238E27FC236}">
                <a16:creationId xmlns:a16="http://schemas.microsoft.com/office/drawing/2014/main" id="{11A2CAAF-8A41-4EB9-BE1B-E6644B48E064}"/>
              </a:ext>
            </a:extLst>
          </p:cNvPr>
          <p:cNvSpPr>
            <a:spLocks noGrp="1"/>
          </p:cNvSpPr>
          <p:nvPr>
            <p:ph type="body" sz="quarter" idx="14"/>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1" name="Text Placeholder 7">
            <a:extLst>
              <a:ext uri="{FF2B5EF4-FFF2-40B4-BE49-F238E27FC236}">
                <a16:creationId xmlns:a16="http://schemas.microsoft.com/office/drawing/2014/main" id="{EE9E4EE6-9531-43E0-8942-A6B106043B6A}"/>
              </a:ext>
            </a:extLst>
          </p:cNvPr>
          <p:cNvSpPr>
            <a:spLocks noGrp="1"/>
          </p:cNvSpPr>
          <p:nvPr>
            <p:ph type="body" sz="quarter" idx="15"/>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2" name="Date Placeholder 3">
            <a:extLst>
              <a:ext uri="{FF2B5EF4-FFF2-40B4-BE49-F238E27FC236}">
                <a16:creationId xmlns:a16="http://schemas.microsoft.com/office/drawing/2014/main" id="{2CAE7E41-6D9C-4CF4-AF6B-22F9F2BC4A63}"/>
              </a:ext>
            </a:extLst>
          </p:cNvPr>
          <p:cNvSpPr>
            <a:spLocks noGrp="1"/>
          </p:cNvSpPr>
          <p:nvPr>
            <p:ph type="dt" sz="half" idx="16"/>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089146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s Keypoint &amp; Gre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232649"/>
            <a:ext cx="5616574" cy="4914000"/>
          </a:xfrm>
          <a:solidFill>
            <a:srgbClr val="DDE0E3"/>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hasCustomPrompt="1"/>
          </p:nvPr>
        </p:nvSpPr>
        <p:spPr>
          <a:xfrm>
            <a:off x="360000" y="1751748"/>
            <a:ext cx="5648688" cy="648000"/>
          </a:xfrm>
        </p:spPr>
        <p:txBody>
          <a:bodyPr/>
          <a:lstStyle>
            <a:lvl1pPr>
              <a:defRPr sz="1600"/>
            </a:lvl1pPr>
          </a:lstStyle>
          <a:p>
            <a:pPr lvl="0"/>
            <a:r>
              <a:rPr lang="en-GB" noProof="0"/>
              <a:t>Supporting text</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360000" y="1232650"/>
            <a:ext cx="5648325" cy="433388"/>
          </a:xfrm>
        </p:spPr>
        <p:txBody>
          <a:bodyPr/>
          <a:lstStyle>
            <a:lvl1pPr marL="0" indent="0">
              <a:buNone/>
              <a:defRPr sz="1800">
                <a:solidFill>
                  <a:schemeClr val="bg2"/>
                </a:solidFill>
              </a:defRPr>
            </a:lvl1pPr>
          </a:lstStyle>
          <a:p>
            <a:pPr lvl="0"/>
            <a:r>
              <a:rPr lang="en-GB" noProof="0"/>
              <a:t>Key point</a:t>
            </a:r>
          </a:p>
        </p:txBody>
      </p:sp>
      <p:sp>
        <p:nvSpPr>
          <p:cNvPr id="10" name="Content Placeholder 2">
            <a:extLst>
              <a:ext uri="{FF2B5EF4-FFF2-40B4-BE49-F238E27FC236}">
                <a16:creationId xmlns:a16="http://schemas.microsoft.com/office/drawing/2014/main" id="{0C0C71DC-89F7-4588-8AA4-D020FC9D061A}"/>
              </a:ext>
            </a:extLst>
          </p:cNvPr>
          <p:cNvSpPr>
            <a:spLocks noGrp="1"/>
          </p:cNvSpPr>
          <p:nvPr>
            <p:ph sz="half" idx="14" hasCustomPrompt="1"/>
          </p:nvPr>
        </p:nvSpPr>
        <p:spPr>
          <a:xfrm>
            <a:off x="360000" y="2999885"/>
            <a:ext cx="5648688" cy="648000"/>
          </a:xfrm>
        </p:spPr>
        <p:txBody>
          <a:bodyPr/>
          <a:lstStyle>
            <a:lvl1pPr>
              <a:defRPr sz="1600"/>
            </a:lvl1pPr>
          </a:lstStyle>
          <a:p>
            <a:pPr lvl="0"/>
            <a:r>
              <a:rPr lang="en-GB" noProof="0"/>
              <a:t>Supporting text</a:t>
            </a:r>
          </a:p>
        </p:txBody>
      </p:sp>
      <p:sp>
        <p:nvSpPr>
          <p:cNvPr id="11" name="Text Placeholder 7">
            <a:extLst>
              <a:ext uri="{FF2B5EF4-FFF2-40B4-BE49-F238E27FC236}">
                <a16:creationId xmlns:a16="http://schemas.microsoft.com/office/drawing/2014/main" id="{BC8DF0E9-B94A-414E-9825-94933E3AD0C0}"/>
              </a:ext>
            </a:extLst>
          </p:cNvPr>
          <p:cNvSpPr>
            <a:spLocks noGrp="1"/>
          </p:cNvSpPr>
          <p:nvPr>
            <p:ph type="body" sz="quarter" idx="15" hasCustomPrompt="1"/>
          </p:nvPr>
        </p:nvSpPr>
        <p:spPr>
          <a:xfrm>
            <a:off x="360000" y="2484227"/>
            <a:ext cx="5648325" cy="433388"/>
          </a:xfrm>
        </p:spPr>
        <p:txBody>
          <a:bodyPr/>
          <a:lstStyle>
            <a:lvl1pPr marL="0" indent="0">
              <a:buNone/>
              <a:defRPr sz="1800">
                <a:solidFill>
                  <a:schemeClr val="bg2"/>
                </a:solidFill>
              </a:defRPr>
            </a:lvl1pPr>
          </a:lstStyle>
          <a:p>
            <a:pPr lvl="0"/>
            <a:r>
              <a:rPr lang="en-GB" noProof="0"/>
              <a:t>Key point</a:t>
            </a:r>
          </a:p>
        </p:txBody>
      </p:sp>
      <p:sp>
        <p:nvSpPr>
          <p:cNvPr id="12" name="Content Placeholder 2">
            <a:extLst>
              <a:ext uri="{FF2B5EF4-FFF2-40B4-BE49-F238E27FC236}">
                <a16:creationId xmlns:a16="http://schemas.microsoft.com/office/drawing/2014/main" id="{F8B3B1BD-2F40-494B-A10A-17F6270719CC}"/>
              </a:ext>
            </a:extLst>
          </p:cNvPr>
          <p:cNvSpPr>
            <a:spLocks noGrp="1"/>
          </p:cNvSpPr>
          <p:nvPr>
            <p:ph sz="half" idx="16" hasCustomPrompt="1"/>
          </p:nvPr>
        </p:nvSpPr>
        <p:spPr>
          <a:xfrm>
            <a:off x="360000" y="4248022"/>
            <a:ext cx="5648688" cy="648000"/>
          </a:xfrm>
        </p:spPr>
        <p:txBody>
          <a:bodyPr/>
          <a:lstStyle>
            <a:lvl1pPr>
              <a:defRPr sz="1600"/>
            </a:lvl1pPr>
          </a:lstStyle>
          <a:p>
            <a:pPr lvl="0"/>
            <a:r>
              <a:rPr lang="en-GB" noProof="0"/>
              <a:t>Supporting text</a:t>
            </a:r>
          </a:p>
        </p:txBody>
      </p:sp>
      <p:sp>
        <p:nvSpPr>
          <p:cNvPr id="13" name="Text Placeholder 7">
            <a:extLst>
              <a:ext uri="{FF2B5EF4-FFF2-40B4-BE49-F238E27FC236}">
                <a16:creationId xmlns:a16="http://schemas.microsoft.com/office/drawing/2014/main" id="{D98F1247-7E81-4AFE-972C-0325833ADE04}"/>
              </a:ext>
            </a:extLst>
          </p:cNvPr>
          <p:cNvSpPr>
            <a:spLocks noGrp="1"/>
          </p:cNvSpPr>
          <p:nvPr>
            <p:ph type="body" sz="quarter" idx="17" hasCustomPrompt="1"/>
          </p:nvPr>
        </p:nvSpPr>
        <p:spPr>
          <a:xfrm>
            <a:off x="360000" y="3735804"/>
            <a:ext cx="5648325" cy="433388"/>
          </a:xfrm>
        </p:spPr>
        <p:txBody>
          <a:bodyPr/>
          <a:lstStyle>
            <a:lvl1pPr marL="0" indent="0">
              <a:buNone/>
              <a:defRPr sz="1800">
                <a:solidFill>
                  <a:schemeClr val="bg2"/>
                </a:solidFill>
              </a:defRPr>
            </a:lvl1pPr>
          </a:lstStyle>
          <a:p>
            <a:pPr lvl="0"/>
            <a:r>
              <a:rPr lang="en-GB" noProof="0"/>
              <a:t>Key point</a:t>
            </a:r>
          </a:p>
        </p:txBody>
      </p:sp>
      <p:sp>
        <p:nvSpPr>
          <p:cNvPr id="14" name="Content Placeholder 2">
            <a:extLst>
              <a:ext uri="{FF2B5EF4-FFF2-40B4-BE49-F238E27FC236}">
                <a16:creationId xmlns:a16="http://schemas.microsoft.com/office/drawing/2014/main" id="{59288F4B-4B0C-4E92-82A7-10C900D13DE1}"/>
              </a:ext>
            </a:extLst>
          </p:cNvPr>
          <p:cNvSpPr>
            <a:spLocks noGrp="1"/>
          </p:cNvSpPr>
          <p:nvPr>
            <p:ph sz="half" idx="18" hasCustomPrompt="1"/>
          </p:nvPr>
        </p:nvSpPr>
        <p:spPr>
          <a:xfrm>
            <a:off x="360000" y="5496158"/>
            <a:ext cx="5648688" cy="648000"/>
          </a:xfrm>
        </p:spPr>
        <p:txBody>
          <a:bodyPr/>
          <a:lstStyle>
            <a:lvl1pPr>
              <a:defRPr sz="1600"/>
            </a:lvl1pPr>
          </a:lstStyle>
          <a:p>
            <a:pPr lvl="0"/>
            <a:r>
              <a:rPr lang="en-GB" noProof="0"/>
              <a:t>Supporting text</a:t>
            </a:r>
          </a:p>
        </p:txBody>
      </p:sp>
      <p:sp>
        <p:nvSpPr>
          <p:cNvPr id="15" name="Text Placeholder 7">
            <a:extLst>
              <a:ext uri="{FF2B5EF4-FFF2-40B4-BE49-F238E27FC236}">
                <a16:creationId xmlns:a16="http://schemas.microsoft.com/office/drawing/2014/main" id="{BEE074E9-2CB0-447E-A5D6-065F8872C354}"/>
              </a:ext>
            </a:extLst>
          </p:cNvPr>
          <p:cNvSpPr>
            <a:spLocks noGrp="1"/>
          </p:cNvSpPr>
          <p:nvPr>
            <p:ph type="body" sz="quarter" idx="19" hasCustomPrompt="1"/>
          </p:nvPr>
        </p:nvSpPr>
        <p:spPr>
          <a:xfrm>
            <a:off x="360000" y="4987382"/>
            <a:ext cx="5648325" cy="433388"/>
          </a:xfrm>
        </p:spPr>
        <p:txBody>
          <a:bodyPr/>
          <a:lstStyle>
            <a:lvl1pPr marL="0" indent="0">
              <a:buNone/>
              <a:defRPr sz="1800">
                <a:solidFill>
                  <a:schemeClr val="bg2"/>
                </a:solidFill>
              </a:defRPr>
            </a:lvl1pPr>
          </a:lstStyle>
          <a:p>
            <a:pPr lvl="0"/>
            <a:r>
              <a:rPr lang="en-GB" noProof="0"/>
              <a:t>Key point</a:t>
            </a:r>
          </a:p>
        </p:txBody>
      </p:sp>
      <p:sp>
        <p:nvSpPr>
          <p:cNvPr id="16" name="Text Placeholder 6">
            <a:extLst>
              <a:ext uri="{FF2B5EF4-FFF2-40B4-BE49-F238E27FC236}">
                <a16:creationId xmlns:a16="http://schemas.microsoft.com/office/drawing/2014/main" id="{B4CC3814-D3AB-40B6-A189-2C666B20B215}"/>
              </a:ext>
            </a:extLst>
          </p:cNvPr>
          <p:cNvSpPr>
            <a:spLocks noGrp="1"/>
          </p:cNvSpPr>
          <p:nvPr>
            <p:ph type="body" sz="quarter" idx="20"/>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7" name="Date Placeholder 3">
            <a:extLst>
              <a:ext uri="{FF2B5EF4-FFF2-40B4-BE49-F238E27FC236}">
                <a16:creationId xmlns:a16="http://schemas.microsoft.com/office/drawing/2014/main" id="{3A67B600-A102-4C68-9F6A-21CE571624BA}"/>
              </a:ext>
            </a:extLst>
          </p:cNvPr>
          <p:cNvSpPr>
            <a:spLocks noGrp="1"/>
          </p:cNvSpPr>
          <p:nvPr>
            <p:ph type="dt" sz="half" idx="21"/>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676011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200"/>
            <a:ext cx="114712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913200"/>
            <a:ext cx="114712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60000" y="3686175"/>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95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74304777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Horizontal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31289"/>
            <a:ext cx="11472920"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4415629"/>
            <a:ext cx="11470462" cy="172799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549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468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8" y="1231976"/>
            <a:ext cx="11470463"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11468006"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56335627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Left 2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28725"/>
            <a:ext cx="5487575" cy="4912519"/>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228725"/>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05"/>
            <a:ext cx="0" cy="491013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82321796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Left 2 Right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30419"/>
            <a:ext cx="5487575" cy="441320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730419"/>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4412845"/>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138"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1106"/>
            <a:ext cx="5486400" cy="433388"/>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1106"/>
            <a:ext cx="5486400" cy="433388"/>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6344062" y="3912744"/>
            <a:ext cx="5486400"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253731892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Left 1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231199"/>
            <a:ext cx="5487575" cy="4914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0248"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39541347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Left 1 Right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31210"/>
            <a:ext cx="5487575" cy="1729539"/>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731211"/>
            <a:ext cx="5487575" cy="4412414"/>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4413247"/>
            <a:ext cx="5487575" cy="1729539"/>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896"/>
            <a:ext cx="0" cy="491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8724"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1898"/>
            <a:ext cx="5486400" cy="433388"/>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1898"/>
            <a:ext cx="5486400"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5486400"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54194215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Top 2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200"/>
            <a:ext cx="114712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60000"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95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90482958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Top 2 Bottom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31210"/>
            <a:ext cx="11471638" cy="1729539"/>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4413248"/>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4413248"/>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60000"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072"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8" y="1231898"/>
            <a:ext cx="11470463"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5486400" cy="433388"/>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6344062" y="3913147"/>
            <a:ext cx="5486400"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4492917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ECE0F-1740-4246-BBAB-B9B28FDA1996}" type="datetime1">
              <a:rPr lang="en-GB"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B6535-0336-8449-81AC-9BE953FC5274}" type="slidenum">
              <a:rPr lang="en-US" smtClean="0"/>
              <a:t>‹#›</a:t>
            </a:fld>
            <a:endParaRPr lang="en-US" dirty="0"/>
          </a:p>
        </p:txBody>
      </p:sp>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solidFill>
                  <a:schemeClr val="tx1"/>
                </a:solidFill>
              </a:defRPr>
            </a:lvl1pPr>
          </a:lstStyle>
          <a:p>
            <a:pPr lvl="0"/>
            <a:r>
              <a:rPr lang="en-US" dirty="0"/>
              <a:t>Use for subheading (or delete)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accent1"/>
                </a:solidFill>
              </a:defRPr>
            </a:lvl1pPr>
          </a:lstStyle>
          <a:p>
            <a:pPr lvl="0"/>
            <a:r>
              <a:rPr lang="en-US" dirty="0"/>
              <a:t>Divider page heading</a:t>
            </a:r>
          </a:p>
        </p:txBody>
      </p:sp>
      <p:pic>
        <p:nvPicPr>
          <p:cNvPr id="9" name="Picture 8">
            <a:extLst>
              <a:ext uri="{FF2B5EF4-FFF2-40B4-BE49-F238E27FC236}">
                <a16:creationId xmlns:a16="http://schemas.microsoft.com/office/drawing/2014/main" id="{087A8B1B-8F8D-1A48-A60E-96CFC6B56849}"/>
              </a:ext>
            </a:extLst>
          </p:cNvPr>
          <p:cNvPicPr preferRelativeResize="0">
            <a:picLocks/>
          </p:cNvPicPr>
          <p:nvPr userDrawn="1"/>
        </p:nvPicPr>
        <p:blipFill>
          <a:blip r:embed="rId2"/>
          <a:srcRect/>
          <a:stretch/>
        </p:blipFill>
        <p:spPr>
          <a:xfrm>
            <a:off x="0" y="1141200"/>
            <a:ext cx="360000" cy="5760000"/>
          </a:xfrm>
          <a:prstGeom prst="rect">
            <a:avLst/>
          </a:prstGeom>
        </p:spPr>
      </p:pic>
    </p:spTree>
    <p:extLst>
      <p:ext uri="{BB962C8B-B14F-4D97-AF65-F5344CB8AC3E}">
        <p14:creationId xmlns:p14="http://schemas.microsoft.com/office/powerpoint/2010/main" val="39542665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Top 1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231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913183"/>
            <a:ext cx="11471275" cy="2230441"/>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60000" y="3686175"/>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95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26156547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Top 1 Bottom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29700"/>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729700"/>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4414041"/>
            <a:ext cx="11470462"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60000"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468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0387"/>
            <a:ext cx="5486400" cy="433388"/>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0387"/>
            <a:ext cx="5486400"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940"/>
            <a:ext cx="11468006"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39764841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3 rds Top 1/3 rd Bottom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199"/>
            <a:ext cx="11471275" cy="28332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4516438"/>
            <a:ext cx="5487575" cy="1628744"/>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4516438"/>
            <a:ext cx="5487575" cy="1628744"/>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95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cxnSp>
        <p:nvCxnSpPr>
          <p:cNvPr id="24" name="Straight Connector 23">
            <a:extLst>
              <a:ext uri="{FF2B5EF4-FFF2-40B4-BE49-F238E27FC236}">
                <a16:creationId xmlns:a16="http://schemas.microsoft.com/office/drawing/2014/main" id="{1BA9D6BF-1359-4C9B-B044-B2C48BB0536E}"/>
              </a:ext>
            </a:extLst>
          </p:cNvPr>
          <p:cNvCxnSpPr>
            <a:cxnSpLocks/>
          </p:cNvCxnSpPr>
          <p:nvPr userDrawn="1"/>
        </p:nvCxnSpPr>
        <p:spPr>
          <a:xfrm flipH="1">
            <a:off x="360000" y="4292983"/>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17924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 rds Top 1/3 rd Bottom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31210"/>
            <a:ext cx="11471638" cy="23296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5022848"/>
            <a:ext cx="5487575" cy="1120777"/>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5022848"/>
            <a:ext cx="5487575" cy="1120777"/>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072"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8" y="1231898"/>
            <a:ext cx="11470463"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4522747"/>
            <a:ext cx="5486400" cy="433388"/>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6344062" y="4522747"/>
            <a:ext cx="5486400" cy="433388"/>
          </a:xfrm>
        </p:spPr>
        <p:txBody>
          <a:bodyPr/>
          <a:lstStyle>
            <a:lvl1pPr marL="0" indent="0">
              <a:buNone/>
              <a:defRPr>
                <a:solidFill>
                  <a:schemeClr val="bg2"/>
                </a:solidFill>
              </a:defRPr>
            </a:lvl1pPr>
          </a:lstStyle>
          <a:p>
            <a:pPr lvl="0"/>
            <a:r>
              <a:rPr lang="en-GB" noProof="0"/>
              <a:t>Click to insert subtitle</a:t>
            </a:r>
          </a:p>
        </p:txBody>
      </p:sp>
      <p:cxnSp>
        <p:nvCxnSpPr>
          <p:cNvPr id="24" name="Straight Connector 23">
            <a:extLst>
              <a:ext uri="{FF2B5EF4-FFF2-40B4-BE49-F238E27FC236}">
                <a16:creationId xmlns:a16="http://schemas.microsoft.com/office/drawing/2014/main" id="{EABFD90A-EBBB-4CC4-8C84-F8FA49A2299B}"/>
              </a:ext>
            </a:extLst>
          </p:cNvPr>
          <p:cNvCxnSpPr>
            <a:cxnSpLocks/>
          </p:cNvCxnSpPr>
          <p:nvPr userDrawn="1"/>
        </p:nvCxnSpPr>
        <p:spPr>
          <a:xfrm flipH="1">
            <a:off x="360000" y="4292983"/>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54062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 rd Top 2/3 rds Bottom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199"/>
            <a:ext cx="5487575" cy="1619971"/>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231199"/>
            <a:ext cx="5487575" cy="1619971"/>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300618"/>
            <a:ext cx="11471275" cy="284300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95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cxnSp>
        <p:nvCxnSpPr>
          <p:cNvPr id="23" name="Straight Connector 22">
            <a:extLst>
              <a:ext uri="{FF2B5EF4-FFF2-40B4-BE49-F238E27FC236}">
                <a16:creationId xmlns:a16="http://schemas.microsoft.com/office/drawing/2014/main" id="{4E5E8724-5F30-4915-AD19-8B66BAF5625C}"/>
              </a:ext>
            </a:extLst>
          </p:cNvPr>
          <p:cNvCxnSpPr>
            <a:cxnSpLocks/>
          </p:cNvCxnSpPr>
          <p:nvPr userDrawn="1"/>
        </p:nvCxnSpPr>
        <p:spPr>
          <a:xfrm flipH="1">
            <a:off x="360000" y="3073851"/>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0497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 rd Top 2/3 rds Bottom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29700"/>
            <a:ext cx="5487575" cy="1118597"/>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729700"/>
            <a:ext cx="5487575" cy="1118597"/>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803577"/>
            <a:ext cx="11470462" cy="2340048"/>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468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0387"/>
            <a:ext cx="5486400" cy="433388"/>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0387"/>
            <a:ext cx="5486400"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303476"/>
            <a:ext cx="11468006" cy="433388"/>
          </a:xfrm>
        </p:spPr>
        <p:txBody>
          <a:bodyPr/>
          <a:lstStyle>
            <a:lvl1pPr marL="0" indent="0">
              <a:buNone/>
              <a:defRPr>
                <a:solidFill>
                  <a:schemeClr val="bg2"/>
                </a:solidFill>
              </a:defRPr>
            </a:lvl1pPr>
          </a:lstStyle>
          <a:p>
            <a:pPr lvl="0"/>
            <a:r>
              <a:rPr lang="en-GB" noProof="0"/>
              <a:t>Click to insert subtitle</a:t>
            </a:r>
          </a:p>
        </p:txBody>
      </p:sp>
      <p:cxnSp>
        <p:nvCxnSpPr>
          <p:cNvPr id="27" name="Straight Connector 26">
            <a:extLst>
              <a:ext uri="{FF2B5EF4-FFF2-40B4-BE49-F238E27FC236}">
                <a16:creationId xmlns:a16="http://schemas.microsoft.com/office/drawing/2014/main" id="{0F4430C3-B1A9-4269-9205-4D9BDED25F63}"/>
              </a:ext>
            </a:extLst>
          </p:cNvPr>
          <p:cNvCxnSpPr>
            <a:cxnSpLocks/>
          </p:cNvCxnSpPr>
          <p:nvPr userDrawn="1"/>
        </p:nvCxnSpPr>
        <p:spPr>
          <a:xfrm flipH="1">
            <a:off x="360000" y="3073851"/>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427613"/>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djustable Content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200"/>
            <a:ext cx="114712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3324" y="0"/>
            <a:ext cx="1737951"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29062706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231199"/>
            <a:ext cx="3683362" cy="491242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4259263" y="1231199"/>
            <a:ext cx="3702050" cy="491242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10" name="Content Placeholder 9">
            <a:extLst>
              <a:ext uri="{FF2B5EF4-FFF2-40B4-BE49-F238E27FC236}">
                <a16:creationId xmlns:a16="http://schemas.microsoft.com/office/drawing/2014/main" id="{8E797AEE-A197-6A4B-98E2-E325EA7EB7B5}"/>
              </a:ext>
            </a:extLst>
          </p:cNvPr>
          <p:cNvSpPr>
            <a:spLocks noGrp="1"/>
          </p:cNvSpPr>
          <p:nvPr>
            <p:ph sz="quarter" idx="13"/>
          </p:nvPr>
        </p:nvSpPr>
        <p:spPr>
          <a:xfrm>
            <a:off x="8161338" y="1231199"/>
            <a:ext cx="3670300" cy="491242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F718C48E-9443-46D0-9679-5073F54D206B}"/>
              </a:ext>
            </a:extLst>
          </p:cNvPr>
          <p:cNvSpPr>
            <a:spLocks noGrp="1"/>
          </p:cNvSpPr>
          <p:nvPr>
            <p:ph type="body" sz="quarter" idx="14"/>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9" name="Text Placeholder 7">
            <a:extLst>
              <a:ext uri="{FF2B5EF4-FFF2-40B4-BE49-F238E27FC236}">
                <a16:creationId xmlns:a16="http://schemas.microsoft.com/office/drawing/2014/main" id="{0224DD5F-CE3E-4484-932C-4A0D42C6CB58}"/>
              </a:ext>
            </a:extLst>
          </p:cNvPr>
          <p:cNvSpPr>
            <a:spLocks noGrp="1"/>
          </p:cNvSpPr>
          <p:nvPr>
            <p:ph type="body" sz="quarter" idx="15"/>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1" name="Date Placeholder 3">
            <a:extLst>
              <a:ext uri="{FF2B5EF4-FFF2-40B4-BE49-F238E27FC236}">
                <a16:creationId xmlns:a16="http://schemas.microsoft.com/office/drawing/2014/main" id="{01809E14-E8CF-46D0-825F-53BC1E30B271}"/>
              </a:ext>
            </a:extLst>
          </p:cNvPr>
          <p:cNvSpPr>
            <a:spLocks noGrp="1"/>
          </p:cNvSpPr>
          <p:nvPr>
            <p:ph type="dt" sz="half" idx="16"/>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4589187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 Text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730381"/>
            <a:ext cx="3686400" cy="44136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4259263" y="1730381"/>
            <a:ext cx="3686400" cy="44136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10" name="Content Placeholder 9">
            <a:extLst>
              <a:ext uri="{FF2B5EF4-FFF2-40B4-BE49-F238E27FC236}">
                <a16:creationId xmlns:a16="http://schemas.microsoft.com/office/drawing/2014/main" id="{8E797AEE-A197-6A4B-98E2-E325EA7EB7B5}"/>
              </a:ext>
            </a:extLst>
          </p:cNvPr>
          <p:cNvSpPr>
            <a:spLocks noGrp="1"/>
          </p:cNvSpPr>
          <p:nvPr>
            <p:ph sz="quarter" idx="13"/>
          </p:nvPr>
        </p:nvSpPr>
        <p:spPr>
          <a:xfrm>
            <a:off x="8161338" y="1730381"/>
            <a:ext cx="3686400" cy="44136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a:extLst>
              <a:ext uri="{FF2B5EF4-FFF2-40B4-BE49-F238E27FC236}">
                <a16:creationId xmlns:a16="http://schemas.microsoft.com/office/drawing/2014/main" id="{CE25CADC-9B60-5E42-B1E1-43617EB553BF}"/>
              </a:ext>
            </a:extLst>
          </p:cNvPr>
          <p:cNvSpPr>
            <a:spLocks noGrp="1"/>
          </p:cNvSpPr>
          <p:nvPr>
            <p:ph type="body" sz="quarter" idx="14" hasCustomPrompt="1"/>
          </p:nvPr>
        </p:nvSpPr>
        <p:spPr>
          <a:xfrm>
            <a:off x="360000" y="1231200"/>
            <a:ext cx="3686175" cy="433388"/>
          </a:xfrm>
        </p:spPr>
        <p:txBody>
          <a:bodyPr/>
          <a:lstStyle>
            <a:lvl1pPr marL="0" indent="0">
              <a:buNone/>
              <a:defRPr>
                <a:solidFill>
                  <a:schemeClr val="bg2"/>
                </a:solidFill>
              </a:defRPr>
            </a:lvl1pPr>
          </a:lstStyle>
          <a:p>
            <a:pPr lvl="0"/>
            <a:r>
              <a:rPr lang="en-GB" noProof="0"/>
              <a:t>Click to insert subtitle</a:t>
            </a:r>
          </a:p>
        </p:txBody>
      </p:sp>
      <p:sp>
        <p:nvSpPr>
          <p:cNvPr id="11" name="Text Placeholder 10">
            <a:extLst>
              <a:ext uri="{FF2B5EF4-FFF2-40B4-BE49-F238E27FC236}">
                <a16:creationId xmlns:a16="http://schemas.microsoft.com/office/drawing/2014/main" id="{3D5C51E5-C313-EF40-95E2-D4DC748DB8EF}"/>
              </a:ext>
            </a:extLst>
          </p:cNvPr>
          <p:cNvSpPr>
            <a:spLocks noGrp="1"/>
          </p:cNvSpPr>
          <p:nvPr>
            <p:ph type="body" sz="quarter" idx="15" hasCustomPrompt="1"/>
          </p:nvPr>
        </p:nvSpPr>
        <p:spPr>
          <a:xfrm>
            <a:off x="4259263" y="1231200"/>
            <a:ext cx="3686400" cy="433388"/>
          </a:xfrm>
        </p:spPr>
        <p:txBody>
          <a:bodyPr/>
          <a:lstStyle>
            <a:lvl1pPr marL="0" indent="0">
              <a:buNone/>
              <a:defRPr>
                <a:solidFill>
                  <a:schemeClr val="bg2"/>
                </a:solidFill>
              </a:defRPr>
            </a:lvl1pPr>
          </a:lstStyle>
          <a:p>
            <a:pPr lvl="0"/>
            <a:r>
              <a:rPr lang="en-GB" noProof="0"/>
              <a:t>Click to insert subtitle</a:t>
            </a:r>
          </a:p>
        </p:txBody>
      </p:sp>
      <p:sp>
        <p:nvSpPr>
          <p:cNvPr id="13" name="Text Placeholder 12">
            <a:extLst>
              <a:ext uri="{FF2B5EF4-FFF2-40B4-BE49-F238E27FC236}">
                <a16:creationId xmlns:a16="http://schemas.microsoft.com/office/drawing/2014/main" id="{D77A7BB0-2EAD-2941-BC68-73D75770D474}"/>
              </a:ext>
            </a:extLst>
          </p:cNvPr>
          <p:cNvSpPr>
            <a:spLocks noGrp="1"/>
          </p:cNvSpPr>
          <p:nvPr>
            <p:ph type="body" sz="quarter" idx="16" hasCustomPrompt="1"/>
          </p:nvPr>
        </p:nvSpPr>
        <p:spPr>
          <a:xfrm>
            <a:off x="8161338" y="1231200"/>
            <a:ext cx="3686400" cy="433388"/>
          </a:xfrm>
        </p:spPr>
        <p:txBody>
          <a:bodyPr/>
          <a:lstStyle>
            <a:lvl1pPr marL="0" indent="0">
              <a:buNone/>
              <a:defRPr>
                <a:solidFill>
                  <a:schemeClr val="bg2"/>
                </a:solidFill>
              </a:defRPr>
            </a:lvl1pPr>
          </a:lstStyle>
          <a:p>
            <a:pPr lvl="0"/>
            <a:r>
              <a:rPr lang="en-GB" noProof="0"/>
              <a:t>Click to insert subtitle</a:t>
            </a:r>
          </a:p>
        </p:txBody>
      </p:sp>
      <p:sp>
        <p:nvSpPr>
          <p:cNvPr id="12" name="Text Placeholder 6">
            <a:extLst>
              <a:ext uri="{FF2B5EF4-FFF2-40B4-BE49-F238E27FC236}">
                <a16:creationId xmlns:a16="http://schemas.microsoft.com/office/drawing/2014/main" id="{C84AE03A-F5D5-4923-AAE8-13C2A1607B08}"/>
              </a:ext>
            </a:extLst>
          </p:cNvPr>
          <p:cNvSpPr>
            <a:spLocks noGrp="1"/>
          </p:cNvSpPr>
          <p:nvPr>
            <p:ph type="body" sz="quarter" idx="17"/>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8500720A-DD1E-4A42-9379-2ED122C7EDE7}"/>
              </a:ext>
            </a:extLst>
          </p:cNvPr>
          <p:cNvSpPr>
            <a:spLocks noGrp="1"/>
          </p:cNvSpPr>
          <p:nvPr>
            <p:ph type="body" sz="quarter" idx="18"/>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5" name="Date Placeholder 3">
            <a:extLst>
              <a:ext uri="{FF2B5EF4-FFF2-40B4-BE49-F238E27FC236}">
                <a16:creationId xmlns:a16="http://schemas.microsoft.com/office/drawing/2014/main" id="{A290CE7E-16E4-46AF-81AE-8B048E31A1C5}"/>
              </a:ext>
            </a:extLst>
          </p:cNvPr>
          <p:cNvSpPr>
            <a:spLocks noGrp="1"/>
          </p:cNvSpPr>
          <p:nvPr>
            <p:ph type="dt" sz="half" idx="19"/>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82261454"/>
      </p:ext>
    </p:extLst>
  </p:cSld>
  <p:clrMapOvr>
    <a:masterClrMapping/>
  </p:clrMapOvr>
  <p:extLst>
    <p:ext uri="{DCECCB84-F9BA-43D5-87BE-67443E8EF086}">
      <p15:sldGuideLst xmlns:p15="http://schemas.microsoft.com/office/powerpoint/2012/main">
        <p15:guide id="1" orient="horz" pos="387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 Biograph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2206807"/>
            <a:ext cx="3686400" cy="3935083"/>
          </a:xfrm>
        </p:spPr>
        <p:txBody>
          <a:bodyPr/>
          <a:lstStyle>
            <a:lvl1pPr marL="0" indent="0">
              <a:buNone/>
              <a:defRPr sz="1000"/>
            </a:lvl1pPr>
            <a:lvl2pPr marL="180000">
              <a:defRPr sz="1000"/>
            </a:lvl2pPr>
            <a:lvl3pPr marL="360000">
              <a:defRPr sz="1000"/>
            </a:lvl3pPr>
            <a:lvl4pPr marL="540000">
              <a:defRPr sz="1000"/>
            </a:lvl4pPr>
            <a:lvl5pPr marL="720000">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a:defRPr/>
            </a:lvl1pPr>
          </a:lstStyle>
          <a:p>
            <a:r>
              <a:rPr lang="en-GB" noProof="0"/>
              <a:t>Click to edit title of slide</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4259263" y="2206806"/>
            <a:ext cx="3708400" cy="3936820"/>
          </a:xfrm>
        </p:spPr>
        <p:txBody>
          <a:bodyPr/>
          <a:lstStyle>
            <a:lvl1pPr marL="0" indent="0">
              <a:buNone/>
              <a:defRPr sz="1000"/>
            </a:lvl1pPr>
            <a:lvl2pPr marL="180000">
              <a:defRPr sz="1000"/>
            </a:lvl2pPr>
            <a:lvl3pPr marL="360000">
              <a:defRPr sz="1000"/>
            </a:lvl3pPr>
            <a:lvl4pPr marL="540000">
              <a:defRPr sz="1000"/>
            </a:lvl4pPr>
            <a:lvl5pPr marL="720000">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10" name="Content Placeholder 9">
            <a:extLst>
              <a:ext uri="{FF2B5EF4-FFF2-40B4-BE49-F238E27FC236}">
                <a16:creationId xmlns:a16="http://schemas.microsoft.com/office/drawing/2014/main" id="{8E797AEE-A197-6A4B-98E2-E325EA7EB7B5}"/>
              </a:ext>
            </a:extLst>
          </p:cNvPr>
          <p:cNvSpPr>
            <a:spLocks noGrp="1"/>
          </p:cNvSpPr>
          <p:nvPr>
            <p:ph sz="quarter" idx="13"/>
          </p:nvPr>
        </p:nvSpPr>
        <p:spPr>
          <a:xfrm>
            <a:off x="8158957" y="2206806"/>
            <a:ext cx="3673474" cy="3936820"/>
          </a:xfrm>
        </p:spPr>
        <p:txBody>
          <a:bodyPr/>
          <a:lstStyle>
            <a:lvl1pPr marL="0" indent="0">
              <a:buNone/>
              <a:defRPr sz="1000"/>
            </a:lvl1pPr>
            <a:lvl2pPr marL="180000">
              <a:defRPr sz="1000"/>
            </a:lvl2pPr>
            <a:lvl3pPr marL="360000">
              <a:defRPr sz="1000"/>
            </a:lvl3pPr>
            <a:lvl4pPr marL="540000">
              <a:defRPr sz="1000"/>
            </a:lvl4pPr>
            <a:lvl5pPr marL="720000">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6">
            <a:extLst>
              <a:ext uri="{FF2B5EF4-FFF2-40B4-BE49-F238E27FC236}">
                <a16:creationId xmlns:a16="http://schemas.microsoft.com/office/drawing/2014/main" id="{C84AE03A-F5D5-4923-AAE8-13C2A1607B08}"/>
              </a:ext>
            </a:extLst>
          </p:cNvPr>
          <p:cNvSpPr>
            <a:spLocks noGrp="1"/>
          </p:cNvSpPr>
          <p:nvPr>
            <p:ph type="body" sz="quarter" idx="17"/>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8500720A-DD1E-4A42-9379-2ED122C7EDE7}"/>
              </a:ext>
            </a:extLst>
          </p:cNvPr>
          <p:cNvSpPr>
            <a:spLocks noGrp="1"/>
          </p:cNvSpPr>
          <p:nvPr>
            <p:ph type="body" sz="quarter" idx="18"/>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5" name="Date Placeholder 3">
            <a:extLst>
              <a:ext uri="{FF2B5EF4-FFF2-40B4-BE49-F238E27FC236}">
                <a16:creationId xmlns:a16="http://schemas.microsoft.com/office/drawing/2014/main" id="{A290CE7E-16E4-46AF-81AE-8B048E31A1C5}"/>
              </a:ext>
            </a:extLst>
          </p:cNvPr>
          <p:cNvSpPr>
            <a:spLocks noGrp="1"/>
          </p:cNvSpPr>
          <p:nvPr>
            <p:ph type="dt" sz="half" idx="19"/>
          </p:nvPr>
        </p:nvSpPr>
        <p:spPr>
          <a:xfrm>
            <a:off x="10094400"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9" name="Picture Placeholder 8">
            <a:extLst>
              <a:ext uri="{FF2B5EF4-FFF2-40B4-BE49-F238E27FC236}">
                <a16:creationId xmlns:a16="http://schemas.microsoft.com/office/drawing/2014/main" id="{8F9BF5E8-B0EC-40E7-AB73-4AFC14267BB2}"/>
              </a:ext>
            </a:extLst>
          </p:cNvPr>
          <p:cNvSpPr>
            <a:spLocks noGrp="1"/>
          </p:cNvSpPr>
          <p:nvPr>
            <p:ph type="pic" sz="quarter" idx="20"/>
          </p:nvPr>
        </p:nvSpPr>
        <p:spPr>
          <a:xfrm>
            <a:off x="360363" y="1231244"/>
            <a:ext cx="720000" cy="900000"/>
          </a:xfrm>
        </p:spPr>
        <p:txBody>
          <a:bodyPr/>
          <a:lstStyle>
            <a:lvl1pPr marL="0" indent="0" algn="ctr">
              <a:buNone/>
              <a:defRPr sz="1200"/>
            </a:lvl1pPr>
          </a:lstStyle>
          <a:p>
            <a:r>
              <a:rPr lang="en-GB" dirty="0"/>
              <a:t>Click icon to add picture</a:t>
            </a:r>
          </a:p>
        </p:txBody>
      </p:sp>
      <p:sp>
        <p:nvSpPr>
          <p:cNvPr id="16" name="Picture Placeholder 8">
            <a:extLst>
              <a:ext uri="{FF2B5EF4-FFF2-40B4-BE49-F238E27FC236}">
                <a16:creationId xmlns:a16="http://schemas.microsoft.com/office/drawing/2014/main" id="{D2EDCEEA-4D25-41B2-B6DD-A501ADB2E1BE}"/>
              </a:ext>
            </a:extLst>
          </p:cNvPr>
          <p:cNvSpPr>
            <a:spLocks noGrp="1"/>
          </p:cNvSpPr>
          <p:nvPr>
            <p:ph type="pic" sz="quarter" idx="21"/>
          </p:nvPr>
        </p:nvSpPr>
        <p:spPr>
          <a:xfrm>
            <a:off x="4259263" y="1231244"/>
            <a:ext cx="720000" cy="900000"/>
          </a:xfrm>
        </p:spPr>
        <p:txBody>
          <a:bodyPr/>
          <a:lstStyle>
            <a:lvl1pPr marL="0" indent="0" algn="ctr">
              <a:buNone/>
              <a:defRPr sz="1200"/>
            </a:lvl1pPr>
          </a:lstStyle>
          <a:p>
            <a:r>
              <a:rPr lang="en-GB" dirty="0"/>
              <a:t>Click icon to add picture</a:t>
            </a:r>
          </a:p>
        </p:txBody>
      </p:sp>
      <p:sp>
        <p:nvSpPr>
          <p:cNvPr id="17" name="Picture Placeholder 8">
            <a:extLst>
              <a:ext uri="{FF2B5EF4-FFF2-40B4-BE49-F238E27FC236}">
                <a16:creationId xmlns:a16="http://schemas.microsoft.com/office/drawing/2014/main" id="{AB0A1A80-46B5-4840-9EAE-A7EDCCF483AC}"/>
              </a:ext>
            </a:extLst>
          </p:cNvPr>
          <p:cNvSpPr>
            <a:spLocks noGrp="1"/>
          </p:cNvSpPr>
          <p:nvPr>
            <p:ph type="pic" sz="quarter" idx="22"/>
          </p:nvPr>
        </p:nvSpPr>
        <p:spPr>
          <a:xfrm>
            <a:off x="8158957" y="1231244"/>
            <a:ext cx="720000" cy="900000"/>
          </a:xfrm>
        </p:spPr>
        <p:txBody>
          <a:bodyPr/>
          <a:lstStyle>
            <a:lvl1pPr marL="0" indent="0" algn="ctr">
              <a:buNone/>
              <a:defRPr sz="1200"/>
            </a:lvl1pPr>
          </a:lstStyle>
          <a:p>
            <a:r>
              <a:rPr lang="en-GB" dirty="0"/>
              <a:t>Click icon to add picture</a:t>
            </a:r>
          </a:p>
        </p:txBody>
      </p:sp>
      <p:sp>
        <p:nvSpPr>
          <p:cNvPr id="18" name="Text Placeholder 17">
            <a:extLst>
              <a:ext uri="{FF2B5EF4-FFF2-40B4-BE49-F238E27FC236}">
                <a16:creationId xmlns:a16="http://schemas.microsoft.com/office/drawing/2014/main" id="{DB3EA6BB-43A5-43A4-AEEA-0D5554531328}"/>
              </a:ext>
            </a:extLst>
          </p:cNvPr>
          <p:cNvSpPr>
            <a:spLocks noGrp="1"/>
          </p:cNvSpPr>
          <p:nvPr>
            <p:ph type="body" sz="quarter" idx="23" hasCustomPrompt="1"/>
          </p:nvPr>
        </p:nvSpPr>
        <p:spPr>
          <a:xfrm>
            <a:off x="1255958" y="1153466"/>
            <a:ext cx="2787406" cy="980316"/>
          </a:xfrm>
        </p:spPr>
        <p:txBody>
          <a:bodyPr/>
          <a:lstStyle>
            <a:lvl1pPr marL="0" indent="0" algn="l" defTabSz="914400" rtl="0" eaLnBrk="1" latinLnBrk="0" hangingPunct="1">
              <a:lnSpc>
                <a:spcPct val="90000"/>
              </a:lnSpc>
              <a:spcBef>
                <a:spcPts val="1000"/>
              </a:spcBef>
              <a:buClr>
                <a:schemeClr val="tx1"/>
              </a:buClr>
              <a:buFont typeface="Arial" panose="020B0604020202020204" pitchFamily="34" charset="0"/>
              <a:buNone/>
              <a:tabLst/>
              <a:defRPr lang="en-US" sz="1600" kern="1200" dirty="0">
                <a:solidFill>
                  <a:schemeClr val="tx2"/>
                </a:solidFill>
                <a:latin typeface="+mn-lt"/>
                <a:ea typeface="+mn-ea"/>
                <a:cs typeface="+mn-cs"/>
              </a:defRPr>
            </a:lvl1pPr>
            <a:lvl2pPr marL="0" indent="0">
              <a:spcBef>
                <a:spcPts val="300"/>
              </a:spcBef>
              <a:buNone/>
              <a:defRPr sz="1600">
                <a:solidFill>
                  <a:schemeClr val="tx2"/>
                </a:solidFill>
              </a:defRPr>
            </a:lvl2pPr>
            <a:lvl3pPr marL="360612" indent="0">
              <a:buNone/>
              <a:defRPr/>
            </a:lvl3pPr>
          </a:lstStyle>
          <a:p>
            <a:pPr lvl="0"/>
            <a:r>
              <a:rPr lang="en-US"/>
              <a:t>Name</a:t>
            </a:r>
          </a:p>
          <a:p>
            <a:pPr lvl="1"/>
            <a:r>
              <a:rPr lang="en-GB"/>
              <a:t>Insert post here</a:t>
            </a:r>
          </a:p>
          <a:p>
            <a:pPr lvl="1"/>
            <a:r>
              <a:rPr lang="en-GB"/>
              <a:t>(16pt Calibri)</a:t>
            </a:r>
          </a:p>
        </p:txBody>
      </p:sp>
      <p:sp>
        <p:nvSpPr>
          <p:cNvPr id="19" name="Text Placeholder 17">
            <a:extLst>
              <a:ext uri="{FF2B5EF4-FFF2-40B4-BE49-F238E27FC236}">
                <a16:creationId xmlns:a16="http://schemas.microsoft.com/office/drawing/2014/main" id="{5A71935B-5F0B-4F80-9F85-26BA44020D67}"/>
              </a:ext>
            </a:extLst>
          </p:cNvPr>
          <p:cNvSpPr>
            <a:spLocks noGrp="1"/>
          </p:cNvSpPr>
          <p:nvPr>
            <p:ph type="body" sz="quarter" idx="24" hasCustomPrompt="1"/>
          </p:nvPr>
        </p:nvSpPr>
        <p:spPr>
          <a:xfrm>
            <a:off x="5180258" y="1153466"/>
            <a:ext cx="2787406" cy="980316"/>
          </a:xfrm>
        </p:spPr>
        <p:txBody>
          <a:bodyPr/>
          <a:lstStyle>
            <a:lvl1pPr marL="0" indent="0" algn="l" defTabSz="914400" rtl="0" eaLnBrk="1" latinLnBrk="0" hangingPunct="1">
              <a:lnSpc>
                <a:spcPct val="90000"/>
              </a:lnSpc>
              <a:spcBef>
                <a:spcPts val="1000"/>
              </a:spcBef>
              <a:buClr>
                <a:schemeClr val="tx1"/>
              </a:buClr>
              <a:buFont typeface="Arial" panose="020B0604020202020204" pitchFamily="34" charset="0"/>
              <a:buNone/>
              <a:tabLst/>
              <a:defRPr lang="en-US" sz="1600" kern="1200" dirty="0">
                <a:solidFill>
                  <a:schemeClr val="tx2"/>
                </a:solidFill>
                <a:latin typeface="+mn-lt"/>
                <a:ea typeface="+mn-ea"/>
                <a:cs typeface="+mn-cs"/>
              </a:defRPr>
            </a:lvl1pPr>
            <a:lvl2pPr marL="0" indent="0">
              <a:spcBef>
                <a:spcPts val="300"/>
              </a:spcBef>
              <a:buNone/>
              <a:defRPr sz="1600">
                <a:solidFill>
                  <a:schemeClr val="tx2"/>
                </a:solidFill>
              </a:defRPr>
            </a:lvl2pPr>
            <a:lvl3pPr marL="360612" indent="0">
              <a:buNone/>
              <a:defRPr/>
            </a:lvl3pPr>
          </a:lstStyle>
          <a:p>
            <a:pPr lvl="0"/>
            <a:r>
              <a:rPr lang="en-US"/>
              <a:t>Name</a:t>
            </a:r>
          </a:p>
          <a:p>
            <a:pPr lvl="1"/>
            <a:r>
              <a:rPr lang="en-GB"/>
              <a:t>Insert post here</a:t>
            </a:r>
          </a:p>
          <a:p>
            <a:pPr lvl="1"/>
            <a:r>
              <a:rPr lang="en-GB"/>
              <a:t>(16pt Calibri)</a:t>
            </a:r>
          </a:p>
        </p:txBody>
      </p:sp>
      <p:sp>
        <p:nvSpPr>
          <p:cNvPr id="20" name="Text Placeholder 17">
            <a:extLst>
              <a:ext uri="{FF2B5EF4-FFF2-40B4-BE49-F238E27FC236}">
                <a16:creationId xmlns:a16="http://schemas.microsoft.com/office/drawing/2014/main" id="{73DA40E0-F063-4E10-A27F-CAF01DBF3BFB}"/>
              </a:ext>
            </a:extLst>
          </p:cNvPr>
          <p:cNvSpPr>
            <a:spLocks noGrp="1"/>
          </p:cNvSpPr>
          <p:nvPr>
            <p:ph type="body" sz="quarter" idx="25" hasCustomPrompt="1"/>
          </p:nvPr>
        </p:nvSpPr>
        <p:spPr>
          <a:xfrm>
            <a:off x="9042645" y="1153466"/>
            <a:ext cx="2787406" cy="980316"/>
          </a:xfrm>
        </p:spPr>
        <p:txBody>
          <a:bodyPr/>
          <a:lstStyle>
            <a:lvl1pPr marL="0" indent="0" algn="l" defTabSz="914400" rtl="0" eaLnBrk="1" latinLnBrk="0" hangingPunct="1">
              <a:lnSpc>
                <a:spcPct val="90000"/>
              </a:lnSpc>
              <a:spcBef>
                <a:spcPts val="1000"/>
              </a:spcBef>
              <a:buClr>
                <a:schemeClr val="tx1"/>
              </a:buClr>
              <a:buFont typeface="Arial" panose="020B0604020202020204" pitchFamily="34" charset="0"/>
              <a:buNone/>
              <a:tabLst/>
              <a:defRPr lang="en-US" sz="1600" kern="1200" dirty="0">
                <a:solidFill>
                  <a:schemeClr val="tx2"/>
                </a:solidFill>
                <a:latin typeface="+mn-lt"/>
                <a:ea typeface="+mn-ea"/>
                <a:cs typeface="+mn-cs"/>
              </a:defRPr>
            </a:lvl1pPr>
            <a:lvl2pPr marL="0" indent="0">
              <a:spcBef>
                <a:spcPts val="300"/>
              </a:spcBef>
              <a:buNone/>
              <a:defRPr sz="1600">
                <a:solidFill>
                  <a:schemeClr val="tx2"/>
                </a:solidFill>
              </a:defRPr>
            </a:lvl2pPr>
            <a:lvl3pPr marL="360612" indent="0">
              <a:buNone/>
              <a:defRPr/>
            </a:lvl3pPr>
          </a:lstStyle>
          <a:p>
            <a:pPr lvl="0"/>
            <a:r>
              <a:rPr lang="en-US"/>
              <a:t>Name</a:t>
            </a:r>
          </a:p>
          <a:p>
            <a:pPr lvl="1"/>
            <a:r>
              <a:rPr lang="en-GB"/>
              <a:t>Insert post here</a:t>
            </a:r>
          </a:p>
          <a:p>
            <a:pPr lvl="1"/>
            <a:r>
              <a:rPr lang="en-GB"/>
              <a:t>(16pt Calibri)</a:t>
            </a:r>
          </a:p>
        </p:txBody>
      </p:sp>
    </p:spTree>
    <p:extLst>
      <p:ext uri="{BB962C8B-B14F-4D97-AF65-F5344CB8AC3E}">
        <p14:creationId xmlns:p14="http://schemas.microsoft.com/office/powerpoint/2010/main" val="629217842"/>
      </p:ext>
    </p:extLst>
  </p:cSld>
  <p:clrMapOvr>
    <a:masterClrMapping/>
  </p:clrMapOvr>
  <p:extLst>
    <p:ext uri="{DCECCB84-F9BA-43D5-87BE-67443E8EF086}">
      <p15:sldGuideLst xmlns:p15="http://schemas.microsoft.com/office/powerpoint/2012/main">
        <p15:guide id="1" orient="horz" pos="158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l Divider">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solidFill>
                  <a:schemeClr val="bg1"/>
                </a:solidFill>
              </a:defRPr>
            </a:lvl1pPr>
          </a:lstStyle>
          <a:p>
            <a:pPr lvl="0"/>
            <a:r>
              <a:rPr lang="en-US" dirty="0"/>
              <a:t>Use for subheading (or delete)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bg1"/>
                </a:solidFill>
              </a:defRPr>
            </a:lvl1pPr>
          </a:lstStyle>
          <a:p>
            <a:pPr lvl="0"/>
            <a:r>
              <a:rPr lang="en-US" dirty="0"/>
              <a:t>Divider page heading</a:t>
            </a:r>
          </a:p>
        </p:txBody>
      </p:sp>
    </p:spTree>
    <p:extLst>
      <p:ext uri="{BB962C8B-B14F-4D97-AF65-F5344CB8AC3E}">
        <p14:creationId xmlns:p14="http://schemas.microsoft.com/office/powerpoint/2010/main" val="21322039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3" name="Content Placeholder 2"/>
          <p:cNvSpPr>
            <a:spLocks noGrp="1"/>
          </p:cNvSpPr>
          <p:nvPr>
            <p:ph idx="1" hasCustomPrompt="1"/>
          </p:nvPr>
        </p:nvSpPr>
        <p:spPr>
          <a:xfrm>
            <a:off x="360000" y="1231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231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20409331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Content with Subtit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729544"/>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729544"/>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60000" y="4413248"/>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4413248"/>
            <a:ext cx="5487575" cy="1728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8724"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0231"/>
            <a:ext cx="5486400" cy="433388"/>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0231"/>
            <a:ext cx="5486400" cy="433388"/>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5486400" cy="433388"/>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6344062" y="3913147"/>
            <a:ext cx="5486400"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323556923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 1 Large Pic 1 Content 1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12319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899"/>
            <a:ext cx="5486400" cy="4914000"/>
          </a:xfrm>
        </p:spPr>
        <p:txBody>
          <a:bodyPr/>
          <a:lstStyle/>
          <a:p>
            <a:r>
              <a:rPr lang="en-GB" dirty="0"/>
              <a:t>Click icon to add picture</a:t>
            </a:r>
          </a:p>
        </p:txBody>
      </p:sp>
      <p:sp>
        <p:nvSpPr>
          <p:cNvPr id="4" name="Text Placeholder 3">
            <a:extLst>
              <a:ext uri="{FF2B5EF4-FFF2-40B4-BE49-F238E27FC236}">
                <a16:creationId xmlns:a16="http://schemas.microsoft.com/office/drawing/2014/main" id="{327456D3-ABC1-4A59-A28D-F9E7C5C589D5}"/>
              </a:ext>
            </a:extLst>
          </p:cNvPr>
          <p:cNvSpPr>
            <a:spLocks noGrp="1"/>
          </p:cNvSpPr>
          <p:nvPr>
            <p:ph type="body" sz="quarter" idx="20"/>
          </p:nvPr>
        </p:nvSpPr>
        <p:spPr>
          <a:xfrm>
            <a:off x="6344061" y="3913200"/>
            <a:ext cx="5486400" cy="2232000"/>
          </a:xfrm>
        </p:spPr>
        <p:txBody>
          <a:bodyPr/>
          <a:lstStyle>
            <a:lvl1pPr marL="0" indent="0">
              <a:spcAft>
                <a:spcPts val="600"/>
              </a:spcAft>
              <a:buNone/>
              <a:defRPr sz="1400" b="1">
                <a:solidFill>
                  <a:schemeClr val="tx1"/>
                </a:solidFill>
              </a:defRPr>
            </a:lvl1pPr>
            <a:lvl2pPr marL="180000">
              <a:spcBef>
                <a:spcPts val="0"/>
              </a:spcBef>
              <a:spcAft>
                <a:spcPts val="600"/>
              </a:spcAft>
              <a:defRPr sz="1200"/>
            </a:lvl2pPr>
            <a:lvl3pPr marL="360000">
              <a:spcBef>
                <a:spcPts val="0"/>
              </a:spcBef>
              <a:spcAft>
                <a:spcPts val="600"/>
              </a:spcAft>
              <a:defRPr/>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05858571"/>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 1 Pic 2 Content 1 Text">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C747E35-F1D4-4B8F-949C-46AFC5C389AE}"/>
              </a:ext>
            </a:extLst>
          </p:cNvPr>
          <p:cNvSpPr>
            <a:spLocks noGrp="1"/>
          </p:cNvSpPr>
          <p:nvPr>
            <p:ph sz="quarter" idx="21"/>
          </p:nvPr>
        </p:nvSpPr>
        <p:spPr>
          <a:xfrm>
            <a:off x="6344062" y="1231899"/>
            <a:ext cx="5486400" cy="2232000"/>
          </a:xfrm>
        </p:spPr>
        <p:txBody>
          <a:bodyPr/>
          <a:lstStyle>
            <a:lvl1pPr marL="0" indent="0">
              <a:spcAft>
                <a:spcPts val="600"/>
              </a:spcAft>
              <a:buNone/>
              <a:defRPr sz="1400" b="1">
                <a:solidFill>
                  <a:schemeClr val="tx1"/>
                </a:solidFill>
              </a:defRPr>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360000" y="3913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900"/>
            <a:ext cx="5486400" cy="2232025"/>
          </a:xfrm>
        </p:spPr>
        <p:txBody>
          <a:bodyPr/>
          <a:lstStyle/>
          <a:p>
            <a:r>
              <a:rPr lang="en-GB" dirty="0"/>
              <a:t>Click icon to add picture</a:t>
            </a:r>
          </a:p>
        </p:txBody>
      </p:sp>
      <p:sp>
        <p:nvSpPr>
          <p:cNvPr id="10" name="Content Placeholder 9">
            <a:extLst>
              <a:ext uri="{FF2B5EF4-FFF2-40B4-BE49-F238E27FC236}">
                <a16:creationId xmlns:a16="http://schemas.microsoft.com/office/drawing/2014/main" id="{8FDAB835-5816-49CC-928D-7CED227A8FD4}"/>
              </a:ext>
            </a:extLst>
          </p:cNvPr>
          <p:cNvSpPr>
            <a:spLocks noGrp="1"/>
          </p:cNvSpPr>
          <p:nvPr>
            <p:ph sz="quarter" idx="22"/>
          </p:nvPr>
        </p:nvSpPr>
        <p:spPr>
          <a:xfrm>
            <a:off x="6344060" y="3913200"/>
            <a:ext cx="5486400" cy="2232000"/>
          </a:xfrm>
        </p:spPr>
        <p:txBody>
          <a:bodyPr/>
          <a:lstStyle>
            <a:lvl1pPr>
              <a:spcAft>
                <a:spcPts val="600"/>
              </a:spcAft>
              <a:defRPr sz="1400" b="1"/>
            </a:lvl1pPr>
            <a:lvl2pPr>
              <a:spcBef>
                <a:spcPts val="0"/>
              </a:spcBef>
              <a:spcAft>
                <a:spcPts val="600"/>
              </a:spcAft>
              <a:defRPr sz="1200"/>
            </a:lvl2pPr>
            <a:lvl3pPr>
              <a:spcBef>
                <a:spcPts val="0"/>
              </a:spcBef>
              <a:spcAft>
                <a:spcPts val="600"/>
              </a:spcAft>
              <a:defRPr/>
            </a:lvl3pPr>
            <a:lvl4pPr>
              <a:spcBef>
                <a:spcPts val="0"/>
              </a:spcBef>
              <a:spcAft>
                <a:spcPts val="600"/>
              </a:spcAft>
              <a:defRPr sz="1200"/>
            </a:lvl4pPr>
            <a:lvl5pPr>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3755923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 2 Pic 2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231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3913182"/>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900"/>
            <a:ext cx="5486400" cy="2232025"/>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48A5CD86-FDAB-4944-9BA6-9F1473174694}"/>
              </a:ext>
            </a:extLst>
          </p:cNvPr>
          <p:cNvSpPr>
            <a:spLocks noGrp="1"/>
          </p:cNvSpPr>
          <p:nvPr>
            <p:ph type="pic" sz="quarter" idx="19"/>
          </p:nvPr>
        </p:nvSpPr>
        <p:spPr>
          <a:xfrm>
            <a:off x="360000" y="3913200"/>
            <a:ext cx="5486400" cy="2232000"/>
          </a:xfrm>
        </p:spPr>
        <p:txBody>
          <a:bodyPr/>
          <a:lstStyle/>
          <a:p>
            <a:r>
              <a:rPr lang="en-GB" dirty="0"/>
              <a:t>Click icon to add picture</a:t>
            </a:r>
          </a:p>
        </p:txBody>
      </p:sp>
    </p:spTree>
    <p:extLst>
      <p:ext uri="{BB962C8B-B14F-4D97-AF65-F5344CB8AC3E}">
        <p14:creationId xmlns:p14="http://schemas.microsoft.com/office/powerpoint/2010/main" val="3591846239"/>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 2 Pic 1 Content 1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12319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900"/>
            <a:ext cx="5486400" cy="2232025"/>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48A5CD86-FDAB-4944-9BA6-9F1473174694}"/>
              </a:ext>
            </a:extLst>
          </p:cNvPr>
          <p:cNvSpPr>
            <a:spLocks noGrp="1"/>
          </p:cNvSpPr>
          <p:nvPr>
            <p:ph type="pic" sz="quarter" idx="19"/>
          </p:nvPr>
        </p:nvSpPr>
        <p:spPr>
          <a:xfrm>
            <a:off x="360000" y="3913200"/>
            <a:ext cx="5486400" cy="2232000"/>
          </a:xfrm>
        </p:spPr>
        <p:txBody>
          <a:bodyPr/>
          <a:lstStyle/>
          <a:p>
            <a:r>
              <a:rPr lang="en-GB" dirty="0"/>
              <a:t>Click icon to add picture</a:t>
            </a:r>
          </a:p>
        </p:txBody>
      </p:sp>
      <p:sp>
        <p:nvSpPr>
          <p:cNvPr id="4" name="Text Placeholder 3">
            <a:extLst>
              <a:ext uri="{FF2B5EF4-FFF2-40B4-BE49-F238E27FC236}">
                <a16:creationId xmlns:a16="http://schemas.microsoft.com/office/drawing/2014/main" id="{327456D3-ABC1-4A59-A28D-F9E7C5C589D5}"/>
              </a:ext>
            </a:extLst>
          </p:cNvPr>
          <p:cNvSpPr>
            <a:spLocks noGrp="1"/>
          </p:cNvSpPr>
          <p:nvPr>
            <p:ph type="body" sz="quarter" idx="20"/>
          </p:nvPr>
        </p:nvSpPr>
        <p:spPr>
          <a:xfrm>
            <a:off x="6344061" y="3913200"/>
            <a:ext cx="5486400" cy="2232000"/>
          </a:xfrm>
        </p:spPr>
        <p:txBody>
          <a:bodyPr/>
          <a:lstStyle>
            <a:lvl1pPr marL="0" indent="0">
              <a:spcAft>
                <a:spcPts val="600"/>
              </a:spcAft>
              <a:buNone/>
              <a:defRPr sz="1400" b="1">
                <a:solidFill>
                  <a:schemeClr val="tx1"/>
                </a:solidFill>
              </a:defRPr>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94405047"/>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 1 Pic 1 Content 1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360000" y="3913200"/>
            <a:ext cx="5487575" cy="22320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900"/>
            <a:ext cx="5486400" cy="2232025"/>
          </a:xfrm>
        </p:spPr>
        <p:txBody>
          <a:bodyPr/>
          <a:lstStyle/>
          <a:p>
            <a:r>
              <a:rPr lang="en-GB" dirty="0"/>
              <a:t>Click icon to add picture</a:t>
            </a:r>
          </a:p>
        </p:txBody>
      </p:sp>
      <p:sp>
        <p:nvSpPr>
          <p:cNvPr id="4" name="Text Placeholder 3">
            <a:extLst>
              <a:ext uri="{FF2B5EF4-FFF2-40B4-BE49-F238E27FC236}">
                <a16:creationId xmlns:a16="http://schemas.microsoft.com/office/drawing/2014/main" id="{327456D3-ABC1-4A59-A28D-F9E7C5C589D5}"/>
              </a:ext>
            </a:extLst>
          </p:cNvPr>
          <p:cNvSpPr>
            <a:spLocks noGrp="1"/>
          </p:cNvSpPr>
          <p:nvPr>
            <p:ph type="body" sz="quarter" idx="20"/>
          </p:nvPr>
        </p:nvSpPr>
        <p:spPr>
          <a:xfrm>
            <a:off x="6344061" y="1231900"/>
            <a:ext cx="5486400" cy="4914000"/>
          </a:xfrm>
        </p:spPr>
        <p:txBody>
          <a:bodyPr/>
          <a:lstStyle>
            <a:lvl1pPr marL="0" indent="0">
              <a:spcAft>
                <a:spcPts val="600"/>
              </a:spcAft>
              <a:buNone/>
              <a:defRPr sz="1400" b="1">
                <a:solidFill>
                  <a:schemeClr val="tx1"/>
                </a:solidFill>
              </a:defRPr>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47893924"/>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 2 Pic 2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900"/>
            <a:ext cx="5486400" cy="2232025"/>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48A5CD86-FDAB-4944-9BA6-9F1473174694}"/>
              </a:ext>
            </a:extLst>
          </p:cNvPr>
          <p:cNvSpPr>
            <a:spLocks noGrp="1"/>
          </p:cNvSpPr>
          <p:nvPr>
            <p:ph type="pic" sz="quarter" idx="19"/>
          </p:nvPr>
        </p:nvSpPr>
        <p:spPr>
          <a:xfrm>
            <a:off x="360000" y="3913200"/>
            <a:ext cx="5486400" cy="2232000"/>
          </a:xfrm>
        </p:spPr>
        <p:txBody>
          <a:bodyPr/>
          <a:lstStyle/>
          <a:p>
            <a:r>
              <a:rPr lang="en-GB" dirty="0"/>
              <a:t>Click icon to add picture</a:t>
            </a:r>
          </a:p>
        </p:txBody>
      </p:sp>
      <p:sp>
        <p:nvSpPr>
          <p:cNvPr id="4" name="Text Placeholder 3">
            <a:extLst>
              <a:ext uri="{FF2B5EF4-FFF2-40B4-BE49-F238E27FC236}">
                <a16:creationId xmlns:a16="http://schemas.microsoft.com/office/drawing/2014/main" id="{327456D3-ABC1-4A59-A28D-F9E7C5C589D5}"/>
              </a:ext>
            </a:extLst>
          </p:cNvPr>
          <p:cNvSpPr>
            <a:spLocks noGrp="1"/>
          </p:cNvSpPr>
          <p:nvPr>
            <p:ph type="body" sz="quarter" idx="20"/>
          </p:nvPr>
        </p:nvSpPr>
        <p:spPr>
          <a:xfrm>
            <a:off x="6344061" y="1231900"/>
            <a:ext cx="5486400" cy="2232000"/>
          </a:xfrm>
        </p:spPr>
        <p:txBody>
          <a:bodyPr/>
          <a:lstStyle>
            <a:lvl1pPr marL="0" indent="0">
              <a:spcAft>
                <a:spcPts val="600"/>
              </a:spcAft>
              <a:buNone/>
              <a:defRPr sz="1400" b="1"/>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9A26B82E-D4F8-4F50-8D5B-D2C94079A885}"/>
              </a:ext>
            </a:extLst>
          </p:cNvPr>
          <p:cNvSpPr>
            <a:spLocks noGrp="1"/>
          </p:cNvSpPr>
          <p:nvPr>
            <p:ph type="body" sz="quarter" idx="21"/>
          </p:nvPr>
        </p:nvSpPr>
        <p:spPr>
          <a:xfrm>
            <a:off x="6343200" y="3913188"/>
            <a:ext cx="5486400" cy="2232000"/>
          </a:xfrm>
        </p:spPr>
        <p:txBody>
          <a:bodyPr/>
          <a:lstStyle>
            <a:lvl1pPr marL="0" indent="0">
              <a:spcAft>
                <a:spcPts val="600"/>
              </a:spcAft>
              <a:buNone/>
              <a:defRPr sz="1400" b="1"/>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25401386"/>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 3 Pic 1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76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7" name="Picture Placeholder 6">
            <a:extLst>
              <a:ext uri="{FF2B5EF4-FFF2-40B4-BE49-F238E27FC236}">
                <a16:creationId xmlns:a16="http://schemas.microsoft.com/office/drawing/2014/main" id="{CC12B9BD-D48C-46DF-B193-FF0A67932F64}"/>
              </a:ext>
            </a:extLst>
          </p:cNvPr>
          <p:cNvSpPr>
            <a:spLocks noGrp="1"/>
          </p:cNvSpPr>
          <p:nvPr>
            <p:ph type="pic" sz="quarter" idx="18"/>
          </p:nvPr>
        </p:nvSpPr>
        <p:spPr>
          <a:xfrm>
            <a:off x="360000" y="1231900"/>
            <a:ext cx="5486400" cy="2232025"/>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48A5CD86-FDAB-4944-9BA6-9F1473174694}"/>
              </a:ext>
            </a:extLst>
          </p:cNvPr>
          <p:cNvSpPr>
            <a:spLocks noGrp="1"/>
          </p:cNvSpPr>
          <p:nvPr>
            <p:ph type="pic" sz="quarter" idx="19"/>
          </p:nvPr>
        </p:nvSpPr>
        <p:spPr>
          <a:xfrm>
            <a:off x="360000" y="3913200"/>
            <a:ext cx="5486400" cy="2232000"/>
          </a:xfrm>
        </p:spPr>
        <p:txBody>
          <a:bodyPr/>
          <a:lstStyle/>
          <a:p>
            <a:r>
              <a:rPr lang="en-GB" dirty="0"/>
              <a:t>Click icon to add picture</a:t>
            </a:r>
          </a:p>
        </p:txBody>
      </p:sp>
      <p:sp>
        <p:nvSpPr>
          <p:cNvPr id="4" name="Text Placeholder 3">
            <a:extLst>
              <a:ext uri="{FF2B5EF4-FFF2-40B4-BE49-F238E27FC236}">
                <a16:creationId xmlns:a16="http://schemas.microsoft.com/office/drawing/2014/main" id="{327456D3-ABC1-4A59-A28D-F9E7C5C589D5}"/>
              </a:ext>
            </a:extLst>
          </p:cNvPr>
          <p:cNvSpPr>
            <a:spLocks noGrp="1"/>
          </p:cNvSpPr>
          <p:nvPr>
            <p:ph type="body" sz="quarter" idx="20"/>
          </p:nvPr>
        </p:nvSpPr>
        <p:spPr>
          <a:xfrm>
            <a:off x="6344061" y="1231900"/>
            <a:ext cx="5486400" cy="2232000"/>
          </a:xfrm>
        </p:spPr>
        <p:txBody>
          <a:bodyPr/>
          <a:lstStyle>
            <a:lvl1pPr marL="0" indent="0">
              <a:spcAft>
                <a:spcPts val="600"/>
              </a:spcAft>
              <a:buNone/>
              <a:defRPr sz="1400" b="1">
                <a:solidFill>
                  <a:schemeClr val="tx1"/>
                </a:solidFill>
              </a:defRPr>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EBC92417-CBDA-42C7-A5DC-80DB9AD4A410}"/>
              </a:ext>
            </a:extLst>
          </p:cNvPr>
          <p:cNvSpPr>
            <a:spLocks noGrp="1"/>
          </p:cNvSpPr>
          <p:nvPr>
            <p:ph type="pic" sz="quarter" idx="21"/>
          </p:nvPr>
        </p:nvSpPr>
        <p:spPr>
          <a:xfrm>
            <a:off x="6344060" y="3913200"/>
            <a:ext cx="5486400" cy="2232000"/>
          </a:xfrm>
        </p:spPr>
        <p:txBody>
          <a:bodyPr/>
          <a:lstStyle/>
          <a:p>
            <a:r>
              <a:rPr lang="en-GB" dirty="0"/>
              <a:t>Click icon to add picture</a:t>
            </a:r>
          </a:p>
        </p:txBody>
      </p:sp>
    </p:spTree>
    <p:extLst>
      <p:ext uri="{BB962C8B-B14F-4D97-AF65-F5344CB8AC3E}">
        <p14:creationId xmlns:p14="http://schemas.microsoft.com/office/powerpoint/2010/main" val="882060055"/>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E 2 Pic 1 Content 1 Text with Subs">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628744"/>
            <a:ext cx="5487575" cy="182880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8724"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0231"/>
            <a:ext cx="5486400" cy="360000"/>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0231"/>
            <a:ext cx="5486400" cy="360000"/>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5486400" cy="360000"/>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6344062" y="3913147"/>
            <a:ext cx="5486400" cy="360000"/>
          </a:xfrm>
        </p:spPr>
        <p:txBody>
          <a:bodyPr/>
          <a:lstStyle>
            <a:lvl1pPr marL="0" indent="0">
              <a:buNone/>
              <a:defRPr>
                <a:solidFill>
                  <a:schemeClr val="bg2"/>
                </a:solidFill>
              </a:defRPr>
            </a:lvl1pPr>
          </a:lstStyle>
          <a:p>
            <a:pPr lvl="0"/>
            <a:r>
              <a:rPr lang="en-GB" noProof="0"/>
              <a:t>Click to insert subtitle</a:t>
            </a:r>
          </a:p>
        </p:txBody>
      </p:sp>
      <p:sp>
        <p:nvSpPr>
          <p:cNvPr id="7" name="Picture Placeholder 6">
            <a:extLst>
              <a:ext uri="{FF2B5EF4-FFF2-40B4-BE49-F238E27FC236}">
                <a16:creationId xmlns:a16="http://schemas.microsoft.com/office/drawing/2014/main" id="{43160110-25FB-46E1-A119-46503489C511}"/>
              </a:ext>
            </a:extLst>
          </p:cNvPr>
          <p:cNvSpPr>
            <a:spLocks noGrp="1"/>
          </p:cNvSpPr>
          <p:nvPr>
            <p:ph type="pic" sz="quarter" idx="22"/>
          </p:nvPr>
        </p:nvSpPr>
        <p:spPr>
          <a:xfrm>
            <a:off x="360000" y="1628744"/>
            <a:ext cx="5486400" cy="1828800"/>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0748F2C9-9A3E-477A-8621-0905E37EAA16}"/>
              </a:ext>
            </a:extLst>
          </p:cNvPr>
          <p:cNvSpPr>
            <a:spLocks noGrp="1"/>
          </p:cNvSpPr>
          <p:nvPr>
            <p:ph type="pic" sz="quarter" idx="23"/>
          </p:nvPr>
        </p:nvSpPr>
        <p:spPr>
          <a:xfrm>
            <a:off x="360000" y="4313238"/>
            <a:ext cx="5486400" cy="1828800"/>
          </a:xfrm>
        </p:spPr>
        <p:txBody>
          <a:bodyPr/>
          <a:lstStyle/>
          <a:p>
            <a:r>
              <a:rPr lang="en-GB" dirty="0"/>
              <a:t>Click icon to add picture</a:t>
            </a:r>
          </a:p>
        </p:txBody>
      </p:sp>
      <p:sp>
        <p:nvSpPr>
          <p:cNvPr id="12" name="Text Placeholder 11">
            <a:extLst>
              <a:ext uri="{FF2B5EF4-FFF2-40B4-BE49-F238E27FC236}">
                <a16:creationId xmlns:a16="http://schemas.microsoft.com/office/drawing/2014/main" id="{7EDC88DE-F5CC-4881-B66B-842496E27876}"/>
              </a:ext>
            </a:extLst>
          </p:cNvPr>
          <p:cNvSpPr>
            <a:spLocks noGrp="1"/>
          </p:cNvSpPr>
          <p:nvPr>
            <p:ph type="body" sz="quarter" idx="24"/>
          </p:nvPr>
        </p:nvSpPr>
        <p:spPr>
          <a:xfrm>
            <a:off x="6344062" y="4313238"/>
            <a:ext cx="5486400" cy="1828800"/>
          </a:xfrm>
        </p:spPr>
        <p:txBody>
          <a:bodyPr/>
          <a:lstStyle>
            <a:lvl1pPr marL="0" indent="0">
              <a:spcBef>
                <a:spcPts val="1000"/>
              </a:spcBef>
              <a:spcAft>
                <a:spcPts val="600"/>
              </a:spcAft>
              <a:buNone/>
              <a:defRPr sz="1400" b="1"/>
            </a:lvl1pPr>
            <a:lvl2pPr marL="180000">
              <a:spcBef>
                <a:spcPts val="0"/>
              </a:spcBef>
              <a:spcAft>
                <a:spcPts val="600"/>
              </a:spcAft>
              <a:defRPr sz="1200"/>
            </a:lvl2pPr>
            <a:lvl3pPr marL="360000">
              <a:spcBef>
                <a:spcPts val="0"/>
              </a:spcBef>
              <a:spcAft>
                <a:spcPts val="600"/>
              </a:spcAft>
              <a:defRPr sz="1200"/>
            </a:lvl3pPr>
            <a:lvl4pPr marL="540000">
              <a:spcBef>
                <a:spcPts val="0"/>
              </a:spcBef>
              <a:spcAft>
                <a:spcPts val="600"/>
              </a:spcAft>
              <a:defRPr sz="1200"/>
            </a:lvl4pPr>
            <a:lvl5pPr marL="720000">
              <a:spcBef>
                <a:spcPts val="0"/>
              </a:spcBef>
              <a:spcAft>
                <a:spcPts val="6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638162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olet Divider">
    <p:bg>
      <p:bgPr>
        <a:solidFill>
          <a:srgbClr val="9560A4"/>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327BC-528E-054E-9501-FD48E7423A84}"/>
              </a:ext>
            </a:extLst>
          </p:cNvPr>
          <p:cNvSpPr>
            <a:spLocks noGrp="1"/>
          </p:cNvSpPr>
          <p:nvPr>
            <p:ph type="body" sz="quarter" idx="13" hasCustomPrompt="1"/>
          </p:nvPr>
        </p:nvSpPr>
        <p:spPr>
          <a:xfrm>
            <a:off x="782882" y="3520655"/>
            <a:ext cx="9309100" cy="583956"/>
          </a:xfrm>
        </p:spPr>
        <p:txBody>
          <a:bodyPr/>
          <a:lstStyle>
            <a:lvl1pPr marL="0" indent="0">
              <a:buNone/>
              <a:defRPr>
                <a:solidFill>
                  <a:schemeClr val="bg1"/>
                </a:solidFill>
              </a:defRPr>
            </a:lvl1pPr>
          </a:lstStyle>
          <a:p>
            <a:pPr lvl="0"/>
            <a:r>
              <a:rPr lang="en-US" dirty="0"/>
              <a:t>Use for subheading (or delete)</a:t>
            </a:r>
          </a:p>
        </p:txBody>
      </p:sp>
      <p:sp>
        <p:nvSpPr>
          <p:cNvPr id="12" name="Text Placeholder 11">
            <a:extLst>
              <a:ext uri="{FF2B5EF4-FFF2-40B4-BE49-F238E27FC236}">
                <a16:creationId xmlns:a16="http://schemas.microsoft.com/office/drawing/2014/main" id="{5F5C18E4-AD98-0140-9A39-F147796ADC6E}"/>
              </a:ext>
            </a:extLst>
          </p:cNvPr>
          <p:cNvSpPr>
            <a:spLocks noGrp="1"/>
          </p:cNvSpPr>
          <p:nvPr>
            <p:ph type="body" sz="quarter" idx="14" hasCustomPrompt="1"/>
          </p:nvPr>
        </p:nvSpPr>
        <p:spPr>
          <a:xfrm>
            <a:off x="782638" y="2630488"/>
            <a:ext cx="9309100" cy="790575"/>
          </a:xfrm>
        </p:spPr>
        <p:txBody>
          <a:bodyPr/>
          <a:lstStyle>
            <a:lvl1pPr marL="0" indent="0">
              <a:buNone/>
              <a:defRPr sz="5400">
                <a:solidFill>
                  <a:schemeClr val="bg1"/>
                </a:solidFill>
              </a:defRPr>
            </a:lvl1pPr>
          </a:lstStyle>
          <a:p>
            <a:pPr lvl="0"/>
            <a:r>
              <a:rPr lang="en-US" dirty="0"/>
              <a:t>Divider page heading</a:t>
            </a:r>
          </a:p>
        </p:txBody>
      </p:sp>
    </p:spTree>
    <p:extLst>
      <p:ext uri="{BB962C8B-B14F-4D97-AF65-F5344CB8AC3E}">
        <p14:creationId xmlns:p14="http://schemas.microsoft.com/office/powerpoint/2010/main" val="7588533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E 4 Pic with Su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userDrawn="1"/>
        </p:nvCxnSpPr>
        <p:spPr>
          <a:xfrm>
            <a:off x="6110402" y="1231199"/>
            <a:ext cx="0" cy="491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8724"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0231"/>
            <a:ext cx="5486400" cy="360000"/>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6344062" y="1230231"/>
            <a:ext cx="5486400" cy="360000"/>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5486400" cy="360000"/>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6344062" y="3913147"/>
            <a:ext cx="5486400" cy="360000"/>
          </a:xfrm>
        </p:spPr>
        <p:txBody>
          <a:bodyPr/>
          <a:lstStyle>
            <a:lvl1pPr marL="0" indent="0">
              <a:buNone/>
              <a:defRPr>
                <a:solidFill>
                  <a:schemeClr val="bg2"/>
                </a:solidFill>
              </a:defRPr>
            </a:lvl1pPr>
          </a:lstStyle>
          <a:p>
            <a:pPr lvl="0"/>
            <a:r>
              <a:rPr lang="en-GB" noProof="0"/>
              <a:t>Click to insert subtitle</a:t>
            </a:r>
          </a:p>
        </p:txBody>
      </p:sp>
      <p:sp>
        <p:nvSpPr>
          <p:cNvPr id="7" name="Picture Placeholder 6">
            <a:extLst>
              <a:ext uri="{FF2B5EF4-FFF2-40B4-BE49-F238E27FC236}">
                <a16:creationId xmlns:a16="http://schemas.microsoft.com/office/drawing/2014/main" id="{43160110-25FB-46E1-A119-46503489C511}"/>
              </a:ext>
            </a:extLst>
          </p:cNvPr>
          <p:cNvSpPr>
            <a:spLocks noGrp="1"/>
          </p:cNvSpPr>
          <p:nvPr>
            <p:ph type="pic" sz="quarter" idx="22"/>
          </p:nvPr>
        </p:nvSpPr>
        <p:spPr>
          <a:xfrm>
            <a:off x="360000" y="1627200"/>
            <a:ext cx="5486400" cy="1828800"/>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0748F2C9-9A3E-477A-8621-0905E37EAA16}"/>
              </a:ext>
            </a:extLst>
          </p:cNvPr>
          <p:cNvSpPr>
            <a:spLocks noGrp="1"/>
          </p:cNvSpPr>
          <p:nvPr>
            <p:ph type="pic" sz="quarter" idx="23"/>
          </p:nvPr>
        </p:nvSpPr>
        <p:spPr>
          <a:xfrm>
            <a:off x="360000" y="4312450"/>
            <a:ext cx="5486400" cy="1828800"/>
          </a:xfrm>
        </p:spPr>
        <p:txBody>
          <a:bodyPr/>
          <a:lstStyle/>
          <a:p>
            <a:r>
              <a:rPr lang="en-GB" dirty="0"/>
              <a:t>Click icon to add picture</a:t>
            </a:r>
          </a:p>
        </p:txBody>
      </p:sp>
      <p:sp>
        <p:nvSpPr>
          <p:cNvPr id="4" name="Picture Placeholder 3">
            <a:extLst>
              <a:ext uri="{FF2B5EF4-FFF2-40B4-BE49-F238E27FC236}">
                <a16:creationId xmlns:a16="http://schemas.microsoft.com/office/drawing/2014/main" id="{452E32D7-A4BA-45C8-85F9-FD31E7A2547B}"/>
              </a:ext>
            </a:extLst>
          </p:cNvPr>
          <p:cNvSpPr>
            <a:spLocks noGrp="1"/>
          </p:cNvSpPr>
          <p:nvPr>
            <p:ph type="pic" sz="quarter" idx="25"/>
          </p:nvPr>
        </p:nvSpPr>
        <p:spPr>
          <a:xfrm>
            <a:off x="6344061" y="1627200"/>
            <a:ext cx="5486400" cy="1828800"/>
          </a:xfrm>
        </p:spPr>
        <p:txBody>
          <a:bodyPr/>
          <a:lstStyle/>
          <a:p>
            <a:r>
              <a:rPr lang="en-GB" dirty="0"/>
              <a:t>Click icon to add picture</a:t>
            </a:r>
          </a:p>
        </p:txBody>
      </p:sp>
      <p:sp>
        <p:nvSpPr>
          <p:cNvPr id="10" name="Picture Placeholder 9">
            <a:extLst>
              <a:ext uri="{FF2B5EF4-FFF2-40B4-BE49-F238E27FC236}">
                <a16:creationId xmlns:a16="http://schemas.microsoft.com/office/drawing/2014/main" id="{B08D4866-3943-4A06-AF5A-1DB6A896EE3F}"/>
              </a:ext>
            </a:extLst>
          </p:cNvPr>
          <p:cNvSpPr>
            <a:spLocks noGrp="1"/>
          </p:cNvSpPr>
          <p:nvPr>
            <p:ph type="pic" sz="quarter" idx="26"/>
          </p:nvPr>
        </p:nvSpPr>
        <p:spPr>
          <a:xfrm>
            <a:off x="6344062" y="4312450"/>
            <a:ext cx="5486400" cy="1828800"/>
          </a:xfrm>
        </p:spPr>
        <p:txBody>
          <a:bodyPr/>
          <a:lstStyle/>
          <a:p>
            <a:r>
              <a:rPr lang="en-GB" dirty="0"/>
              <a:t>Click icon to add picture</a:t>
            </a:r>
          </a:p>
        </p:txBody>
      </p:sp>
    </p:spTree>
    <p:extLst>
      <p:ext uri="{BB962C8B-B14F-4D97-AF65-F5344CB8AC3E}">
        <p14:creationId xmlns:p14="http://schemas.microsoft.com/office/powerpoint/2010/main" val="170512158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E 6 Pics with Content &amp; Su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5" name="Footer Placeholder 4"/>
          <p:cNvSpPr>
            <a:spLocks noGrp="1"/>
          </p:cNvSpPr>
          <p:nvPr>
            <p:ph type="ftr" sz="quarter" idx="11"/>
          </p:nvPr>
        </p:nvSpPr>
        <p:spPr/>
        <p:txBody>
          <a:bodyPr/>
          <a:lstStyle/>
          <a:p>
            <a:r>
              <a:rPr lang="en-GB" noProof="0" dirty="0"/>
              <a:t>Insert Footer Text here if required</a:t>
            </a:r>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dirty="0"/>
          </a:p>
        </p:txBody>
      </p:sp>
      <p:cxnSp>
        <p:nvCxnSpPr>
          <p:cNvPr id="16" name="Straight Connector 15">
            <a:extLst>
              <a:ext uri="{FF2B5EF4-FFF2-40B4-BE49-F238E27FC236}">
                <a16:creationId xmlns:a16="http://schemas.microsoft.com/office/drawing/2014/main" id="{BC9B66ED-8EE8-B142-8F90-BC18C7E087D4}"/>
              </a:ext>
            </a:extLst>
          </p:cNvPr>
          <p:cNvCxnSpPr>
            <a:cxnSpLocks/>
          </p:cNvCxnSpPr>
          <p:nvPr userDrawn="1"/>
        </p:nvCxnSpPr>
        <p:spPr>
          <a:xfrm flipH="1">
            <a:off x="357188" y="3686400"/>
            <a:ext cx="114744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2AEC2450-4686-4B7A-BC9D-6FDCBD1AAD3D}"/>
              </a:ext>
            </a:extLst>
          </p:cNvPr>
          <p:cNvSpPr>
            <a:spLocks noGrp="1"/>
          </p:cNvSpPr>
          <p:nvPr>
            <p:ph type="body" sz="quarter" idx="16"/>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4" name="Text Placeholder 7">
            <a:extLst>
              <a:ext uri="{FF2B5EF4-FFF2-40B4-BE49-F238E27FC236}">
                <a16:creationId xmlns:a16="http://schemas.microsoft.com/office/drawing/2014/main" id="{4734728F-B792-44BA-BE50-742B37183BAB}"/>
              </a:ext>
            </a:extLst>
          </p:cNvPr>
          <p:cNvSpPr>
            <a:spLocks noGrp="1"/>
          </p:cNvSpPr>
          <p:nvPr>
            <p:ph type="body" sz="quarter" idx="17"/>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13" name="Date Placeholder 3">
            <a:extLst>
              <a:ext uri="{FF2B5EF4-FFF2-40B4-BE49-F238E27FC236}">
                <a16:creationId xmlns:a16="http://schemas.microsoft.com/office/drawing/2014/main" id="{406A8FCC-07B3-471F-B4CD-37A5C6429B4C}"/>
              </a:ext>
            </a:extLst>
          </p:cNvPr>
          <p:cNvSpPr>
            <a:spLocks noGrp="1"/>
          </p:cNvSpPr>
          <p:nvPr>
            <p:ph type="dt" sz="half" idx="2"/>
          </p:nvPr>
        </p:nvSpPr>
        <p:spPr>
          <a:xfrm>
            <a:off x="10094400" y="0"/>
            <a:ext cx="1738724"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
        <p:nvSpPr>
          <p:cNvPr id="17" name="Text Placeholder 7">
            <a:extLst>
              <a:ext uri="{FF2B5EF4-FFF2-40B4-BE49-F238E27FC236}">
                <a16:creationId xmlns:a16="http://schemas.microsoft.com/office/drawing/2014/main" id="{A0CAC169-C1E3-4B6E-B9C4-CCC3F0D83862}"/>
              </a:ext>
            </a:extLst>
          </p:cNvPr>
          <p:cNvSpPr>
            <a:spLocks noGrp="1"/>
          </p:cNvSpPr>
          <p:nvPr>
            <p:ph type="body" sz="quarter" idx="18" hasCustomPrompt="1"/>
          </p:nvPr>
        </p:nvSpPr>
        <p:spPr>
          <a:xfrm>
            <a:off x="359999" y="1230231"/>
            <a:ext cx="3683364" cy="360000"/>
          </a:xfrm>
        </p:spPr>
        <p:txBody>
          <a:bodyPr/>
          <a:lstStyle>
            <a:lvl1pPr marL="0" indent="0">
              <a:buNone/>
              <a:defRPr>
                <a:solidFill>
                  <a:schemeClr val="bg2"/>
                </a:solidFill>
              </a:defRPr>
            </a:lvl1pPr>
          </a:lstStyle>
          <a:p>
            <a:pPr lvl="0"/>
            <a:r>
              <a:rPr lang="en-GB" noProof="0"/>
              <a:t>Click to insert subtitle</a:t>
            </a:r>
          </a:p>
        </p:txBody>
      </p:sp>
      <p:sp>
        <p:nvSpPr>
          <p:cNvPr id="18" name="Text Placeholder 10">
            <a:extLst>
              <a:ext uri="{FF2B5EF4-FFF2-40B4-BE49-F238E27FC236}">
                <a16:creationId xmlns:a16="http://schemas.microsoft.com/office/drawing/2014/main" id="{59885671-02FB-434A-8C3A-CE8FD2371016}"/>
              </a:ext>
            </a:extLst>
          </p:cNvPr>
          <p:cNvSpPr>
            <a:spLocks noGrp="1"/>
          </p:cNvSpPr>
          <p:nvPr>
            <p:ph type="body" sz="quarter" idx="19" hasCustomPrompt="1"/>
          </p:nvPr>
        </p:nvSpPr>
        <p:spPr>
          <a:xfrm>
            <a:off x="4268316" y="1230231"/>
            <a:ext cx="3682800" cy="360000"/>
          </a:xfrm>
        </p:spPr>
        <p:txBody>
          <a:bodyPr/>
          <a:lstStyle>
            <a:lvl1pPr marL="0" indent="0">
              <a:buNone/>
              <a:defRPr>
                <a:solidFill>
                  <a:schemeClr val="bg2"/>
                </a:solidFill>
              </a:defRPr>
            </a:lvl1pPr>
          </a:lstStyle>
          <a:p>
            <a:pPr lvl="0"/>
            <a:r>
              <a:rPr lang="en-GB" noProof="0"/>
              <a:t>Click to insert subtitle</a:t>
            </a:r>
          </a:p>
        </p:txBody>
      </p:sp>
      <p:sp>
        <p:nvSpPr>
          <p:cNvPr id="22" name="Text Placeholder 7">
            <a:extLst>
              <a:ext uri="{FF2B5EF4-FFF2-40B4-BE49-F238E27FC236}">
                <a16:creationId xmlns:a16="http://schemas.microsoft.com/office/drawing/2014/main" id="{D9D1CAA8-DAF0-48E8-BAAF-687A09213422}"/>
              </a:ext>
            </a:extLst>
          </p:cNvPr>
          <p:cNvSpPr>
            <a:spLocks noGrp="1"/>
          </p:cNvSpPr>
          <p:nvPr>
            <p:ph type="body" sz="quarter" idx="20" hasCustomPrompt="1"/>
          </p:nvPr>
        </p:nvSpPr>
        <p:spPr>
          <a:xfrm>
            <a:off x="359999" y="3913147"/>
            <a:ext cx="3682800" cy="360000"/>
          </a:xfrm>
        </p:spPr>
        <p:txBody>
          <a:bodyPr/>
          <a:lstStyle>
            <a:lvl1pPr marL="0" indent="0">
              <a:buNone/>
              <a:defRPr>
                <a:solidFill>
                  <a:schemeClr val="bg2"/>
                </a:solidFill>
              </a:defRPr>
            </a:lvl1pPr>
          </a:lstStyle>
          <a:p>
            <a:pPr lvl="0"/>
            <a:r>
              <a:rPr lang="en-GB" noProof="0"/>
              <a:t>Click to insert subtitle</a:t>
            </a:r>
          </a:p>
        </p:txBody>
      </p:sp>
      <p:sp>
        <p:nvSpPr>
          <p:cNvPr id="23" name="Text Placeholder 10">
            <a:extLst>
              <a:ext uri="{FF2B5EF4-FFF2-40B4-BE49-F238E27FC236}">
                <a16:creationId xmlns:a16="http://schemas.microsoft.com/office/drawing/2014/main" id="{B8AEE985-2693-45D0-A07C-C63EBA9443D7}"/>
              </a:ext>
            </a:extLst>
          </p:cNvPr>
          <p:cNvSpPr>
            <a:spLocks noGrp="1"/>
          </p:cNvSpPr>
          <p:nvPr>
            <p:ph type="body" sz="quarter" idx="21" hasCustomPrompt="1"/>
          </p:nvPr>
        </p:nvSpPr>
        <p:spPr>
          <a:xfrm>
            <a:off x="4268316" y="3913147"/>
            <a:ext cx="3682800" cy="360000"/>
          </a:xfrm>
        </p:spPr>
        <p:txBody>
          <a:bodyPr/>
          <a:lstStyle>
            <a:lvl1pPr marL="0" indent="0">
              <a:buNone/>
              <a:defRPr>
                <a:solidFill>
                  <a:schemeClr val="bg2"/>
                </a:solidFill>
              </a:defRPr>
            </a:lvl1pPr>
          </a:lstStyle>
          <a:p>
            <a:pPr lvl="0"/>
            <a:r>
              <a:rPr lang="en-GB" noProof="0"/>
              <a:t>Click to insert subtitle</a:t>
            </a:r>
          </a:p>
        </p:txBody>
      </p:sp>
      <p:sp>
        <p:nvSpPr>
          <p:cNvPr id="7" name="Picture Placeholder 6">
            <a:extLst>
              <a:ext uri="{FF2B5EF4-FFF2-40B4-BE49-F238E27FC236}">
                <a16:creationId xmlns:a16="http://schemas.microsoft.com/office/drawing/2014/main" id="{43160110-25FB-46E1-A119-46503489C511}"/>
              </a:ext>
            </a:extLst>
          </p:cNvPr>
          <p:cNvSpPr>
            <a:spLocks noGrp="1"/>
          </p:cNvSpPr>
          <p:nvPr>
            <p:ph type="pic" sz="quarter" idx="22"/>
          </p:nvPr>
        </p:nvSpPr>
        <p:spPr>
          <a:xfrm>
            <a:off x="360000" y="1627200"/>
            <a:ext cx="1440000" cy="1828800"/>
          </a:xfrm>
        </p:spPr>
        <p:txBody>
          <a:bodyPr/>
          <a:lstStyle/>
          <a:p>
            <a:r>
              <a:rPr lang="en-GB" dirty="0"/>
              <a:t>Click icon to add picture</a:t>
            </a:r>
          </a:p>
        </p:txBody>
      </p:sp>
      <p:sp>
        <p:nvSpPr>
          <p:cNvPr id="9" name="Picture Placeholder 8">
            <a:extLst>
              <a:ext uri="{FF2B5EF4-FFF2-40B4-BE49-F238E27FC236}">
                <a16:creationId xmlns:a16="http://schemas.microsoft.com/office/drawing/2014/main" id="{0748F2C9-9A3E-477A-8621-0905E37EAA16}"/>
              </a:ext>
            </a:extLst>
          </p:cNvPr>
          <p:cNvSpPr>
            <a:spLocks noGrp="1"/>
          </p:cNvSpPr>
          <p:nvPr>
            <p:ph type="pic" sz="quarter" idx="23"/>
          </p:nvPr>
        </p:nvSpPr>
        <p:spPr>
          <a:xfrm>
            <a:off x="360000" y="4312450"/>
            <a:ext cx="1440000" cy="1828800"/>
          </a:xfrm>
        </p:spPr>
        <p:txBody>
          <a:bodyPr/>
          <a:lstStyle/>
          <a:p>
            <a:r>
              <a:rPr lang="en-GB" dirty="0"/>
              <a:t>Click icon to add picture</a:t>
            </a:r>
          </a:p>
        </p:txBody>
      </p:sp>
      <p:sp>
        <p:nvSpPr>
          <p:cNvPr id="4" name="Picture Placeholder 3">
            <a:extLst>
              <a:ext uri="{FF2B5EF4-FFF2-40B4-BE49-F238E27FC236}">
                <a16:creationId xmlns:a16="http://schemas.microsoft.com/office/drawing/2014/main" id="{452E32D7-A4BA-45C8-85F9-FD31E7A2547B}"/>
              </a:ext>
            </a:extLst>
          </p:cNvPr>
          <p:cNvSpPr>
            <a:spLocks noGrp="1"/>
          </p:cNvSpPr>
          <p:nvPr>
            <p:ph type="pic" sz="quarter" idx="25"/>
          </p:nvPr>
        </p:nvSpPr>
        <p:spPr>
          <a:xfrm>
            <a:off x="4268316" y="1627200"/>
            <a:ext cx="1440000" cy="1828800"/>
          </a:xfrm>
        </p:spPr>
        <p:txBody>
          <a:bodyPr/>
          <a:lstStyle/>
          <a:p>
            <a:r>
              <a:rPr lang="en-GB" dirty="0"/>
              <a:t>Click icon to add picture</a:t>
            </a:r>
          </a:p>
        </p:txBody>
      </p:sp>
      <p:sp>
        <p:nvSpPr>
          <p:cNvPr id="10" name="Picture Placeholder 9">
            <a:extLst>
              <a:ext uri="{FF2B5EF4-FFF2-40B4-BE49-F238E27FC236}">
                <a16:creationId xmlns:a16="http://schemas.microsoft.com/office/drawing/2014/main" id="{B08D4866-3943-4A06-AF5A-1DB6A896EE3F}"/>
              </a:ext>
            </a:extLst>
          </p:cNvPr>
          <p:cNvSpPr>
            <a:spLocks noGrp="1"/>
          </p:cNvSpPr>
          <p:nvPr>
            <p:ph type="pic" sz="quarter" idx="26"/>
          </p:nvPr>
        </p:nvSpPr>
        <p:spPr>
          <a:xfrm>
            <a:off x="4268316" y="4312450"/>
            <a:ext cx="1440000" cy="1828800"/>
          </a:xfrm>
        </p:spPr>
        <p:txBody>
          <a:bodyPr/>
          <a:lstStyle/>
          <a:p>
            <a:r>
              <a:rPr lang="en-GB" dirty="0"/>
              <a:t>Click icon to add picture</a:t>
            </a:r>
          </a:p>
        </p:txBody>
      </p:sp>
      <p:sp>
        <p:nvSpPr>
          <p:cNvPr id="8" name="Picture Placeholder 7">
            <a:extLst>
              <a:ext uri="{FF2B5EF4-FFF2-40B4-BE49-F238E27FC236}">
                <a16:creationId xmlns:a16="http://schemas.microsoft.com/office/drawing/2014/main" id="{F8EE4F96-A0F0-4B28-875D-C8AE347D081A}"/>
              </a:ext>
            </a:extLst>
          </p:cNvPr>
          <p:cNvSpPr>
            <a:spLocks noGrp="1"/>
          </p:cNvSpPr>
          <p:nvPr>
            <p:ph type="pic" sz="quarter" idx="27"/>
          </p:nvPr>
        </p:nvSpPr>
        <p:spPr>
          <a:xfrm>
            <a:off x="8160395" y="1628775"/>
            <a:ext cx="1440000" cy="1828800"/>
          </a:xfrm>
        </p:spPr>
        <p:txBody>
          <a:bodyPr/>
          <a:lstStyle/>
          <a:p>
            <a:r>
              <a:rPr lang="en-GB" dirty="0"/>
              <a:t>Click icon to add picture</a:t>
            </a:r>
          </a:p>
        </p:txBody>
      </p:sp>
      <p:sp>
        <p:nvSpPr>
          <p:cNvPr id="19" name="Picture Placeholder 18">
            <a:extLst>
              <a:ext uri="{FF2B5EF4-FFF2-40B4-BE49-F238E27FC236}">
                <a16:creationId xmlns:a16="http://schemas.microsoft.com/office/drawing/2014/main" id="{73C0FA2A-CEB6-4F6F-B220-02FC4D10855E}"/>
              </a:ext>
            </a:extLst>
          </p:cNvPr>
          <p:cNvSpPr>
            <a:spLocks noGrp="1"/>
          </p:cNvSpPr>
          <p:nvPr>
            <p:ph type="pic" sz="quarter" idx="28"/>
          </p:nvPr>
        </p:nvSpPr>
        <p:spPr>
          <a:xfrm>
            <a:off x="8160395" y="4313238"/>
            <a:ext cx="1440000" cy="1828800"/>
          </a:xfrm>
        </p:spPr>
        <p:txBody>
          <a:bodyPr/>
          <a:lstStyle/>
          <a:p>
            <a:r>
              <a:rPr lang="en-GB" dirty="0"/>
              <a:t>Click icon to add picture</a:t>
            </a:r>
          </a:p>
        </p:txBody>
      </p:sp>
      <p:sp>
        <p:nvSpPr>
          <p:cNvPr id="21" name="Text Placeholder 20">
            <a:extLst>
              <a:ext uri="{FF2B5EF4-FFF2-40B4-BE49-F238E27FC236}">
                <a16:creationId xmlns:a16="http://schemas.microsoft.com/office/drawing/2014/main" id="{1B5CD779-FD09-4D15-BFAE-EC4B7E8CE840}"/>
              </a:ext>
            </a:extLst>
          </p:cNvPr>
          <p:cNvSpPr>
            <a:spLocks noGrp="1"/>
          </p:cNvSpPr>
          <p:nvPr>
            <p:ph type="body" sz="quarter" idx="29" hasCustomPrompt="1"/>
          </p:nvPr>
        </p:nvSpPr>
        <p:spPr>
          <a:xfrm>
            <a:off x="8157220" y="1231900"/>
            <a:ext cx="3682800" cy="342900"/>
          </a:xfrm>
        </p:spPr>
        <p:txBody>
          <a:bodyPr/>
          <a:lstStyle>
            <a:lvl1pPr marL="0" indent="0" algn="l" defTabSz="914400" rtl="0" eaLnBrk="1" latinLnBrk="0" hangingPunct="1">
              <a:lnSpc>
                <a:spcPct val="90000"/>
              </a:lnSpc>
              <a:spcBef>
                <a:spcPts val="1000"/>
              </a:spcBef>
              <a:buClr>
                <a:schemeClr val="tx1"/>
              </a:buClr>
              <a:buFont typeface="Arial" panose="020B0604020202020204" pitchFamily="34" charset="0"/>
              <a:buNone/>
              <a:tabLst/>
              <a:defRPr lang="en-GB" sz="1800" kern="1200" dirty="0">
                <a:solidFill>
                  <a:schemeClr val="bg2"/>
                </a:solidFill>
                <a:latin typeface="+mn-lt"/>
                <a:ea typeface="+mn-ea"/>
                <a:cs typeface="+mn-cs"/>
              </a:defRPr>
            </a:lvl1pPr>
          </a:lstStyle>
          <a:p>
            <a:pPr marL="0" lvl="0" indent="0" algn="l" defTabSz="914400" rtl="0" eaLnBrk="1" latinLnBrk="0" hangingPunct="1">
              <a:lnSpc>
                <a:spcPct val="90000"/>
              </a:lnSpc>
              <a:spcBef>
                <a:spcPts val="1000"/>
              </a:spcBef>
              <a:buClr>
                <a:schemeClr val="tx1"/>
              </a:buClr>
              <a:buFont typeface="Arial" panose="020B0604020202020204" pitchFamily="34" charset="0"/>
              <a:buNone/>
              <a:tabLst/>
            </a:pPr>
            <a:r>
              <a:rPr lang="en-US"/>
              <a:t>Click to insert subtitle</a:t>
            </a:r>
          </a:p>
        </p:txBody>
      </p:sp>
      <p:sp>
        <p:nvSpPr>
          <p:cNvPr id="25" name="Text Placeholder 24">
            <a:extLst>
              <a:ext uri="{FF2B5EF4-FFF2-40B4-BE49-F238E27FC236}">
                <a16:creationId xmlns:a16="http://schemas.microsoft.com/office/drawing/2014/main" id="{E3E572B1-3C9D-4D95-AA07-389954DD74BD}"/>
              </a:ext>
            </a:extLst>
          </p:cNvPr>
          <p:cNvSpPr>
            <a:spLocks noGrp="1"/>
          </p:cNvSpPr>
          <p:nvPr>
            <p:ph type="body" sz="quarter" idx="30" hasCustomPrompt="1"/>
          </p:nvPr>
        </p:nvSpPr>
        <p:spPr>
          <a:xfrm>
            <a:off x="8157220" y="3916362"/>
            <a:ext cx="3682800" cy="360000"/>
          </a:xfrm>
        </p:spPr>
        <p:txBody>
          <a:bodyPr/>
          <a:lstStyle>
            <a:lvl1pPr marL="0" indent="0" algn="l" defTabSz="914400" rtl="0" eaLnBrk="1" latinLnBrk="0" hangingPunct="1">
              <a:lnSpc>
                <a:spcPct val="90000"/>
              </a:lnSpc>
              <a:spcBef>
                <a:spcPts val="1000"/>
              </a:spcBef>
              <a:buClr>
                <a:schemeClr val="tx1"/>
              </a:buClr>
              <a:buFont typeface="Arial" panose="020B0604020202020204" pitchFamily="34" charset="0"/>
              <a:buNone/>
              <a:tabLst/>
              <a:defRPr lang="en-US" sz="1800" kern="1200" dirty="0" smtClean="0">
                <a:solidFill>
                  <a:schemeClr val="bg2"/>
                </a:solidFill>
                <a:latin typeface="+mn-lt"/>
                <a:ea typeface="+mn-ea"/>
                <a:cs typeface="+mn-cs"/>
              </a:defRPr>
            </a:lvl1pPr>
          </a:lstStyle>
          <a:p>
            <a:pPr marL="0" lvl="0" indent="0" algn="l" defTabSz="914400" rtl="0" eaLnBrk="1" latinLnBrk="0" hangingPunct="1">
              <a:lnSpc>
                <a:spcPct val="90000"/>
              </a:lnSpc>
              <a:spcBef>
                <a:spcPts val="1000"/>
              </a:spcBef>
              <a:buClr>
                <a:schemeClr val="tx1"/>
              </a:buClr>
              <a:buFont typeface="Arial" panose="020B0604020202020204" pitchFamily="34" charset="0"/>
              <a:buNone/>
              <a:tabLst/>
            </a:pPr>
            <a:r>
              <a:rPr lang="en-US"/>
              <a:t>Click to insert subtitle</a:t>
            </a:r>
          </a:p>
        </p:txBody>
      </p:sp>
      <p:sp>
        <p:nvSpPr>
          <p:cNvPr id="40" name="Content Placeholder 38">
            <a:extLst>
              <a:ext uri="{FF2B5EF4-FFF2-40B4-BE49-F238E27FC236}">
                <a16:creationId xmlns:a16="http://schemas.microsoft.com/office/drawing/2014/main" id="{ADE0B316-0200-449E-8A32-B3E92FCBAB93}"/>
              </a:ext>
            </a:extLst>
          </p:cNvPr>
          <p:cNvSpPr>
            <a:spLocks noGrp="1"/>
          </p:cNvSpPr>
          <p:nvPr>
            <p:ph sz="quarter" idx="37"/>
          </p:nvPr>
        </p:nvSpPr>
        <p:spPr>
          <a:xfrm>
            <a:off x="1892350" y="1628775"/>
            <a:ext cx="2127564" cy="1827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2" name="Content Placeholder 41">
            <a:extLst>
              <a:ext uri="{FF2B5EF4-FFF2-40B4-BE49-F238E27FC236}">
                <a16:creationId xmlns:a16="http://schemas.microsoft.com/office/drawing/2014/main" id="{AF65A230-7BCF-4F2B-A205-9313695E171E}"/>
              </a:ext>
            </a:extLst>
          </p:cNvPr>
          <p:cNvSpPr>
            <a:spLocks noGrp="1"/>
          </p:cNvSpPr>
          <p:nvPr>
            <p:ph sz="quarter" idx="38"/>
          </p:nvPr>
        </p:nvSpPr>
        <p:spPr>
          <a:xfrm>
            <a:off x="5785167" y="1628775"/>
            <a:ext cx="2127564" cy="182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4" name="Content Placeholder 43">
            <a:extLst>
              <a:ext uri="{FF2B5EF4-FFF2-40B4-BE49-F238E27FC236}">
                <a16:creationId xmlns:a16="http://schemas.microsoft.com/office/drawing/2014/main" id="{8CC30BB6-5160-4147-9700-D44739E29BF2}"/>
              </a:ext>
            </a:extLst>
          </p:cNvPr>
          <p:cNvSpPr>
            <a:spLocks noGrp="1"/>
          </p:cNvSpPr>
          <p:nvPr>
            <p:ph sz="quarter" idx="39"/>
          </p:nvPr>
        </p:nvSpPr>
        <p:spPr>
          <a:xfrm>
            <a:off x="9692004" y="1628775"/>
            <a:ext cx="2127564" cy="182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6" name="Content Placeholder 45">
            <a:extLst>
              <a:ext uri="{FF2B5EF4-FFF2-40B4-BE49-F238E27FC236}">
                <a16:creationId xmlns:a16="http://schemas.microsoft.com/office/drawing/2014/main" id="{646B0A4B-7AB9-4B18-8C71-CE28227ED48B}"/>
              </a:ext>
            </a:extLst>
          </p:cNvPr>
          <p:cNvSpPr>
            <a:spLocks noGrp="1"/>
          </p:cNvSpPr>
          <p:nvPr>
            <p:ph sz="quarter" idx="40"/>
          </p:nvPr>
        </p:nvSpPr>
        <p:spPr>
          <a:xfrm>
            <a:off x="1892616" y="4312450"/>
            <a:ext cx="2127564" cy="182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8" name="Content Placeholder 47">
            <a:extLst>
              <a:ext uri="{FF2B5EF4-FFF2-40B4-BE49-F238E27FC236}">
                <a16:creationId xmlns:a16="http://schemas.microsoft.com/office/drawing/2014/main" id="{687CB1B8-E084-4A0B-B420-6A52B03D2A91}"/>
              </a:ext>
            </a:extLst>
          </p:cNvPr>
          <p:cNvSpPr>
            <a:spLocks noGrp="1"/>
          </p:cNvSpPr>
          <p:nvPr>
            <p:ph sz="quarter" idx="41"/>
          </p:nvPr>
        </p:nvSpPr>
        <p:spPr>
          <a:xfrm>
            <a:off x="5801041" y="4312450"/>
            <a:ext cx="2127564" cy="182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0" name="Content Placeholder 49">
            <a:extLst>
              <a:ext uri="{FF2B5EF4-FFF2-40B4-BE49-F238E27FC236}">
                <a16:creationId xmlns:a16="http://schemas.microsoft.com/office/drawing/2014/main" id="{4F882C9B-4CDB-4B16-B8C7-9F76AF2F850C}"/>
              </a:ext>
            </a:extLst>
          </p:cNvPr>
          <p:cNvSpPr>
            <a:spLocks noGrp="1"/>
          </p:cNvSpPr>
          <p:nvPr>
            <p:ph sz="quarter" idx="42"/>
          </p:nvPr>
        </p:nvSpPr>
        <p:spPr>
          <a:xfrm>
            <a:off x="9692005" y="4312450"/>
            <a:ext cx="2127564" cy="182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7617122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ckground Whit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3581-EE46-1C46-AC79-09987CF3C117}"/>
              </a:ext>
            </a:extLst>
          </p:cNvPr>
          <p:cNvSpPr>
            <a:spLocks noGrp="1"/>
          </p:cNvSpPr>
          <p:nvPr>
            <p:ph type="title" hasCustomPrompt="1"/>
          </p:nvPr>
        </p:nvSpPr>
        <p:spPr>
          <a:xfrm>
            <a:off x="360001" y="360000"/>
            <a:ext cx="11471636" cy="504000"/>
          </a:xfrm>
        </p:spPr>
        <p:txBody>
          <a:bodyPr/>
          <a:lstStyle/>
          <a:p>
            <a:r>
              <a:rPr lang="en-GB" noProof="0"/>
              <a:t>Click to edit title of slide</a:t>
            </a:r>
          </a:p>
        </p:txBody>
      </p:sp>
      <p:sp>
        <p:nvSpPr>
          <p:cNvPr id="4" name="Footer Placeholder 3">
            <a:extLst>
              <a:ext uri="{FF2B5EF4-FFF2-40B4-BE49-F238E27FC236}">
                <a16:creationId xmlns:a16="http://schemas.microsoft.com/office/drawing/2014/main" id="{583DE0C0-F9F3-3B4C-BD99-DC2773D3E94D}"/>
              </a:ext>
            </a:extLst>
          </p:cNvPr>
          <p:cNvSpPr>
            <a:spLocks noGrp="1"/>
          </p:cNvSpPr>
          <p:nvPr>
            <p:ph type="ftr" sz="quarter" idx="11"/>
          </p:nvPr>
        </p:nvSpPr>
        <p:spPr/>
        <p:txBody>
          <a:bodyPr/>
          <a:lstStyle/>
          <a:p>
            <a:r>
              <a:rPr lang="en-GB" noProof="0" dirty="0"/>
              <a:t>Insert Footer Text here if required</a:t>
            </a:r>
          </a:p>
        </p:txBody>
      </p:sp>
      <p:sp>
        <p:nvSpPr>
          <p:cNvPr id="5" name="Slide Number Placeholder 4">
            <a:extLst>
              <a:ext uri="{FF2B5EF4-FFF2-40B4-BE49-F238E27FC236}">
                <a16:creationId xmlns:a16="http://schemas.microsoft.com/office/drawing/2014/main" id="{70E03CC1-BAA6-3043-98F9-B41F6C0F18DF}"/>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6" name="Rectangle 5">
            <a:extLst>
              <a:ext uri="{FF2B5EF4-FFF2-40B4-BE49-F238E27FC236}">
                <a16:creationId xmlns:a16="http://schemas.microsoft.com/office/drawing/2014/main" id="{B9D3730A-B322-47C6-977A-3E1C12EF1D7F}"/>
              </a:ext>
            </a:extLst>
          </p:cNvPr>
          <p:cNvSpPr/>
          <p:nvPr userDrawn="1"/>
        </p:nvSpPr>
        <p:spPr>
          <a:xfrm>
            <a:off x="360000" y="1231200"/>
            <a:ext cx="11471636" cy="4912425"/>
          </a:xfrm>
          <a:prstGeom prst="rect">
            <a:avLst/>
          </a:prstGeom>
          <a:solidFill>
            <a:srgbClr val="65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2"/>
              </a:solidFill>
            </a:endParaRPr>
          </a:p>
        </p:txBody>
      </p:sp>
      <p:sp>
        <p:nvSpPr>
          <p:cNvPr id="7" name="Text Placeholder 6">
            <a:extLst>
              <a:ext uri="{FF2B5EF4-FFF2-40B4-BE49-F238E27FC236}">
                <a16:creationId xmlns:a16="http://schemas.microsoft.com/office/drawing/2014/main" id="{C5A8389C-6E5A-4A34-A26B-BF20BB053F2E}"/>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8" name="Text Placeholder 7">
            <a:extLst>
              <a:ext uri="{FF2B5EF4-FFF2-40B4-BE49-F238E27FC236}">
                <a16:creationId xmlns:a16="http://schemas.microsoft.com/office/drawing/2014/main" id="{E874A737-12AA-42D1-AE39-892582BDACF0}"/>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lvl1pPr>
          </a:lstStyle>
          <a:p>
            <a:pPr lvl="0"/>
            <a:r>
              <a:rPr lang="en-GB"/>
              <a:t>Click to edit Master text styles</a:t>
            </a:r>
          </a:p>
        </p:txBody>
      </p:sp>
      <p:sp>
        <p:nvSpPr>
          <p:cNvPr id="9" name="Date Placeholder 3">
            <a:extLst>
              <a:ext uri="{FF2B5EF4-FFF2-40B4-BE49-F238E27FC236}">
                <a16:creationId xmlns:a16="http://schemas.microsoft.com/office/drawing/2014/main" id="{3439CF58-B8C7-4E18-AD46-0BEC31E1CD89}"/>
              </a:ext>
            </a:extLst>
          </p:cNvPr>
          <p:cNvSpPr>
            <a:spLocks noGrp="1"/>
          </p:cNvSpPr>
          <p:nvPr>
            <p:ph type="dt" sz="half" idx="2"/>
          </p:nvPr>
        </p:nvSpPr>
        <p:spPr>
          <a:xfrm>
            <a:off x="10093324" y="0"/>
            <a:ext cx="1738312"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40742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ing &amp; Subhead Tea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a:xfrm>
            <a:off x="360001" y="360000"/>
            <a:ext cx="11471636" cy="504000"/>
          </a:xfrm>
        </p:spPr>
        <p:txBody>
          <a:bodyPr/>
          <a:lstStyle>
            <a:lvl1pPr>
              <a:defRPr>
                <a:solidFill>
                  <a:schemeClr val="bg1"/>
                </a:solidFill>
              </a:defRPr>
            </a:lvl1pPr>
          </a:lstStyle>
          <a:p>
            <a:r>
              <a:rPr lang="en-GB" noProof="0"/>
              <a:t>Click to edit title of slide</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lvl1pPr>
              <a:defRPr>
                <a:solidFill>
                  <a:schemeClr val="bg1"/>
                </a:solidFill>
              </a:defRPr>
            </a:lvl1pPr>
          </a:lstStyle>
          <a:p>
            <a:r>
              <a:rPr lang="en-GB" dirty="0"/>
              <a:t>Insert Footer Text here if required</a:t>
            </a:r>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lvl1pPr>
              <a:defRPr>
                <a:solidFill>
                  <a:schemeClr val="bg2"/>
                </a:solidFill>
              </a:defRPr>
            </a:lvl1pPr>
          </a:lstStyle>
          <a:p>
            <a:fld id="{27B5AB01-F165-584F-9D0C-FD8A47F7A7CB}" type="slidenum">
              <a:rPr lang="en-GB" smtClean="0"/>
              <a:pPr/>
              <a:t>‹#›</a:t>
            </a:fld>
            <a:endParaRPr lang="en-GB" dirty="0"/>
          </a:p>
        </p:txBody>
      </p:sp>
      <p:sp>
        <p:nvSpPr>
          <p:cNvPr id="7" name="Text Placeholder 6">
            <a:extLst>
              <a:ext uri="{FF2B5EF4-FFF2-40B4-BE49-F238E27FC236}">
                <a16:creationId xmlns:a16="http://schemas.microsoft.com/office/drawing/2014/main" id="{55C57E4C-AD29-43D8-85C9-C6BA7B788A2E}"/>
              </a:ext>
            </a:extLst>
          </p:cNvPr>
          <p:cNvSpPr>
            <a:spLocks noGrp="1"/>
          </p:cNvSpPr>
          <p:nvPr>
            <p:ph type="body" sz="quarter" idx="13"/>
          </p:nvPr>
        </p:nvSpPr>
        <p:spPr>
          <a:xfrm>
            <a:off x="360363" y="763200"/>
            <a:ext cx="11471275" cy="409128"/>
          </a:xfrm>
        </p:spPr>
        <p:txBody>
          <a:bodyPr/>
          <a:lstStyle>
            <a:lvl1pPr marL="0" indent="0">
              <a:spcBef>
                <a:spcPts val="0"/>
              </a:spcBef>
              <a:buNone/>
              <a:defRPr sz="2400">
                <a:solidFill>
                  <a:schemeClr val="bg1"/>
                </a:solidFill>
              </a:defRPr>
            </a:lvl1pPr>
          </a:lstStyle>
          <a:p>
            <a:pPr lvl="0"/>
            <a:r>
              <a:rPr lang="en-GB"/>
              <a:t>Click to edit Master text styles</a:t>
            </a:r>
          </a:p>
        </p:txBody>
      </p:sp>
      <p:sp>
        <p:nvSpPr>
          <p:cNvPr id="8" name="Text Placeholder 7">
            <a:extLst>
              <a:ext uri="{FF2B5EF4-FFF2-40B4-BE49-F238E27FC236}">
                <a16:creationId xmlns:a16="http://schemas.microsoft.com/office/drawing/2014/main" id="{73A9C048-7435-4E6F-9995-19D7F7AAF1FF}"/>
              </a:ext>
            </a:extLst>
          </p:cNvPr>
          <p:cNvSpPr>
            <a:spLocks noGrp="1"/>
          </p:cNvSpPr>
          <p:nvPr>
            <p:ph type="body" sz="quarter" idx="14"/>
          </p:nvPr>
        </p:nvSpPr>
        <p:spPr>
          <a:xfrm>
            <a:off x="360363" y="6598800"/>
            <a:ext cx="9547200" cy="152400"/>
          </a:xfrm>
        </p:spPr>
        <p:txBody>
          <a:bodyPr tIns="0" rIns="0" bIns="0" anchor="b" anchorCtr="0"/>
          <a:lstStyle>
            <a:lvl1pPr marL="0" indent="0">
              <a:spcBef>
                <a:spcPts val="0"/>
              </a:spcBef>
              <a:buNone/>
              <a:defRPr sz="800">
                <a:solidFill>
                  <a:schemeClr val="bg1"/>
                </a:solidFill>
              </a:defRPr>
            </a:lvl1pPr>
          </a:lstStyle>
          <a:p>
            <a:pPr lvl="0"/>
            <a:r>
              <a:rPr lang="en-GB"/>
              <a:t>Click to edit Master text styles</a:t>
            </a:r>
          </a:p>
        </p:txBody>
      </p:sp>
      <p:sp>
        <p:nvSpPr>
          <p:cNvPr id="9" name="Date Placeholder 3">
            <a:extLst>
              <a:ext uri="{FF2B5EF4-FFF2-40B4-BE49-F238E27FC236}">
                <a16:creationId xmlns:a16="http://schemas.microsoft.com/office/drawing/2014/main" id="{EE9CFA3F-C023-4172-BB4E-F55A7A552444}"/>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bg1"/>
                </a:solidFill>
              </a:defRPr>
            </a:lvl1pPr>
          </a:lstStyle>
          <a:p>
            <a:r>
              <a:rPr lang="en-GB" dirty="0"/>
              <a:t>Insert fixed date here if required</a:t>
            </a:r>
          </a:p>
        </p:txBody>
      </p:sp>
    </p:spTree>
    <p:extLst>
      <p:ext uri="{BB962C8B-B14F-4D97-AF65-F5344CB8AC3E}">
        <p14:creationId xmlns:p14="http://schemas.microsoft.com/office/powerpoint/2010/main" val="1860588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0100" y="2812200"/>
            <a:ext cx="9031287" cy="729000"/>
          </a:xfrm>
        </p:spPr>
        <p:txBody>
          <a:bodyPr wrap="square" anchor="t">
            <a:spAutoFit/>
          </a:bodyPr>
          <a:lstStyle>
            <a:lvl1pPr>
              <a:defRPr sz="4500">
                <a:solidFill>
                  <a:schemeClr val="tx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20100" y="5871600"/>
            <a:ext cx="9031287" cy="397032"/>
          </a:xfrm>
        </p:spPr>
        <p:txBody>
          <a:bodyPr wrap="square">
            <a:sp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8" name="Picture 7" hidden="1">
            <a:extLst>
              <a:ext uri="{FF2B5EF4-FFF2-40B4-BE49-F238E27FC236}">
                <a16:creationId xmlns:a16="http://schemas.microsoft.com/office/drawing/2014/main" id="{164B3FBC-101B-4058-A4DD-3F74357A34EB}"/>
              </a:ext>
            </a:extLst>
          </p:cNvPr>
          <p:cNvPicPr>
            <a:picLocks noChangeAspect="1"/>
          </p:cNvPicPr>
          <p:nvPr userDrawn="1"/>
        </p:nvPicPr>
        <p:blipFill>
          <a:blip r:embed="rId2"/>
          <a:stretch>
            <a:fillRect/>
          </a:stretch>
        </p:blipFill>
        <p:spPr>
          <a:xfrm>
            <a:off x="360992" y="336592"/>
            <a:ext cx="1672741" cy="864393"/>
          </a:xfrm>
          <a:prstGeom prst="rect">
            <a:avLst/>
          </a:prstGeom>
        </p:spPr>
      </p:pic>
      <p:pic>
        <p:nvPicPr>
          <p:cNvPr id="16" name="Picture 15">
            <a:extLst>
              <a:ext uri="{FF2B5EF4-FFF2-40B4-BE49-F238E27FC236}">
                <a16:creationId xmlns:a16="http://schemas.microsoft.com/office/drawing/2014/main" id="{D7A841D7-670E-4CBC-BF83-75B3059608DB}"/>
              </a:ext>
            </a:extLst>
          </p:cNvPr>
          <p:cNvPicPr>
            <a:picLocks noChangeAspect="1"/>
          </p:cNvPicPr>
          <p:nvPr userDrawn="1"/>
        </p:nvPicPr>
        <p:blipFill>
          <a:blip r:embed="rId3"/>
          <a:stretch>
            <a:fillRect/>
          </a:stretch>
        </p:blipFill>
        <p:spPr>
          <a:xfrm>
            <a:off x="2320425" y="1607916"/>
            <a:ext cx="1038380" cy="1041178"/>
          </a:xfrm>
          <a:prstGeom prst="rect">
            <a:avLst/>
          </a:prstGeom>
        </p:spPr>
      </p:pic>
      <p:pic>
        <p:nvPicPr>
          <p:cNvPr id="6" name="Graphic 5" hidden="1">
            <a:extLst>
              <a:ext uri="{FF2B5EF4-FFF2-40B4-BE49-F238E27FC236}">
                <a16:creationId xmlns:a16="http://schemas.microsoft.com/office/drawing/2014/main" id="{C7754142-29A6-4E0A-A3E1-B2FB107D48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1155" y="350878"/>
            <a:ext cx="1861200" cy="676800"/>
          </a:xfrm>
          <a:prstGeom prst="rect">
            <a:avLst/>
          </a:prstGeom>
        </p:spPr>
      </p:pic>
      <p:pic>
        <p:nvPicPr>
          <p:cNvPr id="7" name="Picture 6" descr="A close up of a sign&#10;&#10;Description automatically generated">
            <a:extLst>
              <a:ext uri="{FF2B5EF4-FFF2-40B4-BE49-F238E27FC236}">
                <a16:creationId xmlns:a16="http://schemas.microsoft.com/office/drawing/2014/main" id="{EE822B65-63D6-4DFD-B22A-83651BCE076E}"/>
              </a:ext>
            </a:extLst>
          </p:cNvPr>
          <p:cNvPicPr>
            <a:picLocks noChangeAspect="1"/>
          </p:cNvPicPr>
          <p:nvPr userDrawn="1"/>
        </p:nvPicPr>
        <p:blipFill>
          <a:blip r:embed="rId6"/>
          <a:stretch>
            <a:fillRect/>
          </a:stretch>
        </p:blipFill>
        <p:spPr>
          <a:xfrm>
            <a:off x="358774" y="360000"/>
            <a:ext cx="1742401" cy="633600"/>
          </a:xfrm>
          <a:prstGeom prst="rect">
            <a:avLst/>
          </a:prstGeom>
        </p:spPr>
      </p:pic>
    </p:spTree>
    <p:extLst>
      <p:ext uri="{BB962C8B-B14F-4D97-AF65-F5344CB8AC3E}">
        <p14:creationId xmlns:p14="http://schemas.microsoft.com/office/powerpoint/2010/main" val="14422218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Quote teal">
    <p:bg>
      <p:bgPr>
        <a:solidFill>
          <a:srgbClr val="7EBD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2000" y="2812200"/>
            <a:ext cx="9031287" cy="729000"/>
          </a:xfrm>
        </p:spPr>
        <p:txBody>
          <a:bodyPr wrap="square" anchor="t">
            <a:spAutoFit/>
          </a:bodyPr>
          <a:lstStyle>
            <a:lvl1pPr>
              <a:defRPr sz="4500">
                <a:solidFill>
                  <a:schemeClr val="bg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21999" y="5871600"/>
            <a:ext cx="9031286"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6" name="Picture 5">
            <a:extLst>
              <a:ext uri="{FF2B5EF4-FFF2-40B4-BE49-F238E27FC236}">
                <a16:creationId xmlns:a16="http://schemas.microsoft.com/office/drawing/2014/main" id="{76307659-3FBE-4456-B0EE-6058933D91FC}"/>
              </a:ext>
            </a:extLst>
          </p:cNvPr>
          <p:cNvPicPr>
            <a:picLocks noChangeAspect="1"/>
          </p:cNvPicPr>
          <p:nvPr userDrawn="1"/>
        </p:nvPicPr>
        <p:blipFill>
          <a:blip r:embed="rId2">
            <a:biLevel thresh="25000"/>
          </a:blip>
          <a:stretch>
            <a:fillRect/>
          </a:stretch>
        </p:blipFill>
        <p:spPr>
          <a:xfrm>
            <a:off x="2322000" y="1603672"/>
            <a:ext cx="1038380" cy="1049667"/>
          </a:xfrm>
          <a:prstGeom prst="rect">
            <a:avLst/>
          </a:prstGeom>
        </p:spPr>
      </p:pic>
      <p:pic>
        <p:nvPicPr>
          <p:cNvPr id="7" name="Picture 6" hidden="1">
            <a:extLst>
              <a:ext uri="{FF2B5EF4-FFF2-40B4-BE49-F238E27FC236}">
                <a16:creationId xmlns:a16="http://schemas.microsoft.com/office/drawing/2014/main" id="{3461F122-F5C5-4811-8491-EEDFAD60DC87}"/>
              </a:ext>
            </a:extLst>
          </p:cNvPr>
          <p:cNvPicPr>
            <a:picLocks noChangeAspect="1"/>
          </p:cNvPicPr>
          <p:nvPr userDrawn="1"/>
        </p:nvPicPr>
        <p:blipFill>
          <a:blip r:embed="rId3"/>
          <a:stretch>
            <a:fillRect/>
          </a:stretch>
        </p:blipFill>
        <p:spPr>
          <a:xfrm>
            <a:off x="361597" y="338400"/>
            <a:ext cx="1674000" cy="860729"/>
          </a:xfrm>
          <a:prstGeom prst="rect">
            <a:avLst/>
          </a:prstGeom>
        </p:spPr>
      </p:pic>
      <p:pic>
        <p:nvPicPr>
          <p:cNvPr id="8" name="Graphic 7" hidden="1">
            <a:extLst>
              <a:ext uri="{FF2B5EF4-FFF2-40B4-BE49-F238E27FC236}">
                <a16:creationId xmlns:a16="http://schemas.microsoft.com/office/drawing/2014/main" id="{B33D926F-76B7-4DDB-9444-CCA42D0DD6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1155" y="350878"/>
            <a:ext cx="1861200" cy="6768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A917AA1-B95F-4D86-B80A-350B2322A83F}"/>
              </a:ext>
            </a:extLst>
          </p:cNvPr>
          <p:cNvPicPr>
            <a:picLocks noChangeAspect="1"/>
          </p:cNvPicPr>
          <p:nvPr userDrawn="1"/>
        </p:nvPicPr>
        <p:blipFill>
          <a:blip r:embed="rId6"/>
          <a:stretch>
            <a:fillRect/>
          </a:stretch>
        </p:blipFill>
        <p:spPr>
          <a:xfrm>
            <a:off x="358774" y="360000"/>
            <a:ext cx="1742401" cy="633600"/>
          </a:xfrm>
          <a:prstGeom prst="rect">
            <a:avLst/>
          </a:prstGeom>
        </p:spPr>
      </p:pic>
    </p:spTree>
    <p:extLst>
      <p:ext uri="{BB962C8B-B14F-4D97-AF65-F5344CB8AC3E}">
        <p14:creationId xmlns:p14="http://schemas.microsoft.com/office/powerpoint/2010/main" val="1205744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Quote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22000" y="2812200"/>
            <a:ext cx="9031287" cy="729000"/>
          </a:xfrm>
        </p:spPr>
        <p:txBody>
          <a:bodyPr wrap="square" anchor="t">
            <a:spAutoFit/>
          </a:bodyPr>
          <a:lstStyle>
            <a:lvl1pPr>
              <a:defRPr sz="4500">
                <a:solidFill>
                  <a:schemeClr val="bg1"/>
                </a:solidFill>
              </a:defRPr>
            </a:lvl1pPr>
          </a:lstStyle>
          <a:p>
            <a:r>
              <a:rPr lang="en-GB" noProof="0"/>
              <a:t>Quote</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22000" y="5869875"/>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Source</a:t>
            </a:r>
          </a:p>
        </p:txBody>
      </p:sp>
      <p:pic>
        <p:nvPicPr>
          <p:cNvPr id="6" name="Picture 5">
            <a:extLst>
              <a:ext uri="{FF2B5EF4-FFF2-40B4-BE49-F238E27FC236}">
                <a16:creationId xmlns:a16="http://schemas.microsoft.com/office/drawing/2014/main" id="{F507C93C-0757-445A-A287-0BE27C7C893F}"/>
              </a:ext>
            </a:extLst>
          </p:cNvPr>
          <p:cNvPicPr>
            <a:picLocks noChangeAspect="1"/>
          </p:cNvPicPr>
          <p:nvPr userDrawn="1"/>
        </p:nvPicPr>
        <p:blipFill>
          <a:blip r:embed="rId2">
            <a:biLevel thresh="25000"/>
          </a:blip>
          <a:stretch>
            <a:fillRect/>
          </a:stretch>
        </p:blipFill>
        <p:spPr>
          <a:xfrm>
            <a:off x="2322000" y="1603672"/>
            <a:ext cx="1038380" cy="1049667"/>
          </a:xfrm>
          <a:prstGeom prst="rect">
            <a:avLst/>
          </a:prstGeom>
        </p:spPr>
      </p:pic>
      <p:pic>
        <p:nvPicPr>
          <p:cNvPr id="7" name="Picture 6" hidden="1">
            <a:extLst>
              <a:ext uri="{FF2B5EF4-FFF2-40B4-BE49-F238E27FC236}">
                <a16:creationId xmlns:a16="http://schemas.microsoft.com/office/drawing/2014/main" id="{2A92D6CA-6189-4CBA-A770-AB488D30C8D0}"/>
              </a:ext>
            </a:extLst>
          </p:cNvPr>
          <p:cNvPicPr>
            <a:picLocks noChangeAspect="1"/>
          </p:cNvPicPr>
          <p:nvPr userDrawn="1"/>
        </p:nvPicPr>
        <p:blipFill>
          <a:blip r:embed="rId3"/>
          <a:stretch>
            <a:fillRect/>
          </a:stretch>
        </p:blipFill>
        <p:spPr>
          <a:xfrm>
            <a:off x="361597" y="338400"/>
            <a:ext cx="1674000" cy="860729"/>
          </a:xfrm>
          <a:prstGeom prst="rect">
            <a:avLst/>
          </a:prstGeom>
        </p:spPr>
      </p:pic>
      <p:pic>
        <p:nvPicPr>
          <p:cNvPr id="8" name="Graphic 7" hidden="1">
            <a:extLst>
              <a:ext uri="{FF2B5EF4-FFF2-40B4-BE49-F238E27FC236}">
                <a16:creationId xmlns:a16="http://schemas.microsoft.com/office/drawing/2014/main" id="{285D2048-AB48-4A94-ADCB-F90560428B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1155" y="350878"/>
            <a:ext cx="1861200" cy="6768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2752CB9-18B9-4F77-BEA7-4F35F4E15BC7}"/>
              </a:ext>
            </a:extLst>
          </p:cNvPr>
          <p:cNvPicPr>
            <a:picLocks noChangeAspect="1"/>
          </p:cNvPicPr>
          <p:nvPr userDrawn="1"/>
        </p:nvPicPr>
        <p:blipFill>
          <a:blip r:embed="rId6"/>
          <a:stretch>
            <a:fillRect/>
          </a:stretch>
        </p:blipFill>
        <p:spPr>
          <a:xfrm>
            <a:off x="358774" y="360000"/>
            <a:ext cx="1742401" cy="633600"/>
          </a:xfrm>
          <a:prstGeom prst="rect">
            <a:avLst/>
          </a:prstGeom>
        </p:spPr>
      </p:pic>
    </p:spTree>
    <p:extLst>
      <p:ext uri="{BB962C8B-B14F-4D97-AF65-F5344CB8AC3E}">
        <p14:creationId xmlns:p14="http://schemas.microsoft.com/office/powerpoint/2010/main" val="3926991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ey Point 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hasCustomPrompt="1"/>
          </p:nvPr>
        </p:nvSpPr>
        <p:spPr>
          <a:xfrm>
            <a:off x="6215063" y="1750409"/>
            <a:ext cx="5616574" cy="644400"/>
          </a:xfrm>
        </p:spPr>
        <p:txBody>
          <a:bodyPr/>
          <a:lstStyle>
            <a:lvl1pPr>
              <a:defRPr sz="1600"/>
            </a:lvl1pPr>
          </a:lstStyle>
          <a:p>
            <a:pPr lvl="0"/>
            <a:r>
              <a:rPr lang="en-GB" noProof="0"/>
              <a:t>Supporting text</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6215425" y="1231106"/>
            <a:ext cx="5616213" cy="433388"/>
          </a:xfrm>
        </p:spPr>
        <p:txBody>
          <a:bodyPr/>
          <a:lstStyle>
            <a:lvl1pPr marL="0" indent="0">
              <a:buNone/>
              <a:defRPr sz="1800">
                <a:solidFill>
                  <a:schemeClr val="bg2"/>
                </a:solidFill>
              </a:defRPr>
            </a:lvl1pPr>
          </a:lstStyle>
          <a:p>
            <a:pPr lvl="0"/>
            <a:r>
              <a:rPr lang="en-GB" noProof="0"/>
              <a:t>Key point</a:t>
            </a:r>
          </a:p>
        </p:txBody>
      </p:sp>
      <p:sp>
        <p:nvSpPr>
          <p:cNvPr id="10" name="Content Placeholder 2">
            <a:extLst>
              <a:ext uri="{FF2B5EF4-FFF2-40B4-BE49-F238E27FC236}">
                <a16:creationId xmlns:a16="http://schemas.microsoft.com/office/drawing/2014/main" id="{0C0C71DC-89F7-4588-8AA4-D020FC9D061A}"/>
              </a:ext>
            </a:extLst>
          </p:cNvPr>
          <p:cNvSpPr>
            <a:spLocks noGrp="1"/>
          </p:cNvSpPr>
          <p:nvPr>
            <p:ph sz="half" idx="14" hasCustomPrompt="1"/>
          </p:nvPr>
        </p:nvSpPr>
        <p:spPr>
          <a:xfrm>
            <a:off x="6215063" y="3000088"/>
            <a:ext cx="5616574" cy="644400"/>
          </a:xfrm>
        </p:spPr>
        <p:txBody>
          <a:bodyPr/>
          <a:lstStyle>
            <a:lvl1pPr>
              <a:defRPr sz="1600"/>
            </a:lvl1pPr>
          </a:lstStyle>
          <a:p>
            <a:pPr lvl="0"/>
            <a:r>
              <a:rPr lang="en-GB" noProof="0"/>
              <a:t>Supporting text</a:t>
            </a:r>
          </a:p>
        </p:txBody>
      </p:sp>
      <p:sp>
        <p:nvSpPr>
          <p:cNvPr id="11" name="Text Placeholder 7">
            <a:extLst>
              <a:ext uri="{FF2B5EF4-FFF2-40B4-BE49-F238E27FC236}">
                <a16:creationId xmlns:a16="http://schemas.microsoft.com/office/drawing/2014/main" id="{BC8DF0E9-B94A-414E-9825-94933E3AD0C0}"/>
              </a:ext>
            </a:extLst>
          </p:cNvPr>
          <p:cNvSpPr>
            <a:spLocks noGrp="1"/>
          </p:cNvSpPr>
          <p:nvPr>
            <p:ph type="body" sz="quarter" idx="15" hasCustomPrompt="1"/>
          </p:nvPr>
        </p:nvSpPr>
        <p:spPr>
          <a:xfrm>
            <a:off x="6215425" y="2480448"/>
            <a:ext cx="5616213" cy="433388"/>
          </a:xfrm>
        </p:spPr>
        <p:txBody>
          <a:bodyPr/>
          <a:lstStyle>
            <a:lvl1pPr marL="0" indent="0">
              <a:buNone/>
              <a:defRPr sz="1800">
                <a:solidFill>
                  <a:schemeClr val="bg2"/>
                </a:solidFill>
              </a:defRPr>
            </a:lvl1pPr>
          </a:lstStyle>
          <a:p>
            <a:pPr lvl="0"/>
            <a:r>
              <a:rPr lang="en-GB" noProof="0"/>
              <a:t>Key point</a:t>
            </a:r>
          </a:p>
        </p:txBody>
      </p:sp>
      <p:sp>
        <p:nvSpPr>
          <p:cNvPr id="12" name="Content Placeholder 2">
            <a:extLst>
              <a:ext uri="{FF2B5EF4-FFF2-40B4-BE49-F238E27FC236}">
                <a16:creationId xmlns:a16="http://schemas.microsoft.com/office/drawing/2014/main" id="{F8B3B1BD-2F40-494B-A10A-17F6270719CC}"/>
              </a:ext>
            </a:extLst>
          </p:cNvPr>
          <p:cNvSpPr>
            <a:spLocks noGrp="1"/>
          </p:cNvSpPr>
          <p:nvPr>
            <p:ph sz="half" idx="16" hasCustomPrompt="1"/>
          </p:nvPr>
        </p:nvSpPr>
        <p:spPr>
          <a:xfrm>
            <a:off x="6215063" y="4249767"/>
            <a:ext cx="5616574" cy="644400"/>
          </a:xfrm>
        </p:spPr>
        <p:txBody>
          <a:bodyPr/>
          <a:lstStyle>
            <a:lvl1pPr>
              <a:defRPr sz="1600"/>
            </a:lvl1pPr>
          </a:lstStyle>
          <a:p>
            <a:pPr lvl="0"/>
            <a:r>
              <a:rPr lang="en-GB" noProof="0"/>
              <a:t>Supporting text</a:t>
            </a:r>
          </a:p>
        </p:txBody>
      </p:sp>
      <p:sp>
        <p:nvSpPr>
          <p:cNvPr id="13" name="Text Placeholder 7">
            <a:extLst>
              <a:ext uri="{FF2B5EF4-FFF2-40B4-BE49-F238E27FC236}">
                <a16:creationId xmlns:a16="http://schemas.microsoft.com/office/drawing/2014/main" id="{D98F1247-7E81-4AFE-972C-0325833ADE04}"/>
              </a:ext>
            </a:extLst>
          </p:cNvPr>
          <p:cNvSpPr>
            <a:spLocks noGrp="1"/>
          </p:cNvSpPr>
          <p:nvPr>
            <p:ph type="body" sz="quarter" idx="17" hasCustomPrompt="1"/>
          </p:nvPr>
        </p:nvSpPr>
        <p:spPr>
          <a:xfrm>
            <a:off x="6215425" y="3729790"/>
            <a:ext cx="5616213" cy="433388"/>
          </a:xfrm>
        </p:spPr>
        <p:txBody>
          <a:bodyPr/>
          <a:lstStyle>
            <a:lvl1pPr marL="0" indent="0">
              <a:buNone/>
              <a:defRPr sz="1800">
                <a:solidFill>
                  <a:schemeClr val="bg2"/>
                </a:solidFill>
              </a:defRPr>
            </a:lvl1pPr>
          </a:lstStyle>
          <a:p>
            <a:pPr lvl="0"/>
            <a:r>
              <a:rPr lang="en-GB" noProof="0"/>
              <a:t>Key point</a:t>
            </a:r>
          </a:p>
        </p:txBody>
      </p:sp>
      <p:sp>
        <p:nvSpPr>
          <p:cNvPr id="14" name="Content Placeholder 2">
            <a:extLst>
              <a:ext uri="{FF2B5EF4-FFF2-40B4-BE49-F238E27FC236}">
                <a16:creationId xmlns:a16="http://schemas.microsoft.com/office/drawing/2014/main" id="{59288F4B-4B0C-4E92-82A7-10C900D13DE1}"/>
              </a:ext>
            </a:extLst>
          </p:cNvPr>
          <p:cNvSpPr>
            <a:spLocks noGrp="1"/>
          </p:cNvSpPr>
          <p:nvPr>
            <p:ph sz="half" idx="18" hasCustomPrompt="1"/>
          </p:nvPr>
        </p:nvSpPr>
        <p:spPr>
          <a:xfrm>
            <a:off x="6215063" y="5499445"/>
            <a:ext cx="5616574" cy="644400"/>
          </a:xfrm>
        </p:spPr>
        <p:txBody>
          <a:bodyPr/>
          <a:lstStyle>
            <a:lvl1pPr>
              <a:defRPr sz="1600"/>
            </a:lvl1pPr>
          </a:lstStyle>
          <a:p>
            <a:pPr lvl="0"/>
            <a:r>
              <a:rPr lang="en-GB" noProof="0"/>
              <a:t>Supporting text</a:t>
            </a:r>
          </a:p>
        </p:txBody>
      </p:sp>
      <p:sp>
        <p:nvSpPr>
          <p:cNvPr id="15" name="Text Placeholder 7">
            <a:extLst>
              <a:ext uri="{FF2B5EF4-FFF2-40B4-BE49-F238E27FC236}">
                <a16:creationId xmlns:a16="http://schemas.microsoft.com/office/drawing/2014/main" id="{BEE074E9-2CB0-447E-A5D6-065F8872C354}"/>
              </a:ext>
            </a:extLst>
          </p:cNvPr>
          <p:cNvSpPr>
            <a:spLocks noGrp="1"/>
          </p:cNvSpPr>
          <p:nvPr>
            <p:ph type="body" sz="quarter" idx="19" hasCustomPrompt="1"/>
          </p:nvPr>
        </p:nvSpPr>
        <p:spPr>
          <a:xfrm>
            <a:off x="6215425" y="4979132"/>
            <a:ext cx="5616213" cy="433388"/>
          </a:xfrm>
        </p:spPr>
        <p:txBody>
          <a:bodyPr/>
          <a:lstStyle>
            <a:lvl1pPr marL="0" indent="0">
              <a:buNone/>
              <a:defRPr sz="1800">
                <a:solidFill>
                  <a:schemeClr val="bg2"/>
                </a:solidFill>
              </a:defRPr>
            </a:lvl1pPr>
          </a:lstStyle>
          <a:p>
            <a:pPr lvl="0"/>
            <a:r>
              <a:rPr lang="en-GB" noProof="0"/>
              <a:t>Key point</a:t>
            </a:r>
          </a:p>
        </p:txBody>
      </p:sp>
      <p:pic>
        <p:nvPicPr>
          <p:cNvPr id="16" name="Picture 15">
            <a:extLst>
              <a:ext uri="{FF2B5EF4-FFF2-40B4-BE49-F238E27FC236}">
                <a16:creationId xmlns:a16="http://schemas.microsoft.com/office/drawing/2014/main" id="{71C538FF-21D3-4826-8FBE-F4751F046A0E}"/>
              </a:ext>
            </a:extLst>
          </p:cNvPr>
          <p:cNvPicPr>
            <a:picLocks noChangeAspect="1"/>
          </p:cNvPicPr>
          <p:nvPr userDrawn="1"/>
        </p:nvPicPr>
        <p:blipFill>
          <a:blip r:embed="rId2"/>
          <a:stretch>
            <a:fillRect/>
          </a:stretch>
        </p:blipFill>
        <p:spPr>
          <a:xfrm>
            <a:off x="612000" y="1883431"/>
            <a:ext cx="4397097" cy="4089400"/>
          </a:xfrm>
          <a:prstGeom prst="rect">
            <a:avLst/>
          </a:prstGeom>
        </p:spPr>
      </p:pic>
      <p:sp>
        <p:nvSpPr>
          <p:cNvPr id="17" name="Picture Placeholder 9">
            <a:extLst>
              <a:ext uri="{FF2B5EF4-FFF2-40B4-BE49-F238E27FC236}">
                <a16:creationId xmlns:a16="http://schemas.microsoft.com/office/drawing/2014/main" id="{754D7D39-C401-4CDB-8276-D1EEFEA06843}"/>
              </a:ext>
            </a:extLst>
          </p:cNvPr>
          <p:cNvSpPr>
            <a:spLocks noGrp="1"/>
          </p:cNvSpPr>
          <p:nvPr>
            <p:ph type="pic" sz="quarter" idx="20" hasCustomPrompt="1"/>
          </p:nvPr>
        </p:nvSpPr>
        <p:spPr>
          <a:xfrm>
            <a:off x="828675" y="2095500"/>
            <a:ext cx="3952875" cy="2209800"/>
          </a:xfrm>
          <a:solidFill>
            <a:srgbClr val="DDE0E3"/>
          </a:solidFill>
        </p:spPr>
        <p:txBody>
          <a:bodyPr anchor="ctr"/>
          <a:lstStyle>
            <a:lvl1pPr marL="0" indent="0" algn="ctr">
              <a:buNone/>
              <a:defRPr sz="1600">
                <a:solidFill>
                  <a:schemeClr val="tx1"/>
                </a:solidFill>
              </a:defRPr>
            </a:lvl1pPr>
          </a:lstStyle>
          <a:p>
            <a:r>
              <a:rPr lang="en-GB" noProof="0" dirty="0"/>
              <a:t>Click to add image or paste here</a:t>
            </a:r>
          </a:p>
        </p:txBody>
      </p:sp>
      <p:sp>
        <p:nvSpPr>
          <p:cNvPr id="18" name="Text Placeholder 6">
            <a:extLst>
              <a:ext uri="{FF2B5EF4-FFF2-40B4-BE49-F238E27FC236}">
                <a16:creationId xmlns:a16="http://schemas.microsoft.com/office/drawing/2014/main" id="{C8E2C711-690B-4B77-BBA7-AAE547469E87}"/>
              </a:ext>
            </a:extLst>
          </p:cNvPr>
          <p:cNvSpPr>
            <a:spLocks noGrp="1"/>
          </p:cNvSpPr>
          <p:nvPr>
            <p:ph type="body" sz="quarter" idx="21"/>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9" name="Date Placeholder 3">
            <a:extLst>
              <a:ext uri="{FF2B5EF4-FFF2-40B4-BE49-F238E27FC236}">
                <a16:creationId xmlns:a16="http://schemas.microsoft.com/office/drawing/2014/main" id="{609C2044-3926-41EC-9879-DD451B4C1ADD}"/>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254955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ey Point Graphic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DFF0D7D-AF46-45B4-8107-C24EBDE66A5C}"/>
              </a:ext>
            </a:extLst>
          </p:cNvPr>
          <p:cNvPicPr>
            <a:picLocks noChangeAspect="1"/>
          </p:cNvPicPr>
          <p:nvPr userDrawn="1"/>
        </p:nvPicPr>
        <p:blipFill>
          <a:blip r:embed="rId2"/>
          <a:stretch>
            <a:fillRect/>
          </a:stretch>
        </p:blipFill>
        <p:spPr>
          <a:xfrm>
            <a:off x="1869300" y="1726727"/>
            <a:ext cx="2273994" cy="4167612"/>
          </a:xfrm>
          <a:prstGeom prst="rect">
            <a:avLst/>
          </a:prstGeom>
        </p:spPr>
      </p:pic>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hasCustomPrompt="1"/>
          </p:nvPr>
        </p:nvSpPr>
        <p:spPr>
          <a:xfrm>
            <a:off x="6215063" y="1749600"/>
            <a:ext cx="5619236" cy="644400"/>
          </a:xfrm>
        </p:spPr>
        <p:txBody>
          <a:bodyPr/>
          <a:lstStyle>
            <a:lvl1pPr>
              <a:defRPr sz="1600"/>
            </a:lvl1pPr>
          </a:lstStyle>
          <a:p>
            <a:pPr lvl="0"/>
            <a:r>
              <a:rPr lang="en-GB" noProof="0"/>
              <a:t>Supporting text</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6215425" y="1231200"/>
            <a:ext cx="5618875" cy="433388"/>
          </a:xfrm>
        </p:spPr>
        <p:txBody>
          <a:bodyPr/>
          <a:lstStyle>
            <a:lvl1pPr marL="0" indent="0">
              <a:buNone/>
              <a:defRPr sz="1800">
                <a:solidFill>
                  <a:schemeClr val="bg2"/>
                </a:solidFill>
              </a:defRPr>
            </a:lvl1pPr>
          </a:lstStyle>
          <a:p>
            <a:pPr lvl="0"/>
            <a:r>
              <a:rPr lang="en-GB" noProof="0"/>
              <a:t>Key point</a:t>
            </a:r>
          </a:p>
        </p:txBody>
      </p:sp>
      <p:sp>
        <p:nvSpPr>
          <p:cNvPr id="10" name="Content Placeholder 2">
            <a:extLst>
              <a:ext uri="{FF2B5EF4-FFF2-40B4-BE49-F238E27FC236}">
                <a16:creationId xmlns:a16="http://schemas.microsoft.com/office/drawing/2014/main" id="{0C0C71DC-89F7-4588-8AA4-D020FC9D061A}"/>
              </a:ext>
            </a:extLst>
          </p:cNvPr>
          <p:cNvSpPr>
            <a:spLocks noGrp="1"/>
          </p:cNvSpPr>
          <p:nvPr>
            <p:ph sz="half" idx="14" hasCustomPrompt="1"/>
          </p:nvPr>
        </p:nvSpPr>
        <p:spPr>
          <a:xfrm>
            <a:off x="6215063" y="3000000"/>
            <a:ext cx="5619236" cy="644400"/>
          </a:xfrm>
        </p:spPr>
        <p:txBody>
          <a:bodyPr/>
          <a:lstStyle>
            <a:lvl1pPr>
              <a:defRPr sz="1600"/>
            </a:lvl1pPr>
          </a:lstStyle>
          <a:p>
            <a:pPr lvl="0"/>
            <a:r>
              <a:rPr lang="en-GB" noProof="0"/>
              <a:t>Supporting text</a:t>
            </a:r>
          </a:p>
        </p:txBody>
      </p:sp>
      <p:sp>
        <p:nvSpPr>
          <p:cNvPr id="11" name="Text Placeholder 7">
            <a:extLst>
              <a:ext uri="{FF2B5EF4-FFF2-40B4-BE49-F238E27FC236}">
                <a16:creationId xmlns:a16="http://schemas.microsoft.com/office/drawing/2014/main" id="{BC8DF0E9-B94A-414E-9825-94933E3AD0C0}"/>
              </a:ext>
            </a:extLst>
          </p:cNvPr>
          <p:cNvSpPr>
            <a:spLocks noGrp="1"/>
          </p:cNvSpPr>
          <p:nvPr>
            <p:ph type="body" sz="quarter" idx="15" hasCustomPrompt="1"/>
          </p:nvPr>
        </p:nvSpPr>
        <p:spPr>
          <a:xfrm>
            <a:off x="6215425" y="2480400"/>
            <a:ext cx="5618875" cy="433388"/>
          </a:xfrm>
        </p:spPr>
        <p:txBody>
          <a:bodyPr/>
          <a:lstStyle>
            <a:lvl1pPr marL="0" indent="0">
              <a:buNone/>
              <a:defRPr sz="1800">
                <a:solidFill>
                  <a:schemeClr val="bg2"/>
                </a:solidFill>
              </a:defRPr>
            </a:lvl1pPr>
          </a:lstStyle>
          <a:p>
            <a:pPr lvl="0"/>
            <a:r>
              <a:rPr lang="en-GB" noProof="0"/>
              <a:t>Key point</a:t>
            </a:r>
          </a:p>
        </p:txBody>
      </p:sp>
      <p:sp>
        <p:nvSpPr>
          <p:cNvPr id="12" name="Content Placeholder 2">
            <a:extLst>
              <a:ext uri="{FF2B5EF4-FFF2-40B4-BE49-F238E27FC236}">
                <a16:creationId xmlns:a16="http://schemas.microsoft.com/office/drawing/2014/main" id="{F8B3B1BD-2F40-494B-A10A-17F6270719CC}"/>
              </a:ext>
            </a:extLst>
          </p:cNvPr>
          <p:cNvSpPr>
            <a:spLocks noGrp="1"/>
          </p:cNvSpPr>
          <p:nvPr>
            <p:ph sz="half" idx="16" hasCustomPrompt="1"/>
          </p:nvPr>
        </p:nvSpPr>
        <p:spPr>
          <a:xfrm>
            <a:off x="6215063" y="4250400"/>
            <a:ext cx="5619236" cy="644400"/>
          </a:xfrm>
        </p:spPr>
        <p:txBody>
          <a:bodyPr/>
          <a:lstStyle>
            <a:lvl1pPr>
              <a:defRPr sz="1600"/>
            </a:lvl1pPr>
          </a:lstStyle>
          <a:p>
            <a:pPr lvl="0"/>
            <a:r>
              <a:rPr lang="en-GB" noProof="0"/>
              <a:t>Supporting text</a:t>
            </a:r>
          </a:p>
        </p:txBody>
      </p:sp>
      <p:sp>
        <p:nvSpPr>
          <p:cNvPr id="13" name="Text Placeholder 7">
            <a:extLst>
              <a:ext uri="{FF2B5EF4-FFF2-40B4-BE49-F238E27FC236}">
                <a16:creationId xmlns:a16="http://schemas.microsoft.com/office/drawing/2014/main" id="{D98F1247-7E81-4AFE-972C-0325833ADE04}"/>
              </a:ext>
            </a:extLst>
          </p:cNvPr>
          <p:cNvSpPr>
            <a:spLocks noGrp="1"/>
          </p:cNvSpPr>
          <p:nvPr>
            <p:ph type="body" sz="quarter" idx="17" hasCustomPrompt="1"/>
          </p:nvPr>
        </p:nvSpPr>
        <p:spPr>
          <a:xfrm>
            <a:off x="6215425" y="3729600"/>
            <a:ext cx="5618875" cy="433388"/>
          </a:xfrm>
        </p:spPr>
        <p:txBody>
          <a:bodyPr/>
          <a:lstStyle>
            <a:lvl1pPr marL="0" indent="0">
              <a:buNone/>
              <a:defRPr sz="1800">
                <a:solidFill>
                  <a:schemeClr val="bg2"/>
                </a:solidFill>
              </a:defRPr>
            </a:lvl1pPr>
          </a:lstStyle>
          <a:p>
            <a:pPr lvl="0"/>
            <a:r>
              <a:rPr lang="en-GB" noProof="0"/>
              <a:t>Key point</a:t>
            </a:r>
          </a:p>
        </p:txBody>
      </p:sp>
      <p:sp>
        <p:nvSpPr>
          <p:cNvPr id="14" name="Content Placeholder 2">
            <a:extLst>
              <a:ext uri="{FF2B5EF4-FFF2-40B4-BE49-F238E27FC236}">
                <a16:creationId xmlns:a16="http://schemas.microsoft.com/office/drawing/2014/main" id="{59288F4B-4B0C-4E92-82A7-10C900D13DE1}"/>
              </a:ext>
            </a:extLst>
          </p:cNvPr>
          <p:cNvSpPr>
            <a:spLocks noGrp="1"/>
          </p:cNvSpPr>
          <p:nvPr>
            <p:ph sz="half" idx="18" hasCustomPrompt="1"/>
          </p:nvPr>
        </p:nvSpPr>
        <p:spPr>
          <a:xfrm>
            <a:off x="6215063" y="5500800"/>
            <a:ext cx="5619236" cy="644400"/>
          </a:xfrm>
        </p:spPr>
        <p:txBody>
          <a:bodyPr/>
          <a:lstStyle>
            <a:lvl1pPr>
              <a:defRPr sz="1600"/>
            </a:lvl1pPr>
          </a:lstStyle>
          <a:p>
            <a:pPr lvl="0"/>
            <a:r>
              <a:rPr lang="en-GB" noProof="0"/>
              <a:t>Supporting text</a:t>
            </a:r>
          </a:p>
        </p:txBody>
      </p:sp>
      <p:sp>
        <p:nvSpPr>
          <p:cNvPr id="15" name="Text Placeholder 7">
            <a:extLst>
              <a:ext uri="{FF2B5EF4-FFF2-40B4-BE49-F238E27FC236}">
                <a16:creationId xmlns:a16="http://schemas.microsoft.com/office/drawing/2014/main" id="{BEE074E9-2CB0-447E-A5D6-065F8872C354}"/>
              </a:ext>
            </a:extLst>
          </p:cNvPr>
          <p:cNvSpPr>
            <a:spLocks noGrp="1"/>
          </p:cNvSpPr>
          <p:nvPr>
            <p:ph type="body" sz="quarter" idx="19" hasCustomPrompt="1"/>
          </p:nvPr>
        </p:nvSpPr>
        <p:spPr>
          <a:xfrm>
            <a:off x="6215425" y="4978800"/>
            <a:ext cx="5618875" cy="433388"/>
          </a:xfrm>
        </p:spPr>
        <p:txBody>
          <a:bodyPr/>
          <a:lstStyle>
            <a:lvl1pPr marL="0" indent="0">
              <a:buNone/>
              <a:defRPr sz="1800">
                <a:solidFill>
                  <a:schemeClr val="bg2"/>
                </a:solidFill>
              </a:defRPr>
            </a:lvl1pPr>
          </a:lstStyle>
          <a:p>
            <a:pPr lvl="0"/>
            <a:r>
              <a:rPr lang="en-GB" noProof="0"/>
              <a:t>Key point</a:t>
            </a:r>
          </a:p>
        </p:txBody>
      </p:sp>
      <p:sp>
        <p:nvSpPr>
          <p:cNvPr id="19" name="Picture Placeholder 9">
            <a:extLst>
              <a:ext uri="{FF2B5EF4-FFF2-40B4-BE49-F238E27FC236}">
                <a16:creationId xmlns:a16="http://schemas.microsoft.com/office/drawing/2014/main" id="{A8FA0853-E306-4792-AD22-71E047EF723C}"/>
              </a:ext>
            </a:extLst>
          </p:cNvPr>
          <p:cNvSpPr>
            <a:spLocks noGrp="1"/>
          </p:cNvSpPr>
          <p:nvPr>
            <p:ph type="pic" sz="quarter" idx="21" hasCustomPrompt="1"/>
          </p:nvPr>
        </p:nvSpPr>
        <p:spPr>
          <a:xfrm>
            <a:off x="2038350" y="2064332"/>
            <a:ext cx="1933575" cy="2998800"/>
          </a:xfrm>
          <a:solidFill>
            <a:srgbClr val="DDE0E3"/>
          </a:solidFill>
        </p:spPr>
        <p:txBody>
          <a:bodyPr anchor="ctr"/>
          <a:lstStyle>
            <a:lvl1pPr marL="0" indent="0" algn="ctr">
              <a:buNone/>
              <a:defRPr sz="1600">
                <a:solidFill>
                  <a:schemeClr val="tx1"/>
                </a:solidFill>
              </a:defRPr>
            </a:lvl1pPr>
          </a:lstStyle>
          <a:p>
            <a:r>
              <a:rPr lang="en-GB" noProof="0" dirty="0"/>
              <a:t>Click to add image or paste here</a:t>
            </a:r>
          </a:p>
        </p:txBody>
      </p:sp>
      <p:sp>
        <p:nvSpPr>
          <p:cNvPr id="16" name="Text Placeholder 6">
            <a:extLst>
              <a:ext uri="{FF2B5EF4-FFF2-40B4-BE49-F238E27FC236}">
                <a16:creationId xmlns:a16="http://schemas.microsoft.com/office/drawing/2014/main" id="{E9BA7440-4F5D-4078-B2DA-042AF1AFFD71}"/>
              </a:ext>
            </a:extLst>
          </p:cNvPr>
          <p:cNvSpPr>
            <a:spLocks noGrp="1"/>
          </p:cNvSpPr>
          <p:nvPr>
            <p:ph type="body" sz="quarter" idx="22"/>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7" name="Date Placeholder 3">
            <a:extLst>
              <a:ext uri="{FF2B5EF4-FFF2-40B4-BE49-F238E27FC236}">
                <a16:creationId xmlns:a16="http://schemas.microsoft.com/office/drawing/2014/main" id="{8D9D9A59-61F0-4971-A119-9175F13313B9}"/>
              </a:ext>
            </a:extLst>
          </p:cNvPr>
          <p:cNvSpPr>
            <a:spLocks noGrp="1"/>
          </p:cNvSpPr>
          <p:nvPr>
            <p:ph type="dt" sz="half" idx="2"/>
          </p:nvPr>
        </p:nvSpPr>
        <p:spPr>
          <a:xfrm>
            <a:off x="10094400" y="0"/>
            <a:ext cx="1739899"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53212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ey Point Graphic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50400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r>
              <a:rPr lang="en-GB" noProof="0" dirty="0"/>
              <a:t>Insert Footer Text here if required</a:t>
            </a:r>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dirty="0"/>
          </a:p>
        </p:txBody>
      </p:sp>
      <p:sp>
        <p:nvSpPr>
          <p:cNvPr id="8" name="Content Placeholder 2">
            <a:extLst>
              <a:ext uri="{FF2B5EF4-FFF2-40B4-BE49-F238E27FC236}">
                <a16:creationId xmlns:a16="http://schemas.microsoft.com/office/drawing/2014/main" id="{724B0CF9-8601-4195-AE40-924B298650EA}"/>
              </a:ext>
            </a:extLst>
          </p:cNvPr>
          <p:cNvSpPr>
            <a:spLocks noGrp="1"/>
          </p:cNvSpPr>
          <p:nvPr>
            <p:ph sz="half" idx="1" hasCustomPrompt="1"/>
          </p:nvPr>
        </p:nvSpPr>
        <p:spPr>
          <a:xfrm>
            <a:off x="6215063" y="1749600"/>
            <a:ext cx="5619600" cy="644400"/>
          </a:xfrm>
        </p:spPr>
        <p:txBody>
          <a:bodyPr/>
          <a:lstStyle>
            <a:lvl1pPr>
              <a:defRPr sz="1600"/>
            </a:lvl1pPr>
          </a:lstStyle>
          <a:p>
            <a:pPr lvl="0"/>
            <a:r>
              <a:rPr lang="en-GB" noProof="0"/>
              <a:t>Supporting text</a:t>
            </a:r>
          </a:p>
        </p:txBody>
      </p:sp>
      <p:sp>
        <p:nvSpPr>
          <p:cNvPr id="9" name="Text Placeholder 7">
            <a:extLst>
              <a:ext uri="{FF2B5EF4-FFF2-40B4-BE49-F238E27FC236}">
                <a16:creationId xmlns:a16="http://schemas.microsoft.com/office/drawing/2014/main" id="{B3B8CACC-D0BE-40FC-A135-8D044B94E07B}"/>
              </a:ext>
            </a:extLst>
          </p:cNvPr>
          <p:cNvSpPr>
            <a:spLocks noGrp="1"/>
          </p:cNvSpPr>
          <p:nvPr>
            <p:ph type="body" sz="quarter" idx="13" hasCustomPrompt="1"/>
          </p:nvPr>
        </p:nvSpPr>
        <p:spPr>
          <a:xfrm>
            <a:off x="6215425" y="1231200"/>
            <a:ext cx="5619600" cy="433388"/>
          </a:xfrm>
        </p:spPr>
        <p:txBody>
          <a:bodyPr/>
          <a:lstStyle>
            <a:lvl1pPr marL="0" indent="0">
              <a:buNone/>
              <a:defRPr sz="1800">
                <a:solidFill>
                  <a:schemeClr val="bg2"/>
                </a:solidFill>
              </a:defRPr>
            </a:lvl1pPr>
          </a:lstStyle>
          <a:p>
            <a:pPr lvl="0"/>
            <a:r>
              <a:rPr lang="en-GB" noProof="0"/>
              <a:t>Key point</a:t>
            </a:r>
          </a:p>
        </p:txBody>
      </p:sp>
      <p:sp>
        <p:nvSpPr>
          <p:cNvPr id="10" name="Content Placeholder 2">
            <a:extLst>
              <a:ext uri="{FF2B5EF4-FFF2-40B4-BE49-F238E27FC236}">
                <a16:creationId xmlns:a16="http://schemas.microsoft.com/office/drawing/2014/main" id="{0C0C71DC-89F7-4588-8AA4-D020FC9D061A}"/>
              </a:ext>
            </a:extLst>
          </p:cNvPr>
          <p:cNvSpPr>
            <a:spLocks noGrp="1"/>
          </p:cNvSpPr>
          <p:nvPr>
            <p:ph sz="half" idx="14" hasCustomPrompt="1"/>
          </p:nvPr>
        </p:nvSpPr>
        <p:spPr>
          <a:xfrm>
            <a:off x="6215063" y="3000000"/>
            <a:ext cx="5619600" cy="644400"/>
          </a:xfrm>
        </p:spPr>
        <p:txBody>
          <a:bodyPr/>
          <a:lstStyle>
            <a:lvl1pPr>
              <a:defRPr sz="1600"/>
            </a:lvl1pPr>
          </a:lstStyle>
          <a:p>
            <a:pPr lvl="0"/>
            <a:r>
              <a:rPr lang="en-GB" noProof="0"/>
              <a:t>Supporting text</a:t>
            </a:r>
          </a:p>
        </p:txBody>
      </p:sp>
      <p:sp>
        <p:nvSpPr>
          <p:cNvPr id="11" name="Text Placeholder 7">
            <a:extLst>
              <a:ext uri="{FF2B5EF4-FFF2-40B4-BE49-F238E27FC236}">
                <a16:creationId xmlns:a16="http://schemas.microsoft.com/office/drawing/2014/main" id="{BC8DF0E9-B94A-414E-9825-94933E3AD0C0}"/>
              </a:ext>
            </a:extLst>
          </p:cNvPr>
          <p:cNvSpPr>
            <a:spLocks noGrp="1"/>
          </p:cNvSpPr>
          <p:nvPr>
            <p:ph type="body" sz="quarter" idx="15" hasCustomPrompt="1"/>
          </p:nvPr>
        </p:nvSpPr>
        <p:spPr>
          <a:xfrm>
            <a:off x="6215425" y="2480400"/>
            <a:ext cx="5619600" cy="433388"/>
          </a:xfrm>
        </p:spPr>
        <p:txBody>
          <a:bodyPr/>
          <a:lstStyle>
            <a:lvl1pPr marL="0" indent="0">
              <a:buNone/>
              <a:defRPr sz="1800">
                <a:solidFill>
                  <a:schemeClr val="bg2"/>
                </a:solidFill>
              </a:defRPr>
            </a:lvl1pPr>
          </a:lstStyle>
          <a:p>
            <a:pPr lvl="0"/>
            <a:r>
              <a:rPr lang="en-GB" noProof="0"/>
              <a:t>Key point</a:t>
            </a:r>
          </a:p>
        </p:txBody>
      </p:sp>
      <p:sp>
        <p:nvSpPr>
          <p:cNvPr id="12" name="Content Placeholder 2">
            <a:extLst>
              <a:ext uri="{FF2B5EF4-FFF2-40B4-BE49-F238E27FC236}">
                <a16:creationId xmlns:a16="http://schemas.microsoft.com/office/drawing/2014/main" id="{F8B3B1BD-2F40-494B-A10A-17F6270719CC}"/>
              </a:ext>
            </a:extLst>
          </p:cNvPr>
          <p:cNvSpPr>
            <a:spLocks noGrp="1"/>
          </p:cNvSpPr>
          <p:nvPr>
            <p:ph sz="half" idx="16" hasCustomPrompt="1"/>
          </p:nvPr>
        </p:nvSpPr>
        <p:spPr>
          <a:xfrm>
            <a:off x="6215063" y="4250400"/>
            <a:ext cx="5619600" cy="644400"/>
          </a:xfrm>
        </p:spPr>
        <p:txBody>
          <a:bodyPr/>
          <a:lstStyle>
            <a:lvl1pPr>
              <a:defRPr sz="1600"/>
            </a:lvl1pPr>
          </a:lstStyle>
          <a:p>
            <a:pPr lvl="0"/>
            <a:r>
              <a:rPr lang="en-GB" noProof="0"/>
              <a:t>Supporting text</a:t>
            </a:r>
          </a:p>
        </p:txBody>
      </p:sp>
      <p:sp>
        <p:nvSpPr>
          <p:cNvPr id="13" name="Text Placeholder 7">
            <a:extLst>
              <a:ext uri="{FF2B5EF4-FFF2-40B4-BE49-F238E27FC236}">
                <a16:creationId xmlns:a16="http://schemas.microsoft.com/office/drawing/2014/main" id="{D98F1247-7E81-4AFE-972C-0325833ADE04}"/>
              </a:ext>
            </a:extLst>
          </p:cNvPr>
          <p:cNvSpPr>
            <a:spLocks noGrp="1"/>
          </p:cNvSpPr>
          <p:nvPr>
            <p:ph type="body" sz="quarter" idx="17" hasCustomPrompt="1"/>
          </p:nvPr>
        </p:nvSpPr>
        <p:spPr>
          <a:xfrm>
            <a:off x="6215425" y="3729600"/>
            <a:ext cx="5619600" cy="433388"/>
          </a:xfrm>
        </p:spPr>
        <p:txBody>
          <a:bodyPr/>
          <a:lstStyle>
            <a:lvl1pPr marL="0" indent="0">
              <a:buNone/>
              <a:defRPr sz="1800">
                <a:solidFill>
                  <a:schemeClr val="bg2"/>
                </a:solidFill>
              </a:defRPr>
            </a:lvl1pPr>
          </a:lstStyle>
          <a:p>
            <a:pPr lvl="0"/>
            <a:r>
              <a:rPr lang="en-GB" noProof="0"/>
              <a:t>Key point</a:t>
            </a:r>
          </a:p>
        </p:txBody>
      </p:sp>
      <p:sp>
        <p:nvSpPr>
          <p:cNvPr id="14" name="Content Placeholder 2">
            <a:extLst>
              <a:ext uri="{FF2B5EF4-FFF2-40B4-BE49-F238E27FC236}">
                <a16:creationId xmlns:a16="http://schemas.microsoft.com/office/drawing/2014/main" id="{59288F4B-4B0C-4E92-82A7-10C900D13DE1}"/>
              </a:ext>
            </a:extLst>
          </p:cNvPr>
          <p:cNvSpPr>
            <a:spLocks noGrp="1"/>
          </p:cNvSpPr>
          <p:nvPr>
            <p:ph sz="half" idx="18" hasCustomPrompt="1"/>
          </p:nvPr>
        </p:nvSpPr>
        <p:spPr>
          <a:xfrm>
            <a:off x="6215063" y="5500800"/>
            <a:ext cx="5619600" cy="644400"/>
          </a:xfrm>
        </p:spPr>
        <p:txBody>
          <a:bodyPr/>
          <a:lstStyle>
            <a:lvl1pPr>
              <a:defRPr sz="1600"/>
            </a:lvl1pPr>
          </a:lstStyle>
          <a:p>
            <a:pPr lvl="0"/>
            <a:r>
              <a:rPr lang="en-GB" noProof="0"/>
              <a:t>Supporting text</a:t>
            </a:r>
          </a:p>
        </p:txBody>
      </p:sp>
      <p:sp>
        <p:nvSpPr>
          <p:cNvPr id="15" name="Text Placeholder 7">
            <a:extLst>
              <a:ext uri="{FF2B5EF4-FFF2-40B4-BE49-F238E27FC236}">
                <a16:creationId xmlns:a16="http://schemas.microsoft.com/office/drawing/2014/main" id="{BEE074E9-2CB0-447E-A5D6-065F8872C354}"/>
              </a:ext>
            </a:extLst>
          </p:cNvPr>
          <p:cNvSpPr>
            <a:spLocks noGrp="1"/>
          </p:cNvSpPr>
          <p:nvPr>
            <p:ph type="body" sz="quarter" idx="19" hasCustomPrompt="1"/>
          </p:nvPr>
        </p:nvSpPr>
        <p:spPr>
          <a:xfrm>
            <a:off x="6215425" y="4978800"/>
            <a:ext cx="5619600" cy="433388"/>
          </a:xfrm>
        </p:spPr>
        <p:txBody>
          <a:bodyPr/>
          <a:lstStyle>
            <a:lvl1pPr marL="0" indent="0">
              <a:buNone/>
              <a:defRPr sz="1800">
                <a:solidFill>
                  <a:schemeClr val="bg2"/>
                </a:solidFill>
              </a:defRPr>
            </a:lvl1pPr>
          </a:lstStyle>
          <a:p>
            <a:pPr lvl="0"/>
            <a:r>
              <a:rPr lang="en-GB" noProof="0"/>
              <a:t>Key point</a:t>
            </a:r>
          </a:p>
        </p:txBody>
      </p:sp>
      <p:pic>
        <p:nvPicPr>
          <p:cNvPr id="16" name="Picture 15">
            <a:extLst>
              <a:ext uri="{FF2B5EF4-FFF2-40B4-BE49-F238E27FC236}">
                <a16:creationId xmlns:a16="http://schemas.microsoft.com/office/drawing/2014/main" id="{BF4CD0C0-1F13-4748-9E05-DD5C257143AE}"/>
              </a:ext>
            </a:extLst>
          </p:cNvPr>
          <p:cNvPicPr>
            <a:picLocks noChangeAspect="1"/>
          </p:cNvPicPr>
          <p:nvPr userDrawn="1"/>
        </p:nvPicPr>
        <p:blipFill>
          <a:blip r:embed="rId2"/>
          <a:stretch>
            <a:fillRect/>
          </a:stretch>
        </p:blipFill>
        <p:spPr>
          <a:xfrm>
            <a:off x="360000" y="1643846"/>
            <a:ext cx="5187359" cy="3358181"/>
          </a:xfrm>
          <a:prstGeom prst="rect">
            <a:avLst/>
          </a:prstGeom>
        </p:spPr>
      </p:pic>
      <p:sp>
        <p:nvSpPr>
          <p:cNvPr id="17" name="Picture Placeholder 9">
            <a:extLst>
              <a:ext uri="{FF2B5EF4-FFF2-40B4-BE49-F238E27FC236}">
                <a16:creationId xmlns:a16="http://schemas.microsoft.com/office/drawing/2014/main" id="{A450EF5D-6797-4055-88DE-8D7F08CCAF2F}"/>
              </a:ext>
            </a:extLst>
          </p:cNvPr>
          <p:cNvSpPr>
            <a:spLocks noGrp="1"/>
          </p:cNvSpPr>
          <p:nvPr>
            <p:ph type="pic" sz="quarter" idx="20" hasCustomPrompt="1"/>
          </p:nvPr>
        </p:nvSpPr>
        <p:spPr>
          <a:xfrm>
            <a:off x="1037020" y="1937724"/>
            <a:ext cx="3981600" cy="2757600"/>
          </a:xfrm>
          <a:solidFill>
            <a:srgbClr val="DDE0E3"/>
          </a:solidFill>
        </p:spPr>
        <p:txBody>
          <a:bodyPr anchor="ctr"/>
          <a:lstStyle>
            <a:lvl1pPr marL="0" indent="0" algn="ctr">
              <a:buNone/>
              <a:defRPr sz="1600">
                <a:solidFill>
                  <a:schemeClr val="tx1"/>
                </a:solidFill>
              </a:defRPr>
            </a:lvl1pPr>
          </a:lstStyle>
          <a:p>
            <a:r>
              <a:rPr lang="en-GB" noProof="0" dirty="0"/>
              <a:t>Click to add image or paste here</a:t>
            </a:r>
          </a:p>
        </p:txBody>
      </p:sp>
      <p:sp>
        <p:nvSpPr>
          <p:cNvPr id="18" name="Text Placeholder 6">
            <a:extLst>
              <a:ext uri="{FF2B5EF4-FFF2-40B4-BE49-F238E27FC236}">
                <a16:creationId xmlns:a16="http://schemas.microsoft.com/office/drawing/2014/main" id="{7DDEEBE8-B80F-464C-A39F-17B31A849BB2}"/>
              </a:ext>
            </a:extLst>
          </p:cNvPr>
          <p:cNvSpPr>
            <a:spLocks noGrp="1"/>
          </p:cNvSpPr>
          <p:nvPr>
            <p:ph type="body" sz="quarter" idx="21"/>
          </p:nvPr>
        </p:nvSpPr>
        <p:spPr>
          <a:xfrm>
            <a:off x="360363" y="763200"/>
            <a:ext cx="11471275" cy="409128"/>
          </a:xfrm>
        </p:spPr>
        <p:txBody>
          <a:bodyPr/>
          <a:lstStyle>
            <a:lvl1pPr marL="0" indent="0">
              <a:spcBef>
                <a:spcPts val="0"/>
              </a:spcBef>
              <a:buNone/>
              <a:defRPr sz="2400">
                <a:solidFill>
                  <a:schemeClr val="tx1"/>
                </a:solidFill>
              </a:defRPr>
            </a:lvl1pPr>
          </a:lstStyle>
          <a:p>
            <a:pPr lvl="0"/>
            <a:r>
              <a:rPr lang="en-GB"/>
              <a:t>Click to edit Master text styles</a:t>
            </a:r>
          </a:p>
        </p:txBody>
      </p:sp>
      <p:sp>
        <p:nvSpPr>
          <p:cNvPr id="19" name="Date Placeholder 3">
            <a:extLst>
              <a:ext uri="{FF2B5EF4-FFF2-40B4-BE49-F238E27FC236}">
                <a16:creationId xmlns:a16="http://schemas.microsoft.com/office/drawing/2014/main" id="{78B9E692-30DD-45D2-A22B-66505F543216}"/>
              </a:ext>
            </a:extLst>
          </p:cNvPr>
          <p:cNvSpPr>
            <a:spLocks noGrp="1"/>
          </p:cNvSpPr>
          <p:nvPr>
            <p:ph type="dt" sz="half" idx="2"/>
          </p:nvPr>
        </p:nvSpPr>
        <p:spPr>
          <a:xfrm>
            <a:off x="10093324" y="0"/>
            <a:ext cx="1738313"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172843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55" Type="http://schemas.openxmlformats.org/officeDocument/2006/relationships/slideLayout" Target="../slideLayouts/slideLayout97.xml"/><Relationship Id="rId63" Type="http://schemas.openxmlformats.org/officeDocument/2006/relationships/slideLayout" Target="../slideLayouts/slideLayout105.xml"/><Relationship Id="rId68" Type="http://schemas.openxmlformats.org/officeDocument/2006/relationships/slideLayout" Target="../slideLayouts/slideLayout110.xml"/><Relationship Id="rId76" Type="http://schemas.openxmlformats.org/officeDocument/2006/relationships/slideLayout" Target="../slideLayouts/slideLayout118.xml"/><Relationship Id="rId7" Type="http://schemas.openxmlformats.org/officeDocument/2006/relationships/slideLayout" Target="../slideLayouts/slideLayout49.xml"/><Relationship Id="rId71" Type="http://schemas.openxmlformats.org/officeDocument/2006/relationships/slideLayout" Target="../slideLayouts/slideLayout11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3" Type="http://schemas.openxmlformats.org/officeDocument/2006/relationships/slideLayout" Target="../slideLayouts/slideLayout95.xml"/><Relationship Id="rId58" Type="http://schemas.openxmlformats.org/officeDocument/2006/relationships/slideLayout" Target="../slideLayouts/slideLayout100.xml"/><Relationship Id="rId66" Type="http://schemas.openxmlformats.org/officeDocument/2006/relationships/slideLayout" Target="../slideLayouts/slideLayout108.xml"/><Relationship Id="rId74" Type="http://schemas.openxmlformats.org/officeDocument/2006/relationships/slideLayout" Target="../slideLayouts/slideLayout116.xml"/><Relationship Id="rId79" Type="http://schemas.openxmlformats.org/officeDocument/2006/relationships/slideLayout" Target="../slideLayouts/slideLayout121.xml"/><Relationship Id="rId5" Type="http://schemas.openxmlformats.org/officeDocument/2006/relationships/slideLayout" Target="../slideLayouts/slideLayout47.xml"/><Relationship Id="rId61" Type="http://schemas.openxmlformats.org/officeDocument/2006/relationships/slideLayout" Target="../slideLayouts/slideLayout103.xml"/><Relationship Id="rId82" Type="http://schemas.openxmlformats.org/officeDocument/2006/relationships/slideLayout" Target="../slideLayouts/slideLayout124.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slideLayout" Target="../slideLayouts/slideLayout94.xml"/><Relationship Id="rId60" Type="http://schemas.openxmlformats.org/officeDocument/2006/relationships/slideLayout" Target="../slideLayouts/slideLayout102.xml"/><Relationship Id="rId65" Type="http://schemas.openxmlformats.org/officeDocument/2006/relationships/slideLayout" Target="../slideLayouts/slideLayout107.xml"/><Relationship Id="rId73" Type="http://schemas.openxmlformats.org/officeDocument/2006/relationships/slideLayout" Target="../slideLayouts/slideLayout115.xml"/><Relationship Id="rId78" Type="http://schemas.openxmlformats.org/officeDocument/2006/relationships/slideLayout" Target="../slideLayouts/slideLayout120.xml"/><Relationship Id="rId81" Type="http://schemas.openxmlformats.org/officeDocument/2006/relationships/slideLayout" Target="../slideLayouts/slideLayout12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56" Type="http://schemas.openxmlformats.org/officeDocument/2006/relationships/slideLayout" Target="../slideLayouts/slideLayout98.xml"/><Relationship Id="rId64" Type="http://schemas.openxmlformats.org/officeDocument/2006/relationships/slideLayout" Target="../slideLayouts/slideLayout106.xml"/><Relationship Id="rId69" Type="http://schemas.openxmlformats.org/officeDocument/2006/relationships/slideLayout" Target="../slideLayouts/slideLayout111.xml"/><Relationship Id="rId77" Type="http://schemas.openxmlformats.org/officeDocument/2006/relationships/slideLayout" Target="../slideLayouts/slideLayout119.xml"/><Relationship Id="rId8" Type="http://schemas.openxmlformats.org/officeDocument/2006/relationships/slideLayout" Target="../slideLayouts/slideLayout50.xml"/><Relationship Id="rId51" Type="http://schemas.openxmlformats.org/officeDocument/2006/relationships/slideLayout" Target="../slideLayouts/slideLayout93.xml"/><Relationship Id="rId72" Type="http://schemas.openxmlformats.org/officeDocument/2006/relationships/slideLayout" Target="../slideLayouts/slideLayout114.xml"/><Relationship Id="rId80" Type="http://schemas.openxmlformats.org/officeDocument/2006/relationships/slideLayout" Target="../slideLayouts/slideLayout122.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59" Type="http://schemas.openxmlformats.org/officeDocument/2006/relationships/slideLayout" Target="../slideLayouts/slideLayout101.xml"/><Relationship Id="rId67" Type="http://schemas.openxmlformats.org/officeDocument/2006/relationships/slideLayout" Target="../slideLayouts/slideLayout109.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slideLayout" Target="../slideLayouts/slideLayout96.xml"/><Relationship Id="rId62" Type="http://schemas.openxmlformats.org/officeDocument/2006/relationships/slideLayout" Target="../slideLayouts/slideLayout104.xml"/><Relationship Id="rId70" Type="http://schemas.openxmlformats.org/officeDocument/2006/relationships/slideLayout" Target="../slideLayouts/slideLayout112.xml"/><Relationship Id="rId75" Type="http://schemas.openxmlformats.org/officeDocument/2006/relationships/slideLayout" Target="../slideLayouts/slideLayout117.xml"/><Relationship Id="rId83"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57"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504540"/>
            <a:ext cx="11009244" cy="863084"/>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000" y="1620000"/>
            <a:ext cx="11009244" cy="4320000"/>
          </a:xfrm>
          <a:prstGeom prst="rect">
            <a:avLst/>
          </a:prstGeom>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666256" y="6356351"/>
            <a:ext cx="2899329" cy="365125"/>
          </a:xfrm>
          <a:prstGeom prst="rect">
            <a:avLst/>
          </a:prstGeom>
        </p:spPr>
        <p:txBody>
          <a:bodyPr vert="horz" lIns="91440" tIns="45720" rIns="0" bIns="45720" rtlCol="0" anchor="ctr"/>
          <a:lstStyle>
            <a:lvl1pPr algn="r">
              <a:defRPr sz="1200">
                <a:solidFill>
                  <a:schemeClr val="tx1"/>
                </a:solidFill>
              </a:defRPr>
            </a:lvl1pPr>
          </a:lstStyle>
          <a:p>
            <a:fld id="{115ABE7F-BA8B-2547-B076-40DA4296C641}" type="datetime1">
              <a:rPr lang="en-GB" smtClean="0"/>
              <a:t>05/06/2024</a:t>
            </a:fld>
            <a:endParaRPr lang="en-US" dirty="0"/>
          </a:p>
        </p:txBody>
      </p:sp>
      <p:sp>
        <p:nvSpPr>
          <p:cNvPr id="5" name="Footer Placeholder 4"/>
          <p:cNvSpPr>
            <a:spLocks noGrp="1"/>
          </p:cNvSpPr>
          <p:nvPr>
            <p:ph type="ftr" sz="quarter" idx="3"/>
          </p:nvPr>
        </p:nvSpPr>
        <p:spPr>
          <a:xfrm>
            <a:off x="1279495" y="6356351"/>
            <a:ext cx="7172741"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12000" y="6356351"/>
            <a:ext cx="453475" cy="365125"/>
          </a:xfrm>
          <a:prstGeom prst="rect">
            <a:avLst/>
          </a:prstGeom>
        </p:spPr>
        <p:txBody>
          <a:bodyPr vert="horz" lIns="0" tIns="45720" rIns="91440" bIns="45720" rtlCol="0" anchor="ctr"/>
          <a:lstStyle>
            <a:lvl1pPr algn="l">
              <a:defRPr sz="1200">
                <a:solidFill>
                  <a:schemeClr val="tx2"/>
                </a:solidFill>
              </a:defRPr>
            </a:lvl1pPr>
          </a:lstStyle>
          <a:p>
            <a:fld id="{D0BB6535-0336-8449-81AC-9BE953FC5274}" type="slidenum">
              <a:rPr lang="en-US" smtClean="0"/>
              <a:pPr/>
              <a:t>‹#›</a:t>
            </a:fld>
            <a:endParaRPr lang="en-US" dirty="0"/>
          </a:p>
        </p:txBody>
      </p:sp>
    </p:spTree>
    <p:extLst>
      <p:ext uri="{BB962C8B-B14F-4D97-AF65-F5344CB8AC3E}">
        <p14:creationId xmlns:p14="http://schemas.microsoft.com/office/powerpoint/2010/main" val="353226028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9" r:id="rId3"/>
    <p:sldLayoutId id="2147483881" r:id="rId4"/>
    <p:sldLayoutId id="2147483882" r:id="rId5"/>
    <p:sldLayoutId id="2147483883" r:id="rId6"/>
    <p:sldLayoutId id="2147483884" r:id="rId7"/>
    <p:sldLayoutId id="2147483885" r:id="rId8"/>
    <p:sldLayoutId id="2147483916" r:id="rId9"/>
    <p:sldLayoutId id="2147483917"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2" r:id="rId26"/>
    <p:sldLayoutId id="2147483903" r:id="rId27"/>
    <p:sldLayoutId id="2147483904" r:id="rId28"/>
    <p:sldLayoutId id="2147483905" r:id="rId29"/>
    <p:sldLayoutId id="2147483906" r:id="rId30"/>
    <p:sldLayoutId id="2147483907" r:id="rId31"/>
    <p:sldLayoutId id="2147483910" r:id="rId32"/>
    <p:sldLayoutId id="2147483911" r:id="rId33"/>
    <p:sldLayoutId id="2147483914" r:id="rId34"/>
    <p:sldLayoutId id="2147483918" r:id="rId35"/>
    <p:sldLayoutId id="2147483920" r:id="rId36"/>
    <p:sldLayoutId id="2147483921" r:id="rId37"/>
    <p:sldLayoutId id="2147483923" r:id="rId38"/>
    <p:sldLayoutId id="2147483925" r:id="rId39"/>
    <p:sldLayoutId id="2147483926" r:id="rId40"/>
    <p:sldLayoutId id="2147483927" r:id="rId41"/>
    <p:sldLayoutId id="2147483928" r:id="rId42"/>
  </p:sldLayoutIdLst>
  <p:hf hdr="0" ftr="0"/>
  <p:txStyles>
    <p:titleStyle>
      <a:lvl1pPr algn="l" defTabSz="914377"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80000"/>
        </a:lnSpc>
        <a:spcBef>
          <a:spcPts val="800"/>
        </a:spcBef>
        <a:buClr>
          <a:schemeClr val="accent2"/>
        </a:buClr>
        <a:buSzPct val="85000"/>
        <a:buFont typeface="Calibri" panose="020F0502020204030204" pitchFamily="34" charset="0"/>
        <a:buChar char="•"/>
        <a:defRPr sz="2600" kern="1200">
          <a:solidFill>
            <a:schemeClr val="tx1"/>
          </a:solidFill>
          <a:latin typeface="+mj-lt"/>
          <a:ea typeface="+mn-ea"/>
          <a:cs typeface="+mn-cs"/>
        </a:defRPr>
      </a:lvl1pPr>
      <a:lvl2pPr marL="492125" indent="-222250" algn="l" defTabSz="914377" rtl="0" eaLnBrk="1" latinLnBrk="0" hangingPunct="1">
        <a:lnSpc>
          <a:spcPct val="80000"/>
        </a:lnSpc>
        <a:spcBef>
          <a:spcPts val="800"/>
        </a:spcBef>
        <a:buClr>
          <a:schemeClr val="accent2"/>
        </a:buClr>
        <a:buSzPct val="85000"/>
        <a:buFont typeface="Calibri" panose="020F0502020204030204" pitchFamily="34" charset="0"/>
        <a:buChar char="•"/>
        <a:tabLst/>
        <a:defRPr sz="2600" kern="1200">
          <a:solidFill>
            <a:schemeClr val="tx1"/>
          </a:solidFill>
          <a:latin typeface="+mj-lt"/>
          <a:ea typeface="+mn-ea"/>
          <a:cs typeface="+mn-cs"/>
        </a:defRPr>
      </a:lvl2pPr>
      <a:lvl3pPr marL="714375" indent="-222250" algn="l" defTabSz="914377" rtl="0" eaLnBrk="1" latinLnBrk="0" hangingPunct="1">
        <a:lnSpc>
          <a:spcPct val="80000"/>
        </a:lnSpc>
        <a:spcBef>
          <a:spcPts val="600"/>
        </a:spcBef>
        <a:buClr>
          <a:schemeClr val="accent2"/>
        </a:buClr>
        <a:buSzPct val="85000"/>
        <a:buFont typeface="Calibri" panose="020F0502020204030204" pitchFamily="34" charset="0"/>
        <a:buChar char="•"/>
        <a:tabLst/>
        <a:defRPr sz="2400" kern="1200">
          <a:solidFill>
            <a:schemeClr val="tx1"/>
          </a:solidFill>
          <a:latin typeface="+mj-lt"/>
          <a:ea typeface="+mn-ea"/>
          <a:cs typeface="+mn-cs"/>
        </a:defRPr>
      </a:lvl3pPr>
      <a:lvl4pPr marL="936625" indent="-222250" algn="l" defTabSz="914377" rtl="0" eaLnBrk="1" latinLnBrk="0" hangingPunct="1">
        <a:lnSpc>
          <a:spcPct val="80000"/>
        </a:lnSpc>
        <a:spcBef>
          <a:spcPts val="600"/>
        </a:spcBef>
        <a:buClr>
          <a:schemeClr val="accent2"/>
        </a:buClr>
        <a:buSzPct val="85000"/>
        <a:buFont typeface="Calibri" panose="020F0502020204030204" pitchFamily="34" charset="0"/>
        <a:buChar char="•"/>
        <a:tabLst/>
        <a:defRPr sz="24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
          <p15:clr>
            <a:srgbClr val="F26B43"/>
          </p15:clr>
        </p15:guide>
        <p15:guide id="2" pos="3840">
          <p15:clr>
            <a:srgbClr val="F26B43"/>
          </p15:clr>
        </p15:guide>
        <p15:guide id="3" orient="horz" pos="1325">
          <p15:clr>
            <a:srgbClr val="F26B43"/>
          </p15:clr>
        </p15:guide>
        <p15:guide id="4" pos="382">
          <p15:clr>
            <a:srgbClr val="F26B43"/>
          </p15:clr>
        </p15:guide>
        <p15:guide id="5" pos="7326">
          <p15:clr>
            <a:srgbClr val="F26B43"/>
          </p15:clr>
        </p15:guide>
        <p15:guide id="6" orient="horz"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9E97-B529-354D-BF51-D128F7F1C924}"/>
              </a:ext>
            </a:extLst>
          </p:cNvPr>
          <p:cNvSpPr>
            <a:spLocks noGrp="1"/>
          </p:cNvSpPr>
          <p:nvPr>
            <p:ph type="title"/>
          </p:nvPr>
        </p:nvSpPr>
        <p:spPr>
          <a:xfrm>
            <a:off x="360001" y="360000"/>
            <a:ext cx="11471636" cy="504000"/>
          </a:xfrm>
          <a:prstGeom prst="rect">
            <a:avLst/>
          </a:prstGeom>
        </p:spPr>
        <p:txBody>
          <a:bodyPr vert="horz" lIns="0" tIns="45720" rIns="0" bIns="45720" rtlCol="0" anchor="t">
            <a:noAutofit/>
          </a:bodyPr>
          <a:lstStyle/>
          <a:p>
            <a:r>
              <a:rPr lang="en-GB"/>
              <a:t>Click to edit title of slide</a:t>
            </a:r>
          </a:p>
        </p:txBody>
      </p:sp>
      <p:sp>
        <p:nvSpPr>
          <p:cNvPr id="3" name="Text Placeholder 2">
            <a:extLst>
              <a:ext uri="{FF2B5EF4-FFF2-40B4-BE49-F238E27FC236}">
                <a16:creationId xmlns:a16="http://schemas.microsoft.com/office/drawing/2014/main" id="{0AFCB707-C38E-4645-AA0F-97BD7E3FC562}"/>
              </a:ext>
            </a:extLst>
          </p:cNvPr>
          <p:cNvSpPr>
            <a:spLocks noGrp="1"/>
          </p:cNvSpPr>
          <p:nvPr>
            <p:ph type="body" idx="1"/>
          </p:nvPr>
        </p:nvSpPr>
        <p:spPr>
          <a:xfrm>
            <a:off x="360001" y="1228725"/>
            <a:ext cx="11471638" cy="4914900"/>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71B71169-5C74-8347-A2F3-6D3DF8C9FB48}"/>
              </a:ext>
            </a:extLst>
          </p:cNvPr>
          <p:cNvSpPr>
            <a:spLocks noGrp="1"/>
          </p:cNvSpPr>
          <p:nvPr>
            <p:ph type="ftr" sz="quarter" idx="3"/>
          </p:nvPr>
        </p:nvSpPr>
        <p:spPr>
          <a:xfrm>
            <a:off x="4259264" y="0"/>
            <a:ext cx="5648324" cy="356400"/>
          </a:xfrm>
          <a:prstGeom prst="rect">
            <a:avLst/>
          </a:prstGeom>
        </p:spPr>
        <p:txBody>
          <a:bodyPr vert="horz" lIns="0" tIns="45720" rIns="91440" bIns="45720" rtlCol="0" anchor="ctr"/>
          <a:lstStyle>
            <a:lvl1pPr algn="l">
              <a:defRPr sz="1000">
                <a:solidFill>
                  <a:schemeClr val="tx1"/>
                </a:solidFill>
              </a:defRPr>
            </a:lvl1pPr>
          </a:lstStyle>
          <a:p>
            <a:r>
              <a:rPr lang="en-GB" dirty="0"/>
              <a:t>Insert Footer Text here if required</a:t>
            </a:r>
          </a:p>
        </p:txBody>
      </p:sp>
      <p:sp>
        <p:nvSpPr>
          <p:cNvPr id="6" name="Slide Number Placeholder 5">
            <a:extLst>
              <a:ext uri="{FF2B5EF4-FFF2-40B4-BE49-F238E27FC236}">
                <a16:creationId xmlns:a16="http://schemas.microsoft.com/office/drawing/2014/main" id="{505B17D4-E0AB-5B4C-B4F1-821FA80897A9}"/>
              </a:ext>
            </a:extLst>
          </p:cNvPr>
          <p:cNvSpPr>
            <a:spLocks noGrp="1"/>
          </p:cNvSpPr>
          <p:nvPr>
            <p:ph type="sldNum" sz="quarter" idx="4"/>
          </p:nvPr>
        </p:nvSpPr>
        <p:spPr>
          <a:xfrm>
            <a:off x="10093324" y="6507163"/>
            <a:ext cx="1738313" cy="344488"/>
          </a:xfrm>
          <a:prstGeom prst="rect">
            <a:avLst/>
          </a:prstGeom>
        </p:spPr>
        <p:txBody>
          <a:bodyPr vert="horz" lIns="91440" tIns="45720" rIns="0" bIns="45720" rtlCol="0" anchor="ctr"/>
          <a:lstStyle>
            <a:lvl1pPr algn="r">
              <a:defRPr sz="1000">
                <a:solidFill>
                  <a:schemeClr val="tx1"/>
                </a:solidFill>
              </a:defRPr>
            </a:lvl1pPr>
          </a:lstStyle>
          <a:p>
            <a:fld id="{27B5AB01-F165-584F-9D0C-FD8A47F7A7CB}" type="slidenum">
              <a:rPr lang="en-GB" smtClean="0"/>
              <a:pPr/>
              <a:t>‹#›</a:t>
            </a:fld>
            <a:endParaRPr lang="en-GB" dirty="0"/>
          </a:p>
        </p:txBody>
      </p:sp>
      <p:sp>
        <p:nvSpPr>
          <p:cNvPr id="4" name="Date Placeholder 3">
            <a:extLst>
              <a:ext uri="{FF2B5EF4-FFF2-40B4-BE49-F238E27FC236}">
                <a16:creationId xmlns:a16="http://schemas.microsoft.com/office/drawing/2014/main" id="{EC21D6D6-1B29-49F5-A178-63530A0EEDD2}"/>
              </a:ext>
            </a:extLst>
          </p:cNvPr>
          <p:cNvSpPr>
            <a:spLocks noGrp="1"/>
          </p:cNvSpPr>
          <p:nvPr>
            <p:ph type="dt" sz="half" idx="2"/>
          </p:nvPr>
        </p:nvSpPr>
        <p:spPr>
          <a:xfrm>
            <a:off x="10093323" y="0"/>
            <a:ext cx="1738315" cy="356401"/>
          </a:xfrm>
          <a:prstGeom prst="rect">
            <a:avLst/>
          </a:prstGeom>
        </p:spPr>
        <p:txBody>
          <a:bodyPr vert="horz" lIns="0" tIns="0" rIns="0" bIns="0" rtlCol="0" anchor="ctr"/>
          <a:lstStyle>
            <a:lvl1pPr algn="l">
              <a:defRPr sz="1000">
                <a:solidFill>
                  <a:schemeClr val="tx1"/>
                </a:solidFill>
              </a:defRPr>
            </a:lvl1pPr>
          </a:lstStyle>
          <a:p>
            <a:r>
              <a:rPr lang="en-GB" dirty="0"/>
              <a:t>Insert fixed date here if required</a:t>
            </a:r>
          </a:p>
        </p:txBody>
      </p:sp>
    </p:spTree>
    <p:extLst>
      <p:ext uri="{BB962C8B-B14F-4D97-AF65-F5344CB8AC3E}">
        <p14:creationId xmlns:p14="http://schemas.microsoft.com/office/powerpoint/2010/main" val="263076325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55" r:id="rId26"/>
    <p:sldLayoutId id="2147483956" r:id="rId27"/>
    <p:sldLayoutId id="2147483957" r:id="rId28"/>
    <p:sldLayoutId id="2147483958" r:id="rId29"/>
    <p:sldLayoutId id="2147483959" r:id="rId30"/>
    <p:sldLayoutId id="2147483960" r:id="rId31"/>
    <p:sldLayoutId id="2147483961" r:id="rId32"/>
    <p:sldLayoutId id="2147483962" r:id="rId33"/>
    <p:sldLayoutId id="2147483963" r:id="rId34"/>
    <p:sldLayoutId id="2147483964" r:id="rId35"/>
    <p:sldLayoutId id="2147483965" r:id="rId36"/>
    <p:sldLayoutId id="2147483966" r:id="rId37"/>
    <p:sldLayoutId id="2147483967" r:id="rId38"/>
    <p:sldLayoutId id="2147483968" r:id="rId39"/>
    <p:sldLayoutId id="2147483969" r:id="rId40"/>
    <p:sldLayoutId id="2147483970" r:id="rId41"/>
    <p:sldLayoutId id="2147483971" r:id="rId42"/>
    <p:sldLayoutId id="2147483972" r:id="rId43"/>
    <p:sldLayoutId id="2147483973" r:id="rId44"/>
    <p:sldLayoutId id="2147483974" r:id="rId45"/>
    <p:sldLayoutId id="2147483975" r:id="rId46"/>
    <p:sldLayoutId id="2147483976" r:id="rId47"/>
    <p:sldLayoutId id="2147483977" r:id="rId48"/>
    <p:sldLayoutId id="2147483978" r:id="rId49"/>
    <p:sldLayoutId id="2147483979" r:id="rId50"/>
    <p:sldLayoutId id="2147483980" r:id="rId51"/>
    <p:sldLayoutId id="2147483981" r:id="rId52"/>
    <p:sldLayoutId id="2147483982" r:id="rId53"/>
    <p:sldLayoutId id="2147483983" r:id="rId54"/>
    <p:sldLayoutId id="2147483984" r:id="rId55"/>
    <p:sldLayoutId id="2147483985" r:id="rId56"/>
    <p:sldLayoutId id="2147483986" r:id="rId57"/>
    <p:sldLayoutId id="2147483987" r:id="rId58"/>
    <p:sldLayoutId id="2147483988" r:id="rId59"/>
    <p:sldLayoutId id="2147483989" r:id="rId60"/>
    <p:sldLayoutId id="2147483990" r:id="rId61"/>
    <p:sldLayoutId id="2147483991" r:id="rId62"/>
    <p:sldLayoutId id="2147483992" r:id="rId63"/>
    <p:sldLayoutId id="2147483993" r:id="rId64"/>
    <p:sldLayoutId id="2147483994" r:id="rId65"/>
    <p:sldLayoutId id="2147483995" r:id="rId66"/>
    <p:sldLayoutId id="2147483996" r:id="rId67"/>
    <p:sldLayoutId id="2147483997" r:id="rId68"/>
    <p:sldLayoutId id="2147483998" r:id="rId69"/>
    <p:sldLayoutId id="2147483999" r:id="rId70"/>
    <p:sldLayoutId id="2147484000" r:id="rId71"/>
    <p:sldLayoutId id="2147484001" r:id="rId72"/>
    <p:sldLayoutId id="2147484002" r:id="rId73"/>
    <p:sldLayoutId id="2147484003" r:id="rId74"/>
    <p:sldLayoutId id="2147484004" r:id="rId75"/>
    <p:sldLayoutId id="2147484005" r:id="rId76"/>
    <p:sldLayoutId id="2147484006" r:id="rId77"/>
    <p:sldLayoutId id="2147484007" r:id="rId78"/>
    <p:sldLayoutId id="2147484008" r:id="rId79"/>
    <p:sldLayoutId id="2147484009" r:id="rId80"/>
    <p:sldLayoutId id="2147484010" r:id="rId81"/>
    <p:sldLayoutId id="2147484011" r:id="rId82"/>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000" indent="-180000" algn="l" defTabSz="914400" rtl="0" eaLnBrk="1" latinLnBrk="0" hangingPunct="1">
        <a:lnSpc>
          <a:spcPct val="90000"/>
        </a:lnSpc>
        <a:spcBef>
          <a:spcPts val="1000"/>
        </a:spcBef>
        <a:buClr>
          <a:schemeClr val="tx2"/>
        </a:buClr>
        <a:buFont typeface="Arial" panose="020B0604020202020204" pitchFamily="34" charset="0"/>
        <a:buChar char="•"/>
        <a:tabLst/>
        <a:defRPr sz="1600" kern="1200">
          <a:solidFill>
            <a:schemeClr val="tx1"/>
          </a:solidFill>
          <a:latin typeface="+mn-lt"/>
          <a:ea typeface="+mn-ea"/>
          <a:cs typeface="+mn-cs"/>
        </a:defRPr>
      </a:lvl1pPr>
      <a:lvl2pPr marL="360000" indent="-180000" algn="l" defTabSz="914400" rtl="0" eaLnBrk="1" latinLnBrk="0" hangingPunct="1">
        <a:lnSpc>
          <a:spcPct val="90000"/>
        </a:lnSpc>
        <a:spcBef>
          <a:spcPts val="600"/>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40000" indent="-179388" algn="l" defTabSz="914400" rtl="0" eaLnBrk="1" latinLnBrk="0" hangingPunct="1">
        <a:lnSpc>
          <a:spcPct val="90000"/>
        </a:lnSpc>
        <a:spcBef>
          <a:spcPts val="700"/>
        </a:spcBef>
        <a:buClr>
          <a:schemeClr val="tx2"/>
        </a:buClr>
        <a:buFont typeface="Arial" panose="020B0604020202020204" pitchFamily="34" charset="0"/>
        <a:buChar char="•"/>
        <a:tabLst/>
        <a:defRPr sz="1200" kern="1200">
          <a:solidFill>
            <a:schemeClr val="tx1"/>
          </a:solidFill>
          <a:latin typeface="+mn-lt"/>
          <a:ea typeface="+mn-ea"/>
          <a:cs typeface="+mn-cs"/>
        </a:defRPr>
      </a:lvl3pPr>
      <a:lvl4pPr marL="720000" indent="-180000" algn="l" defTabSz="914400" rtl="0" eaLnBrk="1" latinLnBrk="0" hangingPunct="1">
        <a:lnSpc>
          <a:spcPct val="90000"/>
        </a:lnSpc>
        <a:spcBef>
          <a:spcPts val="700"/>
        </a:spcBef>
        <a:buClr>
          <a:schemeClr val="tx2"/>
        </a:buClr>
        <a:buFont typeface="Arial" panose="020B0604020202020204" pitchFamily="34" charset="0"/>
        <a:buChar char="•"/>
        <a:tabLst/>
        <a:defRPr sz="1000" kern="1200">
          <a:solidFill>
            <a:schemeClr val="tx1"/>
          </a:solidFill>
          <a:latin typeface="+mn-lt"/>
          <a:ea typeface="+mn-ea"/>
          <a:cs typeface="+mn-cs"/>
        </a:defRPr>
      </a:lvl4pPr>
      <a:lvl5pPr marL="900000" indent="-179388" algn="l" defTabSz="914400" rtl="0" eaLnBrk="1" latinLnBrk="0" hangingPunct="1">
        <a:lnSpc>
          <a:spcPct val="90000"/>
        </a:lnSpc>
        <a:spcBef>
          <a:spcPts val="500"/>
        </a:spcBef>
        <a:buClr>
          <a:schemeClr val="tx2"/>
        </a:buClr>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323">
          <p15:clr>
            <a:srgbClr val="A4A3A4"/>
          </p15:clr>
        </p15:guide>
        <p15:guide id="3" pos="1459">
          <p15:clr>
            <a:srgbClr val="A4A3A4"/>
          </p15:clr>
        </p15:guide>
        <p15:guide id="4" pos="2547">
          <p15:clr>
            <a:srgbClr val="A4A3A4"/>
          </p15:clr>
        </p15:guide>
        <p15:guide id="5" pos="2683">
          <p15:clr>
            <a:srgbClr val="A4A3A4"/>
          </p15:clr>
        </p15:guide>
        <p15:guide id="7" pos="3915">
          <p15:clr>
            <a:srgbClr val="A4A3A4"/>
          </p15:clr>
        </p15:guide>
        <p15:guide id="8" pos="3785">
          <p15:clr>
            <a:srgbClr val="A4A3A4"/>
          </p15:clr>
        </p15:guide>
        <p15:guide id="9" pos="5019">
          <p15:clr>
            <a:srgbClr val="A4A3A4"/>
          </p15:clr>
        </p15:guide>
        <p15:guide id="10" pos="5138">
          <p15:clr>
            <a:srgbClr val="A4A3A4"/>
          </p15:clr>
        </p15:guide>
        <p15:guide id="11" pos="6241">
          <p15:clr>
            <a:srgbClr val="A4A3A4"/>
          </p15:clr>
        </p15:guide>
        <p15:guide id="12" pos="6357">
          <p15:clr>
            <a:srgbClr val="A4A3A4"/>
          </p15:clr>
        </p15:guide>
        <p15:guide id="13" pos="7453">
          <p15:clr>
            <a:srgbClr val="A4A3A4"/>
          </p15:clr>
        </p15:guide>
        <p15:guide id="16" orient="horz" pos="225">
          <p15:clr>
            <a:srgbClr val="A4A3A4"/>
          </p15:clr>
        </p15:guide>
        <p15:guide id="17" orient="horz" pos="2180">
          <p15:clr>
            <a:srgbClr val="A4A3A4"/>
          </p15:clr>
        </p15:guide>
        <p15:guide id="18" orient="horz" pos="774">
          <p15:clr>
            <a:srgbClr val="A4A3A4"/>
          </p15:clr>
        </p15:guide>
        <p15:guide id="19" orient="horz" pos="4235">
          <p15:clr>
            <a:srgbClr val="A4A3A4"/>
          </p15:clr>
        </p15:guide>
        <p15:guide id="20" pos="225">
          <p15:clr>
            <a:srgbClr val="A4A3A4"/>
          </p15:clr>
        </p15:guide>
        <p15:guide id="21" orient="horz" pos="3936">
          <p15:clr>
            <a:srgbClr val="A4A3A4"/>
          </p15:clr>
        </p15:guide>
        <p15:guide id="24" orient="horz" pos="653">
          <p15:clr>
            <a:srgbClr val="A4A3A4"/>
          </p15:clr>
        </p15:guide>
        <p15:guide id="25" orient="horz" pos="3870">
          <p15:clr>
            <a:srgbClr val="A4A3A4"/>
          </p15:clr>
        </p15:guide>
        <p15:guide id="26" orient="horz" pos="2322">
          <p15:clr>
            <a:srgbClr val="A4A3A4"/>
          </p15:clr>
        </p15:guide>
        <p15:guide id="27" orient="horz" pos="2463">
          <p15:clr>
            <a:srgbClr val="A4A3A4"/>
          </p15:clr>
        </p15:guide>
        <p15:guide id="28" pos="3849">
          <p15:clr>
            <a:srgbClr val="A4A3A4"/>
          </p15:clr>
        </p15:guide>
        <p15:guide id="29" orient="horz" pos="1026">
          <p15:clr>
            <a:srgbClr val="A4A3A4"/>
          </p15:clr>
        </p15:guide>
        <p15:guide id="30" pos="3682">
          <p15:clr>
            <a:srgbClr val="A4A3A4"/>
          </p15:clr>
        </p15:guide>
        <p15:guide id="31" pos="1595">
          <p15:clr>
            <a:srgbClr val="A4A3A4"/>
          </p15:clr>
        </p15:guide>
        <p15:guide id="32" orient="horz" pos="1952">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ndg.com/pru/adviser/en-gb/funds/prufund-rang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hyperlink" Target="https://www.pruadviser.co.uk/funds/prufund-egr"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hyperlink" Target="https://www.pruadviser.co.uk/funds/prufund-egr/pfip/"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B520F-9A89-4459-8B2B-0BE58F583C7A}"/>
              </a:ext>
            </a:extLst>
          </p:cNvPr>
          <p:cNvSpPr>
            <a:spLocks noGrp="1"/>
          </p:cNvSpPr>
          <p:nvPr>
            <p:ph type="body" sz="quarter" idx="13"/>
          </p:nvPr>
        </p:nvSpPr>
        <p:spPr>
          <a:xfrm>
            <a:off x="782882" y="4067410"/>
            <a:ext cx="9309100" cy="583956"/>
          </a:xfrm>
        </p:spPr>
        <p:txBody>
          <a:bodyPr/>
          <a:lstStyle/>
          <a:p>
            <a:r>
              <a:rPr lang="en-GB" dirty="0"/>
              <a:t>Cat McInally</a:t>
            </a:r>
          </a:p>
        </p:txBody>
      </p:sp>
      <p:sp>
        <p:nvSpPr>
          <p:cNvPr id="3" name="Text Placeholder 2">
            <a:extLst>
              <a:ext uri="{FF2B5EF4-FFF2-40B4-BE49-F238E27FC236}">
                <a16:creationId xmlns:a16="http://schemas.microsoft.com/office/drawing/2014/main" id="{86C59A93-B1E3-4095-9207-2E6027E38D71}"/>
              </a:ext>
            </a:extLst>
          </p:cNvPr>
          <p:cNvSpPr>
            <a:spLocks noGrp="1"/>
          </p:cNvSpPr>
          <p:nvPr>
            <p:ph type="body" sz="quarter" idx="14"/>
          </p:nvPr>
        </p:nvSpPr>
        <p:spPr>
          <a:xfrm>
            <a:off x="782638" y="2630488"/>
            <a:ext cx="11179976" cy="790575"/>
          </a:xfrm>
        </p:spPr>
        <p:txBody>
          <a:bodyPr/>
          <a:lstStyle/>
          <a:p>
            <a:r>
              <a:rPr lang="en-GB" dirty="0"/>
              <a:t>PruFund Quarterly Update – May 2024</a:t>
            </a:r>
          </a:p>
        </p:txBody>
      </p:sp>
      <p:sp>
        <p:nvSpPr>
          <p:cNvPr id="4" name="Text Placeholder 3">
            <a:extLst>
              <a:ext uri="{FF2B5EF4-FFF2-40B4-BE49-F238E27FC236}">
                <a16:creationId xmlns:a16="http://schemas.microsoft.com/office/drawing/2014/main" id="{D5483F48-60BA-FAB7-EEDC-2A5DDA43E981}"/>
              </a:ext>
            </a:extLst>
          </p:cNvPr>
          <p:cNvSpPr txBox="1">
            <a:spLocks/>
          </p:cNvSpPr>
          <p:nvPr/>
        </p:nvSpPr>
        <p:spPr>
          <a:xfrm>
            <a:off x="769938" y="5918200"/>
            <a:ext cx="8692114" cy="790575"/>
          </a:xfrm>
          <a:prstGeom prst="rect">
            <a:avLst/>
          </a:prstGeom>
        </p:spPr>
        <p:txBody>
          <a:bodyPr vert="horz" lIns="0" tIns="45720" rIns="91440" bIns="45720" rtlCol="0">
            <a:noAutofit/>
          </a:bodyPr>
          <a:lstStyle>
            <a:lvl1pPr marL="228594" indent="-228594" algn="l" defTabSz="914377" rtl="0" eaLnBrk="1" latinLnBrk="0" hangingPunct="1">
              <a:lnSpc>
                <a:spcPct val="80000"/>
              </a:lnSpc>
              <a:spcBef>
                <a:spcPts val="800"/>
              </a:spcBef>
              <a:buClr>
                <a:schemeClr val="accent2"/>
              </a:buClr>
              <a:buSzPct val="85000"/>
              <a:buFont typeface="Calibri" panose="020F0502020204030204" pitchFamily="34" charset="0"/>
              <a:buChar char="•"/>
              <a:defRPr sz="2600" kern="1200">
                <a:solidFill>
                  <a:schemeClr val="tx1"/>
                </a:solidFill>
                <a:latin typeface="+mj-lt"/>
                <a:ea typeface="+mn-ea"/>
                <a:cs typeface="+mn-cs"/>
              </a:defRPr>
            </a:lvl1pPr>
            <a:lvl2pPr marL="492125" indent="-222250" algn="l" defTabSz="914377" rtl="0" eaLnBrk="1" latinLnBrk="0" hangingPunct="1">
              <a:lnSpc>
                <a:spcPct val="80000"/>
              </a:lnSpc>
              <a:spcBef>
                <a:spcPts val="800"/>
              </a:spcBef>
              <a:buClr>
                <a:schemeClr val="accent2"/>
              </a:buClr>
              <a:buSzPct val="85000"/>
              <a:buFont typeface="Calibri" panose="020F0502020204030204" pitchFamily="34" charset="0"/>
              <a:buChar char="•"/>
              <a:tabLst/>
              <a:defRPr sz="2600" kern="1200">
                <a:solidFill>
                  <a:schemeClr val="tx1"/>
                </a:solidFill>
                <a:latin typeface="+mj-lt"/>
                <a:ea typeface="+mn-ea"/>
                <a:cs typeface="+mn-cs"/>
              </a:defRPr>
            </a:lvl2pPr>
            <a:lvl3pPr marL="714375" indent="-222250" algn="l" defTabSz="914377" rtl="0" eaLnBrk="1" latinLnBrk="0" hangingPunct="1">
              <a:lnSpc>
                <a:spcPct val="80000"/>
              </a:lnSpc>
              <a:spcBef>
                <a:spcPts val="600"/>
              </a:spcBef>
              <a:buClr>
                <a:schemeClr val="accent2"/>
              </a:buClr>
              <a:buSzPct val="85000"/>
              <a:buFont typeface="Calibri" panose="020F0502020204030204" pitchFamily="34" charset="0"/>
              <a:buChar char="•"/>
              <a:tabLst/>
              <a:defRPr sz="2400" kern="1200">
                <a:solidFill>
                  <a:schemeClr val="tx1"/>
                </a:solidFill>
                <a:latin typeface="+mj-lt"/>
                <a:ea typeface="+mn-ea"/>
                <a:cs typeface="+mn-cs"/>
              </a:defRPr>
            </a:lvl3pPr>
            <a:lvl4pPr marL="936625" indent="-222250" algn="l" defTabSz="914377" rtl="0" eaLnBrk="1" latinLnBrk="0" hangingPunct="1">
              <a:lnSpc>
                <a:spcPct val="80000"/>
              </a:lnSpc>
              <a:spcBef>
                <a:spcPts val="600"/>
              </a:spcBef>
              <a:buClr>
                <a:schemeClr val="accent2"/>
              </a:buClr>
              <a:buSzPct val="85000"/>
              <a:buFont typeface="Calibri" panose="020F0502020204030204" pitchFamily="34" charset="0"/>
              <a:buChar char="•"/>
              <a:tabLst/>
              <a:defRPr sz="24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GB" dirty="0">
                <a:solidFill>
                  <a:schemeClr val="bg1"/>
                </a:solidFill>
              </a:rPr>
              <a:t>This is for UK adviser use only</a:t>
            </a:r>
          </a:p>
        </p:txBody>
      </p:sp>
    </p:spTree>
    <p:extLst>
      <p:ext uri="{BB962C8B-B14F-4D97-AF65-F5344CB8AC3E}">
        <p14:creationId xmlns:p14="http://schemas.microsoft.com/office/powerpoint/2010/main" val="296600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7921460A-81FE-49E7-945D-1AC8F174D82E}"/>
              </a:ext>
            </a:extLst>
          </p:cNvPr>
          <p:cNvGraphicFramePr>
            <a:graphicFrameLocks noGrp="1"/>
          </p:cNvGraphicFramePr>
          <p:nvPr>
            <p:ph idx="1"/>
            <p:extLst>
              <p:ext uri="{D42A27DB-BD31-4B8C-83A1-F6EECF244321}">
                <p14:modId xmlns:p14="http://schemas.microsoft.com/office/powerpoint/2010/main" val="599758373"/>
              </p:ext>
            </p:extLst>
          </p:nvPr>
        </p:nvGraphicFramePr>
        <p:xfrm>
          <a:off x="612775" y="2168525"/>
          <a:ext cx="4666467" cy="3114040"/>
        </p:xfrm>
        <a:graphic>
          <a:graphicData uri="http://schemas.openxmlformats.org/drawingml/2006/table">
            <a:tbl>
              <a:tblPr firstRow="1" bandRow="1">
                <a:tableStyleId>{5C22544A-7EE6-4342-B048-85BDC9FD1C3A}</a:tableStyleId>
              </a:tblPr>
              <a:tblGrid>
                <a:gridCol w="2082685">
                  <a:extLst>
                    <a:ext uri="{9D8B030D-6E8A-4147-A177-3AD203B41FA5}">
                      <a16:colId xmlns:a16="http://schemas.microsoft.com/office/drawing/2014/main" val="3409586083"/>
                    </a:ext>
                  </a:extLst>
                </a:gridCol>
                <a:gridCol w="1291891">
                  <a:extLst>
                    <a:ext uri="{9D8B030D-6E8A-4147-A177-3AD203B41FA5}">
                      <a16:colId xmlns:a16="http://schemas.microsoft.com/office/drawing/2014/main" val="3065036070"/>
                    </a:ext>
                  </a:extLst>
                </a:gridCol>
                <a:gridCol w="1291891">
                  <a:extLst>
                    <a:ext uri="{9D8B030D-6E8A-4147-A177-3AD203B41FA5}">
                      <a16:colId xmlns:a16="http://schemas.microsoft.com/office/drawing/2014/main" val="411794593"/>
                    </a:ext>
                  </a:extLst>
                </a:gridCol>
              </a:tblGrid>
              <a:tr h="370840">
                <a:tc>
                  <a:txBody>
                    <a:bodyPr/>
                    <a:lstStyle/>
                    <a:p>
                      <a:r>
                        <a:rPr lang="en-GB" sz="1800" dirty="0"/>
                        <a:t>PruFund version</a:t>
                      </a:r>
                    </a:p>
                  </a:txBody>
                  <a:tcPr/>
                </a:tc>
                <a:tc>
                  <a:txBody>
                    <a:bodyPr/>
                    <a:lstStyle/>
                    <a:p>
                      <a:pPr algn="ctr"/>
                      <a:r>
                        <a:rPr lang="en-GB" sz="1400" dirty="0"/>
                        <a:t>Last negative UPA</a:t>
                      </a:r>
                    </a:p>
                  </a:txBody>
                  <a:tcPr anchor="ctr"/>
                </a:tc>
                <a:tc>
                  <a:txBody>
                    <a:bodyPr/>
                    <a:lstStyle/>
                    <a:p>
                      <a:pPr algn="ctr"/>
                      <a:r>
                        <a:rPr lang="en-GB" sz="1800" dirty="0"/>
                        <a:t>UPA</a:t>
                      </a:r>
                    </a:p>
                  </a:txBody>
                  <a:tcPr/>
                </a:tc>
                <a:extLst>
                  <a:ext uri="{0D108BD9-81ED-4DB2-BD59-A6C34878D82A}">
                    <a16:rowId xmlns:a16="http://schemas.microsoft.com/office/drawing/2014/main" val="2449478718"/>
                  </a:ext>
                </a:extLst>
              </a:tr>
              <a:tr h="370840">
                <a:tc>
                  <a:txBody>
                    <a:bodyPr/>
                    <a:lstStyle/>
                    <a:p>
                      <a:r>
                        <a:rPr lang="en-GB" sz="1800" dirty="0"/>
                        <a:t>Growth</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500597925"/>
                  </a:ext>
                </a:extLst>
              </a:tr>
              <a:tr h="370840">
                <a:tc>
                  <a:txBody>
                    <a:bodyPr/>
                    <a:lstStyle/>
                    <a:p>
                      <a:r>
                        <a:rPr lang="en-GB" sz="1800" dirty="0"/>
                        <a:t>Cautious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2055917438"/>
                  </a:ext>
                </a:extLst>
              </a:tr>
              <a:tr h="370840">
                <a:tc>
                  <a:txBody>
                    <a:bodyPr/>
                    <a:lstStyle/>
                    <a:p>
                      <a:r>
                        <a:rPr lang="en-GB" sz="1800" dirty="0"/>
                        <a:t>Risk Managed 1</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2685609946"/>
                  </a:ext>
                </a:extLst>
              </a:tr>
              <a:tr h="370840">
                <a:tc>
                  <a:txBody>
                    <a:bodyPr/>
                    <a:lstStyle/>
                    <a:p>
                      <a:r>
                        <a:rPr lang="en-GB" sz="1800" dirty="0"/>
                        <a:t>Risk Managed 2</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B656D"/>
                          </a:solidFill>
                          <a:effectLst/>
                          <a:uLnTx/>
                          <a:uFillTx/>
                          <a:latin typeface="Calibri" panose="020F0502020204030204"/>
                          <a:ea typeface="+mn-ea"/>
                          <a:cs typeface="+mn-cs"/>
                        </a:rPr>
                        <a:t>25/08/2023</a:t>
                      </a:r>
                      <a:endPar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endParaRPr>
                    </a:p>
                  </a:txBody>
                  <a:tcPr anchor="ctr"/>
                </a:tc>
                <a:tc>
                  <a:txBody>
                    <a:bodyPr/>
                    <a:lstStyle/>
                    <a:p>
                      <a:pPr algn="ctr"/>
                      <a:endParaRPr lang="en-GB" sz="1800" dirty="0"/>
                    </a:p>
                  </a:txBody>
                  <a:tcPr/>
                </a:tc>
                <a:extLst>
                  <a:ext uri="{0D108BD9-81ED-4DB2-BD59-A6C34878D82A}">
                    <a16:rowId xmlns:a16="http://schemas.microsoft.com/office/drawing/2014/main" val="948323012"/>
                  </a:ext>
                </a:extLst>
              </a:tr>
              <a:tr h="370840">
                <a:tc>
                  <a:txBody>
                    <a:bodyPr/>
                    <a:lstStyle/>
                    <a:p>
                      <a:r>
                        <a:rPr lang="en-GB" sz="1800" dirty="0"/>
                        <a:t>Risk Managed 3</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3402051896"/>
                  </a:ext>
                </a:extLst>
              </a:tr>
              <a:tr h="370840">
                <a:tc>
                  <a:txBody>
                    <a:bodyPr/>
                    <a:lstStyle/>
                    <a:p>
                      <a:r>
                        <a:rPr lang="en-GB" sz="1800" dirty="0"/>
                        <a:t>Risk Managed 4</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1902023365"/>
                  </a:ext>
                </a:extLst>
              </a:tr>
              <a:tr h="370840">
                <a:tc>
                  <a:txBody>
                    <a:bodyPr/>
                    <a:lstStyle/>
                    <a:p>
                      <a:r>
                        <a:rPr lang="en-GB" sz="1800" dirty="0"/>
                        <a:t>Risk Managed 5</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3051396449"/>
                  </a:ext>
                </a:extLst>
              </a:tr>
            </a:tbl>
          </a:graphicData>
        </a:graphic>
      </p:graphicFrame>
      <p:sp>
        <p:nvSpPr>
          <p:cNvPr id="4" name="Footer Placeholder 3">
            <a:extLst>
              <a:ext uri="{FF2B5EF4-FFF2-40B4-BE49-F238E27FC236}">
                <a16:creationId xmlns:a16="http://schemas.microsoft.com/office/drawing/2014/main" id="{82478A91-F352-40F4-88FC-1AC58C10E7B2}"/>
              </a:ext>
            </a:extLst>
          </p:cNvPr>
          <p:cNvSpPr>
            <a:spLocks noGrp="1"/>
          </p:cNvSpPr>
          <p:nvPr>
            <p:ph type="ftr" sz="quarter" idx="11"/>
          </p:nvPr>
        </p:nvSpPr>
        <p:spPr/>
        <p:txBody>
          <a:bodyPr/>
          <a:lstStyle/>
          <a:p>
            <a:r>
              <a:rPr lang="en-GB" dirty="0"/>
              <a:t> </a:t>
            </a:r>
          </a:p>
        </p:txBody>
      </p:sp>
      <p:sp>
        <p:nvSpPr>
          <p:cNvPr id="5" name="Text Placeholder 4">
            <a:extLst>
              <a:ext uri="{FF2B5EF4-FFF2-40B4-BE49-F238E27FC236}">
                <a16:creationId xmlns:a16="http://schemas.microsoft.com/office/drawing/2014/main" id="{868CD6DB-CE81-44A6-925E-105DE1A4C8B0}"/>
              </a:ext>
            </a:extLst>
          </p:cNvPr>
          <p:cNvSpPr>
            <a:spLocks noGrp="1"/>
          </p:cNvSpPr>
          <p:nvPr>
            <p:ph type="body" sz="quarter" idx="13"/>
          </p:nvPr>
        </p:nvSpPr>
        <p:spPr/>
        <p:txBody>
          <a:bodyPr/>
          <a:lstStyle/>
          <a:p>
            <a:r>
              <a:rPr lang="en-GB" dirty="0"/>
              <a:t>Onshore Bonds – S2</a:t>
            </a:r>
          </a:p>
        </p:txBody>
      </p:sp>
      <p:sp>
        <p:nvSpPr>
          <p:cNvPr id="11" name="TextBox 10">
            <a:extLst>
              <a:ext uri="{FF2B5EF4-FFF2-40B4-BE49-F238E27FC236}">
                <a16:creationId xmlns:a16="http://schemas.microsoft.com/office/drawing/2014/main" id="{5296CD47-CF63-47E3-9B45-2EA9ABACDC27}"/>
              </a:ext>
            </a:extLst>
          </p:cNvPr>
          <p:cNvSpPr txBox="1"/>
          <p:nvPr/>
        </p:nvSpPr>
        <p:spPr>
          <a:xfrm>
            <a:off x="612000" y="6235200"/>
            <a:ext cx="10951200" cy="461665"/>
          </a:xfrm>
          <a:prstGeom prst="rect">
            <a:avLst/>
          </a:prstGeom>
          <a:noFill/>
        </p:spPr>
        <p:txBody>
          <a:bodyPr wrap="square" rtlCol="0">
            <a:spAutoFit/>
          </a:bodyPr>
          <a:lstStyle/>
          <a:p>
            <a:pPr eaLnBrk="0" hangingPunct="0"/>
            <a:r>
              <a:rPr lang="en-GB" sz="1200" dirty="0"/>
              <a:t>Source: Prudential.  Full details at </a:t>
            </a:r>
            <a:r>
              <a:rPr lang="en-GB" sz="1200" dirty="0">
                <a:hlinkClick r:id="rId3"/>
              </a:rPr>
              <a:t>https://www.mandg.com/pru/adviser/en-gb/funds/prufund-range</a:t>
            </a:r>
            <a:endParaRPr lang="en-GB" sz="1200" dirty="0">
              <a:solidFill>
                <a:srgbClr val="5B6670"/>
              </a:solidFill>
              <a:ea typeface="ＭＳ Ｐゴシック" panose="020B0600070205080204" pitchFamily="34" charset="-128"/>
            </a:endParaRPr>
          </a:p>
          <a:p>
            <a:pPr eaLnBrk="0" hangingPunct="0"/>
            <a:endParaRPr lang="en-GB" sz="1200" dirty="0">
              <a:solidFill>
                <a:srgbClr val="5B6670"/>
              </a:solidFill>
              <a:highlight>
                <a:srgbClr val="FFFF00"/>
              </a:highlight>
              <a:ea typeface="ＭＳ Ｐゴシック" panose="020B0600070205080204" pitchFamily="34" charset="-128"/>
            </a:endParaRPr>
          </a:p>
        </p:txBody>
      </p:sp>
      <p:sp>
        <p:nvSpPr>
          <p:cNvPr id="12" name="Title 1">
            <a:extLst>
              <a:ext uri="{FF2B5EF4-FFF2-40B4-BE49-F238E27FC236}">
                <a16:creationId xmlns:a16="http://schemas.microsoft.com/office/drawing/2014/main" id="{33B6E3B7-A81E-46F7-8A9E-F5665C1E4FB4}"/>
              </a:ext>
            </a:extLst>
          </p:cNvPr>
          <p:cNvSpPr>
            <a:spLocks noGrp="1"/>
          </p:cNvSpPr>
          <p:nvPr>
            <p:ph type="title"/>
          </p:nvPr>
        </p:nvSpPr>
        <p:spPr>
          <a:xfrm>
            <a:off x="612775" y="504825"/>
            <a:ext cx="11007725" cy="862013"/>
          </a:xfrm>
        </p:spPr>
        <p:txBody>
          <a:bodyPr/>
          <a:lstStyle/>
          <a:p>
            <a:r>
              <a:rPr lang="en-GB" dirty="0"/>
              <a:t>UPA position 25 May 2024</a:t>
            </a:r>
          </a:p>
        </p:txBody>
      </p:sp>
    </p:spTree>
    <p:extLst>
      <p:ext uri="{BB962C8B-B14F-4D97-AF65-F5344CB8AC3E}">
        <p14:creationId xmlns:p14="http://schemas.microsoft.com/office/powerpoint/2010/main" val="102852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641A-2EDC-47F5-AEE0-67131B80C670}"/>
              </a:ext>
            </a:extLst>
          </p:cNvPr>
          <p:cNvSpPr>
            <a:spLocks noGrp="1"/>
          </p:cNvSpPr>
          <p:nvPr>
            <p:ph type="title"/>
          </p:nvPr>
        </p:nvSpPr>
        <p:spPr/>
        <p:txBody>
          <a:bodyPr/>
          <a:lstStyle/>
          <a:p>
            <a:r>
              <a:rPr lang="en-GB" dirty="0"/>
              <a:t>UPA position 25 May 2024</a:t>
            </a:r>
          </a:p>
        </p:txBody>
      </p:sp>
      <p:sp>
        <p:nvSpPr>
          <p:cNvPr id="4" name="Footer Placeholder 3">
            <a:extLst>
              <a:ext uri="{FF2B5EF4-FFF2-40B4-BE49-F238E27FC236}">
                <a16:creationId xmlns:a16="http://schemas.microsoft.com/office/drawing/2014/main" id="{82478A91-F352-40F4-88FC-1AC58C10E7B2}"/>
              </a:ext>
            </a:extLst>
          </p:cNvPr>
          <p:cNvSpPr>
            <a:spLocks noGrp="1"/>
          </p:cNvSpPr>
          <p:nvPr>
            <p:ph type="ftr" sz="quarter" idx="11"/>
          </p:nvPr>
        </p:nvSpPr>
        <p:spPr/>
        <p:txBody>
          <a:bodyPr/>
          <a:lstStyle/>
          <a:p>
            <a:r>
              <a:rPr lang="en-GB" dirty="0"/>
              <a:t> </a:t>
            </a:r>
          </a:p>
        </p:txBody>
      </p:sp>
      <p:graphicFrame>
        <p:nvGraphicFramePr>
          <p:cNvPr id="10" name="Table 10">
            <a:extLst>
              <a:ext uri="{FF2B5EF4-FFF2-40B4-BE49-F238E27FC236}">
                <a16:creationId xmlns:a16="http://schemas.microsoft.com/office/drawing/2014/main" id="{83D3214C-9EA4-4241-A166-A86E7F0EC0D7}"/>
              </a:ext>
            </a:extLst>
          </p:cNvPr>
          <p:cNvGraphicFramePr>
            <a:graphicFrameLocks noGrp="1"/>
          </p:cNvGraphicFramePr>
          <p:nvPr>
            <p:ph idx="14"/>
            <p:extLst>
              <p:ext uri="{D42A27DB-BD31-4B8C-83A1-F6EECF244321}">
                <p14:modId xmlns:p14="http://schemas.microsoft.com/office/powerpoint/2010/main" val="2378579464"/>
              </p:ext>
            </p:extLst>
          </p:nvPr>
        </p:nvGraphicFramePr>
        <p:xfrm>
          <a:off x="612000" y="2314485"/>
          <a:ext cx="4666467" cy="2743200"/>
        </p:xfrm>
        <a:graphic>
          <a:graphicData uri="http://schemas.openxmlformats.org/drawingml/2006/table">
            <a:tbl>
              <a:tblPr firstRow="1" bandRow="1">
                <a:tableStyleId>{5C22544A-7EE6-4342-B048-85BDC9FD1C3A}</a:tableStyleId>
              </a:tblPr>
              <a:tblGrid>
                <a:gridCol w="2082685">
                  <a:extLst>
                    <a:ext uri="{9D8B030D-6E8A-4147-A177-3AD203B41FA5}">
                      <a16:colId xmlns:a16="http://schemas.microsoft.com/office/drawing/2014/main" val="2128302853"/>
                    </a:ext>
                  </a:extLst>
                </a:gridCol>
                <a:gridCol w="1291891">
                  <a:extLst>
                    <a:ext uri="{9D8B030D-6E8A-4147-A177-3AD203B41FA5}">
                      <a16:colId xmlns:a16="http://schemas.microsoft.com/office/drawing/2014/main" val="2046236913"/>
                    </a:ext>
                  </a:extLst>
                </a:gridCol>
                <a:gridCol w="1291891">
                  <a:extLst>
                    <a:ext uri="{9D8B030D-6E8A-4147-A177-3AD203B41FA5}">
                      <a16:colId xmlns:a16="http://schemas.microsoft.com/office/drawing/2014/main" val="4158231791"/>
                    </a:ext>
                  </a:extLst>
                </a:gridCol>
              </a:tblGrid>
              <a:tr h="370840">
                <a:tc>
                  <a:txBody>
                    <a:bodyPr/>
                    <a:lstStyle/>
                    <a:p>
                      <a:r>
                        <a:rPr lang="en-GB" sz="1800" dirty="0"/>
                        <a:t>PruFund version</a:t>
                      </a:r>
                    </a:p>
                  </a:txBody>
                  <a:tcPr/>
                </a:tc>
                <a:tc>
                  <a:txBody>
                    <a:bodyPr/>
                    <a:lstStyle/>
                    <a:p>
                      <a:pPr algn="ctr"/>
                      <a:r>
                        <a:rPr lang="en-GB" sz="1400" dirty="0"/>
                        <a:t>Last negative UPA</a:t>
                      </a:r>
                    </a:p>
                  </a:txBody>
                  <a:tcPr anchor="ctr"/>
                </a:tc>
                <a:tc>
                  <a:txBody>
                    <a:bodyPr/>
                    <a:lstStyle/>
                    <a:p>
                      <a:pPr algn="ctr"/>
                      <a:r>
                        <a:rPr lang="en-GB" sz="1800" dirty="0"/>
                        <a:t>UPA</a:t>
                      </a:r>
                    </a:p>
                  </a:txBody>
                  <a:tcPr/>
                </a:tc>
                <a:extLst>
                  <a:ext uri="{0D108BD9-81ED-4DB2-BD59-A6C34878D82A}">
                    <a16:rowId xmlns:a16="http://schemas.microsoft.com/office/drawing/2014/main" val="1643022991"/>
                  </a:ext>
                </a:extLst>
              </a:tr>
              <a:tr h="370840">
                <a:tc>
                  <a:txBody>
                    <a:bodyPr/>
                    <a:lstStyle/>
                    <a:p>
                      <a:r>
                        <a:rPr lang="en-GB" sz="1800" dirty="0"/>
                        <a:t>Growth</a:t>
                      </a:r>
                    </a:p>
                  </a:txBody>
                  <a:tcPr/>
                </a:tc>
                <a:tc>
                  <a:txBody>
                    <a:bodyPr/>
                    <a:lstStyle/>
                    <a:p>
                      <a:pPr algn="ctr"/>
                      <a:r>
                        <a:rPr lang="en-GB" sz="1400" dirty="0"/>
                        <a:t>25/08/2023</a:t>
                      </a:r>
                    </a:p>
                  </a:txBody>
                  <a:tcPr anchor="ctr"/>
                </a:tc>
                <a:tc>
                  <a:txBody>
                    <a:bodyPr/>
                    <a:lstStyle/>
                    <a:p>
                      <a:pPr algn="ctr"/>
                      <a:endParaRPr lang="en-GB" sz="1800" dirty="0"/>
                    </a:p>
                  </a:txBody>
                  <a:tcPr/>
                </a:tc>
                <a:extLst>
                  <a:ext uri="{0D108BD9-81ED-4DB2-BD59-A6C34878D82A}">
                    <a16:rowId xmlns:a16="http://schemas.microsoft.com/office/drawing/2014/main" val="3357424020"/>
                  </a:ext>
                </a:extLst>
              </a:tr>
              <a:tr h="370840">
                <a:tc>
                  <a:txBody>
                    <a:bodyPr/>
                    <a:lstStyle/>
                    <a:p>
                      <a:r>
                        <a:rPr lang="en-GB" sz="1800" dirty="0"/>
                        <a:t>Cautious</a:t>
                      </a:r>
                    </a:p>
                  </a:txBody>
                  <a:tcPr/>
                </a:tc>
                <a:tc>
                  <a:txBody>
                    <a:bodyPr/>
                    <a:lstStyle/>
                    <a:p>
                      <a:pPr algn="ctr"/>
                      <a:r>
                        <a:rPr lang="en-GB" sz="1400" dirty="0"/>
                        <a:t>18/10/2022</a:t>
                      </a:r>
                    </a:p>
                  </a:txBody>
                  <a:tcPr anchor="ctr"/>
                </a:tc>
                <a:tc>
                  <a:txBody>
                    <a:bodyPr/>
                    <a:lstStyle/>
                    <a:p>
                      <a:pPr algn="ctr"/>
                      <a:endParaRPr lang="en-GB" sz="1800" dirty="0"/>
                    </a:p>
                  </a:txBody>
                  <a:tcPr/>
                </a:tc>
                <a:extLst>
                  <a:ext uri="{0D108BD9-81ED-4DB2-BD59-A6C34878D82A}">
                    <a16:rowId xmlns:a16="http://schemas.microsoft.com/office/drawing/2014/main" val="1439249955"/>
                  </a:ext>
                </a:extLst>
              </a:tr>
              <a:tr h="370840">
                <a:tc>
                  <a:txBody>
                    <a:bodyPr/>
                    <a:lstStyle/>
                    <a:p>
                      <a:r>
                        <a:rPr lang="en-GB" sz="1800" dirty="0"/>
                        <a:t>Risk Managed 1</a:t>
                      </a:r>
                    </a:p>
                  </a:txBody>
                  <a:tcPr/>
                </a:tc>
                <a:tc>
                  <a:txBody>
                    <a:bodyPr/>
                    <a:lstStyle/>
                    <a:p>
                      <a:pPr algn="ctr"/>
                      <a:r>
                        <a:rPr lang="en-GB" sz="1400" dirty="0"/>
                        <a:t>25/08/2023</a:t>
                      </a:r>
                    </a:p>
                  </a:txBody>
                  <a:tcPr anchor="ctr"/>
                </a:tc>
                <a:tc>
                  <a:txBody>
                    <a:bodyPr/>
                    <a:lstStyle/>
                    <a:p>
                      <a:pPr algn="ctr"/>
                      <a:endParaRPr lang="en-GB" sz="1800" dirty="0"/>
                    </a:p>
                  </a:txBody>
                  <a:tcPr/>
                </a:tc>
                <a:extLst>
                  <a:ext uri="{0D108BD9-81ED-4DB2-BD59-A6C34878D82A}">
                    <a16:rowId xmlns:a16="http://schemas.microsoft.com/office/drawing/2014/main" val="1915195444"/>
                  </a:ext>
                </a:extLst>
              </a:tr>
              <a:tr h="370840">
                <a:tc>
                  <a:txBody>
                    <a:bodyPr/>
                    <a:lstStyle/>
                    <a:p>
                      <a:r>
                        <a:rPr lang="en-GB" sz="1800" dirty="0"/>
                        <a:t>Risk Managed 2</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647962047"/>
                  </a:ext>
                </a:extLst>
              </a:tr>
              <a:tr h="370840">
                <a:tc>
                  <a:txBody>
                    <a:bodyPr/>
                    <a:lstStyle/>
                    <a:p>
                      <a:r>
                        <a:rPr lang="en-GB" sz="1800" dirty="0"/>
                        <a:t>Risk Managed 3</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1650294973"/>
                  </a:ext>
                </a:extLst>
              </a:tr>
              <a:tr h="370840">
                <a:tc>
                  <a:txBody>
                    <a:bodyPr/>
                    <a:lstStyle/>
                    <a:p>
                      <a:r>
                        <a:rPr lang="en-GB" sz="1800" dirty="0"/>
                        <a:t>Risk Managed 4</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656D"/>
                          </a:solidFill>
                          <a:effectLst/>
                          <a:uLnTx/>
                          <a:uFillTx/>
                          <a:latin typeface="Calibri" panose="020F0502020204030204"/>
                          <a:ea typeface="+mn-ea"/>
                          <a:cs typeface="+mn-cs"/>
                        </a:rPr>
                        <a:t>25/08/2023</a:t>
                      </a:r>
                    </a:p>
                  </a:txBody>
                  <a:tcPr anchor="ctr"/>
                </a:tc>
                <a:tc>
                  <a:txBody>
                    <a:bodyPr/>
                    <a:lstStyle/>
                    <a:p>
                      <a:pPr algn="ctr"/>
                      <a:endParaRPr lang="en-GB" sz="1800" dirty="0"/>
                    </a:p>
                  </a:txBody>
                  <a:tcPr/>
                </a:tc>
                <a:extLst>
                  <a:ext uri="{0D108BD9-81ED-4DB2-BD59-A6C34878D82A}">
                    <a16:rowId xmlns:a16="http://schemas.microsoft.com/office/drawing/2014/main" val="3620551374"/>
                  </a:ext>
                </a:extLst>
              </a:tr>
            </a:tbl>
          </a:graphicData>
        </a:graphic>
      </p:graphicFrame>
      <p:sp>
        <p:nvSpPr>
          <p:cNvPr id="7" name="Text Placeholder 6">
            <a:extLst>
              <a:ext uri="{FF2B5EF4-FFF2-40B4-BE49-F238E27FC236}">
                <a16:creationId xmlns:a16="http://schemas.microsoft.com/office/drawing/2014/main" id="{CD43DA90-2F06-45E0-B2D4-023373244171}"/>
              </a:ext>
            </a:extLst>
          </p:cNvPr>
          <p:cNvSpPr>
            <a:spLocks noGrp="1"/>
          </p:cNvSpPr>
          <p:nvPr>
            <p:ph type="body" sz="quarter" idx="15"/>
          </p:nvPr>
        </p:nvSpPr>
        <p:spPr>
          <a:xfrm>
            <a:off x="728944" y="1734345"/>
            <a:ext cx="5358656" cy="447675"/>
          </a:xfrm>
        </p:spPr>
        <p:txBody>
          <a:bodyPr/>
          <a:lstStyle/>
          <a:p>
            <a:r>
              <a:rPr lang="en-GB" dirty="0"/>
              <a:t>Pensions - Series A</a:t>
            </a:r>
          </a:p>
        </p:txBody>
      </p:sp>
      <p:sp>
        <p:nvSpPr>
          <p:cNvPr id="9" name="TextBox 8">
            <a:extLst>
              <a:ext uri="{FF2B5EF4-FFF2-40B4-BE49-F238E27FC236}">
                <a16:creationId xmlns:a16="http://schemas.microsoft.com/office/drawing/2014/main" id="{F3CA16D7-42EC-4E11-936B-F8A2A57458D9}"/>
              </a:ext>
            </a:extLst>
          </p:cNvPr>
          <p:cNvSpPr txBox="1"/>
          <p:nvPr/>
        </p:nvSpPr>
        <p:spPr>
          <a:xfrm>
            <a:off x="612000" y="6235200"/>
            <a:ext cx="10951200" cy="461665"/>
          </a:xfrm>
          <a:prstGeom prst="rect">
            <a:avLst/>
          </a:prstGeom>
          <a:noFill/>
        </p:spPr>
        <p:txBody>
          <a:bodyPr wrap="square" rtlCol="0">
            <a:spAutoFit/>
          </a:bodyPr>
          <a:lstStyle/>
          <a:p>
            <a:pPr eaLnBrk="0" hangingPunct="0"/>
            <a:r>
              <a:rPr lang="en-GB" sz="1200" dirty="0"/>
              <a:t>Source: Prudential.  Full details at </a:t>
            </a: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For full details of all EGRs: https://www.mandg.com/pru/customer/en-gb/funds/investment-fund-range/prufund/prufund-range</a:t>
            </a:r>
          </a:p>
          <a:p>
            <a:pPr eaLnBrk="0" hangingPunct="0"/>
            <a:endParaRPr lang="en-GB" sz="1200" dirty="0">
              <a:solidFill>
                <a:srgbClr val="5B6670"/>
              </a:solidFill>
              <a:ea typeface="ＭＳ Ｐゴシック" panose="020B0600070205080204" pitchFamily="34" charset="-128"/>
            </a:endParaRPr>
          </a:p>
        </p:txBody>
      </p:sp>
      <p:graphicFrame>
        <p:nvGraphicFramePr>
          <p:cNvPr id="13" name="Table 10">
            <a:extLst>
              <a:ext uri="{FF2B5EF4-FFF2-40B4-BE49-F238E27FC236}">
                <a16:creationId xmlns:a16="http://schemas.microsoft.com/office/drawing/2014/main" id="{58BF7B43-C739-F3C6-B4AB-0E954892A9DE}"/>
              </a:ext>
            </a:extLst>
          </p:cNvPr>
          <p:cNvGraphicFramePr>
            <a:graphicFrameLocks/>
          </p:cNvGraphicFramePr>
          <p:nvPr>
            <p:extLst>
              <p:ext uri="{D42A27DB-BD31-4B8C-83A1-F6EECF244321}">
                <p14:modId xmlns:p14="http://schemas.microsoft.com/office/powerpoint/2010/main" val="1017541950"/>
              </p:ext>
            </p:extLst>
          </p:nvPr>
        </p:nvGraphicFramePr>
        <p:xfrm>
          <a:off x="6282879" y="2329591"/>
          <a:ext cx="4666467" cy="3114040"/>
        </p:xfrm>
        <a:graphic>
          <a:graphicData uri="http://schemas.openxmlformats.org/drawingml/2006/table">
            <a:tbl>
              <a:tblPr firstRow="1" bandRow="1">
                <a:tableStyleId>{5C22544A-7EE6-4342-B048-85BDC9FD1C3A}</a:tableStyleId>
              </a:tblPr>
              <a:tblGrid>
                <a:gridCol w="2082685">
                  <a:extLst>
                    <a:ext uri="{9D8B030D-6E8A-4147-A177-3AD203B41FA5}">
                      <a16:colId xmlns:a16="http://schemas.microsoft.com/office/drawing/2014/main" val="2128302853"/>
                    </a:ext>
                  </a:extLst>
                </a:gridCol>
                <a:gridCol w="1291891">
                  <a:extLst>
                    <a:ext uri="{9D8B030D-6E8A-4147-A177-3AD203B41FA5}">
                      <a16:colId xmlns:a16="http://schemas.microsoft.com/office/drawing/2014/main" val="464097357"/>
                    </a:ext>
                  </a:extLst>
                </a:gridCol>
                <a:gridCol w="1291891">
                  <a:extLst>
                    <a:ext uri="{9D8B030D-6E8A-4147-A177-3AD203B41FA5}">
                      <a16:colId xmlns:a16="http://schemas.microsoft.com/office/drawing/2014/main" val="4158231791"/>
                    </a:ext>
                  </a:extLst>
                </a:gridCol>
              </a:tblGrid>
              <a:tr h="370840">
                <a:tc>
                  <a:txBody>
                    <a:bodyPr/>
                    <a:lstStyle/>
                    <a:p>
                      <a:r>
                        <a:rPr lang="en-GB" sz="1800" dirty="0"/>
                        <a:t>PruFund version</a:t>
                      </a:r>
                    </a:p>
                  </a:txBody>
                  <a:tcPr/>
                </a:tc>
                <a:tc>
                  <a:txBody>
                    <a:bodyPr/>
                    <a:lstStyle/>
                    <a:p>
                      <a:pPr algn="ctr"/>
                      <a:r>
                        <a:rPr lang="en-GB" sz="1400" dirty="0"/>
                        <a:t>Last negative UPA</a:t>
                      </a:r>
                    </a:p>
                  </a:txBody>
                  <a:tcPr anchor="ctr"/>
                </a:tc>
                <a:tc>
                  <a:txBody>
                    <a:bodyPr/>
                    <a:lstStyle/>
                    <a:p>
                      <a:pPr algn="ctr"/>
                      <a:r>
                        <a:rPr lang="en-GB" sz="1800" dirty="0"/>
                        <a:t>UPA</a:t>
                      </a:r>
                    </a:p>
                  </a:txBody>
                  <a:tcPr/>
                </a:tc>
                <a:extLst>
                  <a:ext uri="{0D108BD9-81ED-4DB2-BD59-A6C34878D82A}">
                    <a16:rowId xmlns:a16="http://schemas.microsoft.com/office/drawing/2014/main" val="1643022991"/>
                  </a:ext>
                </a:extLst>
              </a:tr>
              <a:tr h="370840">
                <a:tc>
                  <a:txBody>
                    <a:bodyPr/>
                    <a:lstStyle/>
                    <a:p>
                      <a:r>
                        <a:rPr lang="en-GB" sz="1800" dirty="0"/>
                        <a:t>Growth</a:t>
                      </a:r>
                    </a:p>
                  </a:txBody>
                  <a:tcPr/>
                </a:tc>
                <a:tc>
                  <a:txBody>
                    <a:bodyPr/>
                    <a:lstStyle/>
                    <a:p>
                      <a:pPr algn="ctr"/>
                      <a:endParaRPr lang="en-GB" sz="1400" dirty="0"/>
                    </a:p>
                  </a:txBody>
                  <a:tcPr anchor="ctr"/>
                </a:tc>
                <a:tc>
                  <a:txBody>
                    <a:bodyPr/>
                    <a:lstStyle/>
                    <a:p>
                      <a:pPr algn="ctr"/>
                      <a:endParaRPr lang="en-GB" sz="1800" dirty="0"/>
                    </a:p>
                  </a:txBody>
                  <a:tcPr/>
                </a:tc>
                <a:extLst>
                  <a:ext uri="{0D108BD9-81ED-4DB2-BD59-A6C34878D82A}">
                    <a16:rowId xmlns:a16="http://schemas.microsoft.com/office/drawing/2014/main" val="3357424020"/>
                  </a:ext>
                </a:extLst>
              </a:tr>
              <a:tr h="370840">
                <a:tc>
                  <a:txBody>
                    <a:bodyPr/>
                    <a:lstStyle/>
                    <a:p>
                      <a:r>
                        <a:rPr lang="en-GB" sz="1800" dirty="0"/>
                        <a:t>Cautious</a:t>
                      </a:r>
                    </a:p>
                  </a:txBody>
                  <a:tcPr/>
                </a:tc>
                <a:tc>
                  <a:txBody>
                    <a:bodyPr/>
                    <a:lstStyle/>
                    <a:p>
                      <a:pPr algn="ctr"/>
                      <a:r>
                        <a:rPr lang="en-GB" sz="1400" dirty="0"/>
                        <a:t>25/10/2023</a:t>
                      </a:r>
                    </a:p>
                  </a:txBody>
                  <a:tcPr anchor="ctr"/>
                </a:tc>
                <a:tc>
                  <a:txBody>
                    <a:bodyPr/>
                    <a:lstStyle/>
                    <a:p>
                      <a:pPr algn="ctr"/>
                      <a:endParaRPr lang="en-GB" sz="1800" dirty="0"/>
                    </a:p>
                  </a:txBody>
                  <a:tcPr/>
                </a:tc>
                <a:extLst>
                  <a:ext uri="{0D108BD9-81ED-4DB2-BD59-A6C34878D82A}">
                    <a16:rowId xmlns:a16="http://schemas.microsoft.com/office/drawing/2014/main" val="1439249955"/>
                  </a:ext>
                </a:extLst>
              </a:tr>
              <a:tr h="370840">
                <a:tc>
                  <a:txBody>
                    <a:bodyPr/>
                    <a:lstStyle/>
                    <a:p>
                      <a:r>
                        <a:rPr lang="en-GB" sz="1800" dirty="0"/>
                        <a:t>Risk Managed 1</a:t>
                      </a:r>
                    </a:p>
                  </a:txBody>
                  <a:tcPr/>
                </a:tc>
                <a:tc>
                  <a:txBody>
                    <a:bodyPr/>
                    <a:lstStyle/>
                    <a:p>
                      <a:pPr algn="ctr"/>
                      <a:r>
                        <a:rPr lang="en-GB" sz="1400" dirty="0"/>
                        <a:t>25/10/2023</a:t>
                      </a:r>
                    </a:p>
                  </a:txBody>
                  <a:tcPr anchor="ctr"/>
                </a:tc>
                <a:tc>
                  <a:txBody>
                    <a:bodyPr/>
                    <a:lstStyle/>
                    <a:p>
                      <a:pPr algn="ctr"/>
                      <a:endParaRPr lang="en-GB" sz="1800" dirty="0"/>
                    </a:p>
                  </a:txBody>
                  <a:tcPr/>
                </a:tc>
                <a:extLst>
                  <a:ext uri="{0D108BD9-81ED-4DB2-BD59-A6C34878D82A}">
                    <a16:rowId xmlns:a16="http://schemas.microsoft.com/office/drawing/2014/main" val="1915195444"/>
                  </a:ext>
                </a:extLst>
              </a:tr>
              <a:tr h="370840">
                <a:tc>
                  <a:txBody>
                    <a:bodyPr/>
                    <a:lstStyle/>
                    <a:p>
                      <a:r>
                        <a:rPr lang="en-GB" sz="1800" dirty="0"/>
                        <a:t>Risk Managed 2</a:t>
                      </a:r>
                    </a:p>
                  </a:txBody>
                  <a:tcPr/>
                </a:tc>
                <a:tc>
                  <a:txBody>
                    <a:bodyPr/>
                    <a:lstStyle/>
                    <a:p>
                      <a:pPr algn="ctr"/>
                      <a:r>
                        <a:rPr lang="en-GB" sz="1400" dirty="0"/>
                        <a:t>25/10/2023</a:t>
                      </a:r>
                    </a:p>
                  </a:txBody>
                  <a:tcPr anchor="ctr"/>
                </a:tc>
                <a:tc>
                  <a:txBody>
                    <a:bodyPr/>
                    <a:lstStyle/>
                    <a:p>
                      <a:pPr algn="ctr"/>
                      <a:endParaRPr lang="en-GB" sz="1800" dirty="0"/>
                    </a:p>
                  </a:txBody>
                  <a:tcPr/>
                </a:tc>
                <a:extLst>
                  <a:ext uri="{0D108BD9-81ED-4DB2-BD59-A6C34878D82A}">
                    <a16:rowId xmlns:a16="http://schemas.microsoft.com/office/drawing/2014/main" val="647962047"/>
                  </a:ext>
                </a:extLst>
              </a:tr>
              <a:tr h="370840">
                <a:tc>
                  <a:txBody>
                    <a:bodyPr/>
                    <a:lstStyle/>
                    <a:p>
                      <a:r>
                        <a:rPr lang="en-GB" sz="1800" dirty="0"/>
                        <a:t>Risk Managed 3</a:t>
                      </a:r>
                    </a:p>
                  </a:txBody>
                  <a:tcPr/>
                </a:tc>
                <a:tc>
                  <a:txBody>
                    <a:bodyPr/>
                    <a:lstStyle/>
                    <a:p>
                      <a:pPr algn="ctr"/>
                      <a:endParaRPr lang="en-GB" sz="1400" dirty="0"/>
                    </a:p>
                  </a:txBody>
                  <a:tcPr anchor="ctr"/>
                </a:tc>
                <a:tc>
                  <a:txBody>
                    <a:bodyPr/>
                    <a:lstStyle/>
                    <a:p>
                      <a:pPr algn="ctr"/>
                      <a:endParaRPr lang="en-GB" sz="1800" dirty="0"/>
                    </a:p>
                  </a:txBody>
                  <a:tcPr/>
                </a:tc>
                <a:extLst>
                  <a:ext uri="{0D108BD9-81ED-4DB2-BD59-A6C34878D82A}">
                    <a16:rowId xmlns:a16="http://schemas.microsoft.com/office/drawing/2014/main" val="1650294973"/>
                  </a:ext>
                </a:extLst>
              </a:tr>
              <a:tr h="370840">
                <a:tc>
                  <a:txBody>
                    <a:bodyPr/>
                    <a:lstStyle/>
                    <a:p>
                      <a:r>
                        <a:rPr lang="en-GB" sz="1800" dirty="0"/>
                        <a:t>Risk Managed 4</a:t>
                      </a:r>
                    </a:p>
                  </a:txBody>
                  <a:tcPr/>
                </a:tc>
                <a:tc>
                  <a:txBody>
                    <a:bodyPr/>
                    <a:lstStyle/>
                    <a:p>
                      <a:pPr algn="ctr"/>
                      <a:endParaRPr lang="en-GB" sz="1400" dirty="0"/>
                    </a:p>
                  </a:txBody>
                  <a:tcPr anchor="ctr"/>
                </a:tc>
                <a:tc>
                  <a:txBody>
                    <a:bodyPr/>
                    <a:lstStyle/>
                    <a:p>
                      <a:pPr algn="ctr"/>
                      <a:endParaRPr lang="en-GB" sz="1800" dirty="0"/>
                    </a:p>
                  </a:txBody>
                  <a:tcPr/>
                </a:tc>
                <a:extLst>
                  <a:ext uri="{0D108BD9-81ED-4DB2-BD59-A6C34878D82A}">
                    <a16:rowId xmlns:a16="http://schemas.microsoft.com/office/drawing/2014/main" val="3620551374"/>
                  </a:ext>
                </a:extLst>
              </a:tr>
              <a:tr h="370840">
                <a:tc>
                  <a:txBody>
                    <a:bodyPr/>
                    <a:lstStyle/>
                    <a:p>
                      <a:r>
                        <a:rPr lang="en-GB" sz="1800" dirty="0"/>
                        <a:t>Risk Managed 5</a:t>
                      </a:r>
                    </a:p>
                  </a:txBody>
                  <a:tcPr/>
                </a:tc>
                <a:tc>
                  <a:txBody>
                    <a:bodyPr/>
                    <a:lstStyle/>
                    <a:p>
                      <a:pPr algn="ctr"/>
                      <a:endParaRPr lang="en-GB" sz="1400" dirty="0"/>
                    </a:p>
                  </a:txBody>
                  <a:tcPr anchor="ctr"/>
                </a:tc>
                <a:tc>
                  <a:txBody>
                    <a:bodyPr/>
                    <a:lstStyle/>
                    <a:p>
                      <a:pPr algn="ctr"/>
                      <a:endParaRPr lang="en-GB" sz="1800" dirty="0"/>
                    </a:p>
                  </a:txBody>
                  <a:tcPr/>
                </a:tc>
                <a:extLst>
                  <a:ext uri="{0D108BD9-81ED-4DB2-BD59-A6C34878D82A}">
                    <a16:rowId xmlns:a16="http://schemas.microsoft.com/office/drawing/2014/main" val="2736782926"/>
                  </a:ext>
                </a:extLst>
              </a:tr>
            </a:tbl>
          </a:graphicData>
        </a:graphic>
      </p:graphicFrame>
      <p:sp>
        <p:nvSpPr>
          <p:cNvPr id="14" name="Text Placeholder 6">
            <a:extLst>
              <a:ext uri="{FF2B5EF4-FFF2-40B4-BE49-F238E27FC236}">
                <a16:creationId xmlns:a16="http://schemas.microsoft.com/office/drawing/2014/main" id="{6C0AA202-C214-5F4E-75AE-D5896CCE5146}"/>
              </a:ext>
            </a:extLst>
          </p:cNvPr>
          <p:cNvSpPr txBox="1">
            <a:spLocks/>
          </p:cNvSpPr>
          <p:nvPr/>
        </p:nvSpPr>
        <p:spPr>
          <a:xfrm>
            <a:off x="6282879" y="1734344"/>
            <a:ext cx="5358656" cy="447675"/>
          </a:xfrm>
          <a:prstGeom prst="rect">
            <a:avLst/>
          </a:prstGeom>
        </p:spPr>
        <p:txBody>
          <a:bodyPr vert="horz" lIns="0" tIns="45720" rIns="91440" bIns="45720" rtlCol="0">
            <a:noAutofit/>
          </a:bodyPr>
          <a:lstStyle>
            <a:lvl1pPr marL="0" indent="0" algn="l" defTabSz="914377" rtl="0" eaLnBrk="1" latinLnBrk="0" hangingPunct="1">
              <a:lnSpc>
                <a:spcPct val="80000"/>
              </a:lnSpc>
              <a:spcBef>
                <a:spcPts val="0"/>
              </a:spcBef>
              <a:buClr>
                <a:schemeClr val="accent2"/>
              </a:buClr>
              <a:buSzPct val="85000"/>
              <a:buFont typeface="Calibri" panose="020F0502020204030204" pitchFamily="34" charset="0"/>
              <a:buNone/>
              <a:defRPr sz="2600" kern="1200">
                <a:solidFill>
                  <a:srgbClr val="E98276"/>
                </a:solidFill>
                <a:latin typeface="+mj-lt"/>
                <a:ea typeface="+mn-ea"/>
                <a:cs typeface="+mn-cs"/>
              </a:defRPr>
            </a:lvl1pPr>
            <a:lvl2pPr marL="457189" indent="0" algn="l" defTabSz="914377" rtl="0" eaLnBrk="1" latinLnBrk="0" hangingPunct="1">
              <a:lnSpc>
                <a:spcPct val="80000"/>
              </a:lnSpc>
              <a:spcBef>
                <a:spcPts val="800"/>
              </a:spcBef>
              <a:buClr>
                <a:schemeClr val="accent2"/>
              </a:buClr>
              <a:buSzPct val="85000"/>
              <a:buFont typeface="Calibri" panose="020F0502020204030204" pitchFamily="34" charset="0"/>
              <a:buNone/>
              <a:tabLst/>
              <a:defRPr sz="2600" kern="1200">
                <a:solidFill>
                  <a:schemeClr val="tx1"/>
                </a:solidFill>
                <a:latin typeface="+mj-lt"/>
                <a:ea typeface="+mn-ea"/>
                <a:cs typeface="+mn-cs"/>
              </a:defRPr>
            </a:lvl2pPr>
            <a:lvl3pPr marL="914377" indent="0" algn="l" defTabSz="914377" rtl="0" eaLnBrk="1" latinLnBrk="0" hangingPunct="1">
              <a:lnSpc>
                <a:spcPct val="80000"/>
              </a:lnSpc>
              <a:spcBef>
                <a:spcPts val="600"/>
              </a:spcBef>
              <a:buClr>
                <a:schemeClr val="accent2"/>
              </a:buClr>
              <a:buSzPct val="85000"/>
              <a:buFont typeface="Calibri" panose="020F0502020204030204" pitchFamily="34" charset="0"/>
              <a:buNone/>
              <a:tabLst/>
              <a:defRPr sz="2400" kern="1200">
                <a:solidFill>
                  <a:schemeClr val="tx1"/>
                </a:solidFill>
                <a:latin typeface="+mj-lt"/>
                <a:ea typeface="+mn-ea"/>
                <a:cs typeface="+mn-cs"/>
              </a:defRPr>
            </a:lvl3pPr>
            <a:lvl4pPr marL="1371566" indent="0" algn="l" defTabSz="914377" rtl="0" eaLnBrk="1" latinLnBrk="0" hangingPunct="1">
              <a:lnSpc>
                <a:spcPct val="80000"/>
              </a:lnSpc>
              <a:spcBef>
                <a:spcPts val="600"/>
              </a:spcBef>
              <a:buClr>
                <a:schemeClr val="accent2"/>
              </a:buClr>
              <a:buSzPct val="85000"/>
              <a:buFont typeface="Calibri" panose="020F0502020204030204" pitchFamily="34" charset="0"/>
              <a:buNone/>
              <a:tabLst/>
              <a:defRPr sz="2400" kern="1200">
                <a:solidFill>
                  <a:schemeClr val="tx1"/>
                </a:solidFill>
                <a:latin typeface="+mj-lt"/>
                <a:ea typeface="+mn-ea"/>
                <a:cs typeface="+mn-cs"/>
              </a:defRPr>
            </a:lvl4pPr>
            <a:lvl5pPr marL="1828755" indent="0" algn="l" defTabSz="914377" rtl="0" eaLnBrk="1" latinLnBrk="0" hangingPunct="1">
              <a:lnSpc>
                <a:spcPct val="90000"/>
              </a:lnSpc>
              <a:spcBef>
                <a:spcPts val="500"/>
              </a:spcBef>
              <a:buFont typeface="Calibri" panose="020F050202020403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9pPr>
          </a:lstStyle>
          <a:p>
            <a:r>
              <a:rPr lang="en-GB" dirty="0"/>
              <a:t>Wealth Platform - Series F</a:t>
            </a:r>
          </a:p>
        </p:txBody>
      </p:sp>
    </p:spTree>
    <p:extLst>
      <p:ext uri="{BB962C8B-B14F-4D97-AF65-F5344CB8AC3E}">
        <p14:creationId xmlns:p14="http://schemas.microsoft.com/office/powerpoint/2010/main" val="63954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CA7679-1993-CF0E-D550-3878D3E4492B}"/>
              </a:ext>
            </a:extLst>
          </p:cNvPr>
          <p:cNvSpPr>
            <a:spLocks noGrp="1"/>
          </p:cNvSpPr>
          <p:nvPr>
            <p:ph type="body" sz="quarter" idx="14"/>
          </p:nvPr>
        </p:nvSpPr>
        <p:spPr/>
        <p:txBody>
          <a:bodyPr/>
          <a:lstStyle/>
          <a:p>
            <a:r>
              <a:rPr lang="en-US" dirty="0"/>
              <a:t>Quarterly UPA checks</a:t>
            </a:r>
          </a:p>
        </p:txBody>
      </p:sp>
    </p:spTree>
    <p:extLst>
      <p:ext uri="{BB962C8B-B14F-4D97-AF65-F5344CB8AC3E}">
        <p14:creationId xmlns:p14="http://schemas.microsoft.com/office/powerpoint/2010/main" val="335476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965A-A3A1-45F0-8D33-D98421636931}"/>
              </a:ext>
            </a:extLst>
          </p:cNvPr>
          <p:cNvSpPr>
            <a:spLocks noGrp="1"/>
          </p:cNvSpPr>
          <p:nvPr>
            <p:ph type="title"/>
          </p:nvPr>
        </p:nvSpPr>
        <p:spPr/>
        <p:txBody>
          <a:bodyPr/>
          <a:lstStyle/>
          <a:p>
            <a:r>
              <a:rPr lang="en-GB" dirty="0"/>
              <a:t>UPAs – a reminder of what’s required </a:t>
            </a:r>
          </a:p>
        </p:txBody>
      </p:sp>
      <p:sp>
        <p:nvSpPr>
          <p:cNvPr id="3" name="Content Placeholder 2">
            <a:extLst>
              <a:ext uri="{FF2B5EF4-FFF2-40B4-BE49-F238E27FC236}">
                <a16:creationId xmlns:a16="http://schemas.microsoft.com/office/drawing/2014/main" id="{2913288C-F85D-4D78-9BED-C0985525F4BE}"/>
              </a:ext>
            </a:extLst>
          </p:cNvPr>
          <p:cNvSpPr>
            <a:spLocks noGrp="1"/>
          </p:cNvSpPr>
          <p:nvPr>
            <p:ph idx="1"/>
          </p:nvPr>
        </p:nvSpPr>
        <p:spPr/>
        <p:txBody>
          <a:bodyPr/>
          <a:lstStyle/>
          <a:p>
            <a:r>
              <a:rPr lang="en-GB" sz="2400" dirty="0"/>
              <a:t>Last UPA for PruFund Growth S2, in August 2023, was -2.85%</a:t>
            </a:r>
            <a:br>
              <a:rPr lang="en-GB" sz="2400" dirty="0"/>
            </a:br>
            <a:endParaRPr lang="en-GB" sz="2400" dirty="0"/>
          </a:p>
          <a:p>
            <a:r>
              <a:rPr lang="en-GB" sz="2400" dirty="0"/>
              <a:t>This means the gap between Smoothed Price (SP) and Unsmoothed Price (USP) was 5.70%</a:t>
            </a:r>
            <a:br>
              <a:rPr lang="en-GB" sz="2400" dirty="0"/>
            </a:br>
            <a:endParaRPr lang="en-GB" sz="2400" dirty="0"/>
          </a:p>
          <a:p>
            <a:r>
              <a:rPr lang="en-GB" sz="2400" dirty="0"/>
              <a:t>SP before the UPA was 326.05p</a:t>
            </a:r>
            <a:br>
              <a:rPr lang="en-GB" sz="2400" dirty="0"/>
            </a:br>
            <a:endParaRPr lang="en-GB" sz="2400" dirty="0"/>
          </a:p>
          <a:p>
            <a:r>
              <a:rPr lang="en-GB" sz="2400" dirty="0"/>
              <a:t>After the UPA, the SP moved to 316.82p</a:t>
            </a:r>
            <a:br>
              <a:rPr lang="en-GB" sz="2400" dirty="0"/>
            </a:br>
            <a:endParaRPr lang="en-GB" sz="2400" dirty="0"/>
          </a:p>
        </p:txBody>
      </p:sp>
      <p:sp>
        <p:nvSpPr>
          <p:cNvPr id="4" name="Footer Placeholder 3">
            <a:extLst>
              <a:ext uri="{FF2B5EF4-FFF2-40B4-BE49-F238E27FC236}">
                <a16:creationId xmlns:a16="http://schemas.microsoft.com/office/drawing/2014/main" id="{CAD3CA08-E961-4D62-A0D5-723797E8F0DB}"/>
              </a:ext>
            </a:extLst>
          </p:cNvPr>
          <p:cNvSpPr>
            <a:spLocks noGrp="1"/>
          </p:cNvSpPr>
          <p:nvPr>
            <p:ph type="ftr" sz="quarter" idx="11"/>
          </p:nvPr>
        </p:nvSpPr>
        <p:spPr/>
        <p:txBody>
          <a:bodyPr/>
          <a:lstStyle/>
          <a:p>
            <a:r>
              <a:rPr lang="en-GB" dirty="0"/>
              <a:t> </a:t>
            </a:r>
          </a:p>
        </p:txBody>
      </p:sp>
    </p:spTree>
    <p:extLst>
      <p:ext uri="{BB962C8B-B14F-4D97-AF65-F5344CB8AC3E}">
        <p14:creationId xmlns:p14="http://schemas.microsoft.com/office/powerpoint/2010/main" val="233635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5B04575-DF79-0705-419B-D40E01D48324}"/>
              </a:ext>
            </a:extLst>
          </p:cNvPr>
          <p:cNvGraphicFramePr>
            <a:graphicFrameLocks noGrp="1"/>
          </p:cNvGraphicFramePr>
          <p:nvPr>
            <p:ph idx="1"/>
            <p:extLst>
              <p:ext uri="{D42A27DB-BD31-4B8C-83A1-F6EECF244321}">
                <p14:modId xmlns:p14="http://schemas.microsoft.com/office/powerpoint/2010/main" val="2686965604"/>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CCDD11D-9693-904D-AA47-49995352AD6B}"/>
              </a:ext>
            </a:extLst>
          </p:cNvPr>
          <p:cNvSpPr>
            <a:spLocks noGrp="1"/>
          </p:cNvSpPr>
          <p:nvPr>
            <p:ph type="title"/>
          </p:nvPr>
        </p:nvSpPr>
        <p:spPr/>
        <p:txBody>
          <a:bodyPr/>
          <a:lstStyle/>
          <a:p>
            <a:r>
              <a:rPr lang="en-GB" dirty="0"/>
              <a:t>UPAs – a reminder of what’s required</a:t>
            </a:r>
          </a:p>
        </p:txBody>
      </p:sp>
      <p:sp>
        <p:nvSpPr>
          <p:cNvPr id="7" name="TextBox 6">
            <a:extLst>
              <a:ext uri="{FF2B5EF4-FFF2-40B4-BE49-F238E27FC236}">
                <a16:creationId xmlns:a16="http://schemas.microsoft.com/office/drawing/2014/main" id="{BA991844-52B1-366C-262D-8247F5659E59}"/>
              </a:ext>
            </a:extLst>
          </p:cNvPr>
          <p:cNvSpPr txBox="1"/>
          <p:nvPr/>
        </p:nvSpPr>
        <p:spPr>
          <a:xfrm>
            <a:off x="11338393" y="3244401"/>
            <a:ext cx="996589" cy="338554"/>
          </a:xfrm>
          <a:prstGeom prst="rect">
            <a:avLst/>
          </a:prstGeom>
          <a:noFill/>
        </p:spPr>
        <p:txBody>
          <a:bodyPr wrap="square" rtlCol="0">
            <a:spAutoFit/>
          </a:bodyPr>
          <a:lstStyle/>
          <a:p>
            <a:r>
              <a:rPr lang="en-GB" sz="1600" b="1" dirty="0">
                <a:solidFill>
                  <a:schemeClr val="accent1"/>
                </a:solidFill>
              </a:rPr>
              <a:t>315.06</a:t>
            </a:r>
          </a:p>
        </p:txBody>
      </p:sp>
      <p:sp>
        <p:nvSpPr>
          <p:cNvPr id="8" name="Rectangle 7">
            <a:extLst>
              <a:ext uri="{FF2B5EF4-FFF2-40B4-BE49-F238E27FC236}">
                <a16:creationId xmlns:a16="http://schemas.microsoft.com/office/drawing/2014/main" id="{E1B52616-A339-56EA-A7F2-E46BCD7F437C}"/>
              </a:ext>
            </a:extLst>
          </p:cNvPr>
          <p:cNvSpPr/>
          <p:nvPr/>
        </p:nvSpPr>
        <p:spPr>
          <a:xfrm>
            <a:off x="240501" y="5845539"/>
            <a:ext cx="11808000" cy="646331"/>
          </a:xfrm>
          <a:prstGeom prst="rect">
            <a:avLst/>
          </a:prstGeom>
          <a:solidFill>
            <a:schemeClr val="bg1"/>
          </a:solidFill>
        </p:spPr>
        <p:txBody>
          <a:bodyPr wrap="square">
            <a:spAutoFit/>
          </a:bodyPr>
          <a:lstStyle/>
          <a:p>
            <a:r>
              <a:rPr lang="en-GB" sz="1200" dirty="0"/>
              <a:t>Figures are for PruFund Growth </a:t>
            </a:r>
            <a:r>
              <a:rPr lang="en-GB" sz="1200" b="1" u="sng" dirty="0"/>
              <a:t>Account</a:t>
            </a:r>
            <a:r>
              <a:rPr lang="en-GB" sz="1200" dirty="0"/>
              <a:t> S2 and are for the period from 25 Aug 2023 to 26 May 2024. The PruFund figures include any additional investment expenses but not any fund management, product or advice charges, so the amount an investor would get back would be less than shown here.  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cxnSp>
        <p:nvCxnSpPr>
          <p:cNvPr id="10" name="Straight Arrow Connector 9">
            <a:extLst>
              <a:ext uri="{FF2B5EF4-FFF2-40B4-BE49-F238E27FC236}">
                <a16:creationId xmlns:a16="http://schemas.microsoft.com/office/drawing/2014/main" id="{9305454C-CFF4-2EE5-85D7-49E56ADE114A}"/>
              </a:ext>
            </a:extLst>
          </p:cNvPr>
          <p:cNvCxnSpPr>
            <a:cxnSpLocks/>
          </p:cNvCxnSpPr>
          <p:nvPr/>
        </p:nvCxnSpPr>
        <p:spPr>
          <a:xfrm flipV="1">
            <a:off x="11226801" y="2022038"/>
            <a:ext cx="0" cy="900000"/>
          </a:xfrm>
          <a:prstGeom prst="straightConnector1">
            <a:avLst/>
          </a:prstGeom>
          <a:ln w="139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FF89FF-F16E-F503-087C-A3675CFF2030}"/>
              </a:ext>
            </a:extLst>
          </p:cNvPr>
          <p:cNvSpPr txBox="1"/>
          <p:nvPr/>
        </p:nvSpPr>
        <p:spPr>
          <a:xfrm>
            <a:off x="7192067" y="1846834"/>
            <a:ext cx="3883961" cy="646331"/>
          </a:xfrm>
          <a:prstGeom prst="rect">
            <a:avLst/>
          </a:prstGeom>
          <a:noFill/>
        </p:spPr>
        <p:txBody>
          <a:bodyPr wrap="square" rtlCol="0">
            <a:spAutoFit/>
          </a:bodyPr>
          <a:lstStyle/>
          <a:p>
            <a:r>
              <a:rPr lang="en-GB" dirty="0">
                <a:solidFill>
                  <a:srgbClr val="00B050"/>
                </a:solidFill>
              </a:rPr>
              <a:t>Unsmoothed performance &gt; smoothed price increase, USP/SP ratio increasing</a:t>
            </a:r>
          </a:p>
        </p:txBody>
      </p:sp>
      <p:sp>
        <p:nvSpPr>
          <p:cNvPr id="16" name="TextBox 15">
            <a:extLst>
              <a:ext uri="{FF2B5EF4-FFF2-40B4-BE49-F238E27FC236}">
                <a16:creationId xmlns:a16="http://schemas.microsoft.com/office/drawing/2014/main" id="{38076428-BCFC-B86D-0154-E2533D20D3C2}"/>
              </a:ext>
            </a:extLst>
          </p:cNvPr>
          <p:cNvSpPr txBox="1"/>
          <p:nvPr/>
        </p:nvSpPr>
        <p:spPr>
          <a:xfrm>
            <a:off x="-101499" y="4686062"/>
            <a:ext cx="996589" cy="338554"/>
          </a:xfrm>
          <a:prstGeom prst="rect">
            <a:avLst/>
          </a:prstGeom>
          <a:noFill/>
        </p:spPr>
        <p:txBody>
          <a:bodyPr wrap="square" rtlCol="0">
            <a:spAutoFit/>
          </a:bodyPr>
          <a:lstStyle/>
          <a:p>
            <a:pPr algn="r"/>
            <a:r>
              <a:rPr lang="en-GB" sz="1600" b="1" dirty="0">
                <a:solidFill>
                  <a:schemeClr val="accent1"/>
                </a:solidFill>
              </a:rPr>
              <a:t>300.78</a:t>
            </a:r>
          </a:p>
        </p:txBody>
      </p:sp>
      <p:cxnSp>
        <p:nvCxnSpPr>
          <p:cNvPr id="9" name="Straight Arrow Connector 8">
            <a:extLst>
              <a:ext uri="{FF2B5EF4-FFF2-40B4-BE49-F238E27FC236}">
                <a16:creationId xmlns:a16="http://schemas.microsoft.com/office/drawing/2014/main" id="{11B4B2D0-12AA-D5A1-4559-33E632CFB6D8}"/>
              </a:ext>
            </a:extLst>
          </p:cNvPr>
          <p:cNvCxnSpPr/>
          <p:nvPr/>
        </p:nvCxnSpPr>
        <p:spPr>
          <a:xfrm>
            <a:off x="11225230" y="3691457"/>
            <a:ext cx="0" cy="900000"/>
          </a:xfrm>
          <a:prstGeom prst="straightConnector1">
            <a:avLst/>
          </a:prstGeom>
          <a:ln w="139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BF03E92-8EA4-1246-E788-10332940E379}"/>
              </a:ext>
            </a:extLst>
          </p:cNvPr>
          <p:cNvSpPr txBox="1"/>
          <p:nvPr/>
        </p:nvSpPr>
        <p:spPr>
          <a:xfrm>
            <a:off x="7190496" y="4080694"/>
            <a:ext cx="3883961" cy="646331"/>
          </a:xfrm>
          <a:prstGeom prst="rect">
            <a:avLst/>
          </a:prstGeom>
          <a:noFill/>
        </p:spPr>
        <p:txBody>
          <a:bodyPr wrap="square" rtlCol="0">
            <a:spAutoFit/>
          </a:bodyPr>
          <a:lstStyle/>
          <a:p>
            <a:r>
              <a:rPr lang="en-GB" dirty="0">
                <a:solidFill>
                  <a:srgbClr val="FF0000"/>
                </a:solidFill>
              </a:rPr>
              <a:t>Unsmoothed performance &lt; smoothed price increase, USP/SP ratio decreasing</a:t>
            </a:r>
          </a:p>
        </p:txBody>
      </p:sp>
      <p:sp>
        <p:nvSpPr>
          <p:cNvPr id="3" name="TextBox 2">
            <a:extLst>
              <a:ext uri="{FF2B5EF4-FFF2-40B4-BE49-F238E27FC236}">
                <a16:creationId xmlns:a16="http://schemas.microsoft.com/office/drawing/2014/main" id="{4840FB6E-90AB-09EB-4B83-09E02529C875}"/>
              </a:ext>
            </a:extLst>
          </p:cNvPr>
          <p:cNvSpPr txBox="1"/>
          <p:nvPr/>
        </p:nvSpPr>
        <p:spPr>
          <a:xfrm>
            <a:off x="556181" y="1178349"/>
            <a:ext cx="10119239" cy="461665"/>
          </a:xfrm>
          <a:prstGeom prst="rect">
            <a:avLst/>
          </a:prstGeom>
          <a:noFill/>
        </p:spPr>
        <p:txBody>
          <a:bodyPr wrap="square" rtlCol="0">
            <a:spAutoFit/>
          </a:bodyPr>
          <a:lstStyle/>
          <a:p>
            <a:r>
              <a:rPr lang="en-US" sz="2400" dirty="0">
                <a:solidFill>
                  <a:schemeClr val="tx2"/>
                </a:solidFill>
              </a:rPr>
              <a:t>Use Account version of fund to remove impact of Estate Distribution in Feb 2024</a:t>
            </a:r>
          </a:p>
        </p:txBody>
      </p:sp>
    </p:spTree>
    <p:extLst>
      <p:ext uri="{BB962C8B-B14F-4D97-AF65-F5344CB8AC3E}">
        <p14:creationId xmlns:p14="http://schemas.microsoft.com/office/powerpoint/2010/main" val="3792772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5B04575-DF79-0705-419B-D40E01D48324}"/>
              </a:ext>
            </a:extLst>
          </p:cNvPr>
          <p:cNvGraphicFramePr>
            <a:graphicFrameLocks noGrp="1"/>
          </p:cNvGraphicFramePr>
          <p:nvPr>
            <p:ph idx="1"/>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CCDD11D-9693-904D-AA47-49995352AD6B}"/>
              </a:ext>
            </a:extLst>
          </p:cNvPr>
          <p:cNvSpPr>
            <a:spLocks noGrp="1"/>
          </p:cNvSpPr>
          <p:nvPr>
            <p:ph type="title"/>
          </p:nvPr>
        </p:nvSpPr>
        <p:spPr/>
        <p:txBody>
          <a:bodyPr/>
          <a:lstStyle/>
          <a:p>
            <a:r>
              <a:rPr lang="en-GB" dirty="0"/>
              <a:t>UPAs – a reminder of what’s required</a:t>
            </a:r>
          </a:p>
        </p:txBody>
      </p:sp>
      <p:sp>
        <p:nvSpPr>
          <p:cNvPr id="7" name="TextBox 6">
            <a:extLst>
              <a:ext uri="{FF2B5EF4-FFF2-40B4-BE49-F238E27FC236}">
                <a16:creationId xmlns:a16="http://schemas.microsoft.com/office/drawing/2014/main" id="{BA991844-52B1-366C-262D-8247F5659E59}"/>
              </a:ext>
            </a:extLst>
          </p:cNvPr>
          <p:cNvSpPr txBox="1"/>
          <p:nvPr/>
        </p:nvSpPr>
        <p:spPr>
          <a:xfrm>
            <a:off x="11338393" y="3244401"/>
            <a:ext cx="996589" cy="338554"/>
          </a:xfrm>
          <a:prstGeom prst="rect">
            <a:avLst/>
          </a:prstGeom>
          <a:noFill/>
        </p:spPr>
        <p:txBody>
          <a:bodyPr wrap="square" rtlCol="0">
            <a:spAutoFit/>
          </a:bodyPr>
          <a:lstStyle/>
          <a:p>
            <a:r>
              <a:rPr lang="en-GB" sz="1600" b="1" dirty="0">
                <a:solidFill>
                  <a:schemeClr val="accent1"/>
                </a:solidFill>
              </a:rPr>
              <a:t>315.06</a:t>
            </a:r>
          </a:p>
        </p:txBody>
      </p:sp>
      <p:sp>
        <p:nvSpPr>
          <p:cNvPr id="8" name="Rectangle 7">
            <a:extLst>
              <a:ext uri="{FF2B5EF4-FFF2-40B4-BE49-F238E27FC236}">
                <a16:creationId xmlns:a16="http://schemas.microsoft.com/office/drawing/2014/main" id="{E1B52616-A339-56EA-A7F2-E46BCD7F437C}"/>
              </a:ext>
            </a:extLst>
          </p:cNvPr>
          <p:cNvSpPr/>
          <p:nvPr/>
        </p:nvSpPr>
        <p:spPr>
          <a:xfrm>
            <a:off x="240501" y="5845539"/>
            <a:ext cx="11808000" cy="646331"/>
          </a:xfrm>
          <a:prstGeom prst="rect">
            <a:avLst/>
          </a:prstGeom>
          <a:solidFill>
            <a:schemeClr val="bg1"/>
          </a:solidFill>
        </p:spPr>
        <p:txBody>
          <a:bodyPr wrap="square">
            <a:spAutoFit/>
          </a:bodyPr>
          <a:lstStyle/>
          <a:p>
            <a:r>
              <a:rPr lang="en-GB" sz="1200" dirty="0"/>
              <a:t>Figures are for PruFund Growth </a:t>
            </a:r>
            <a:r>
              <a:rPr lang="en-GB" sz="1200" b="1" u="sng" dirty="0"/>
              <a:t>Account</a:t>
            </a:r>
            <a:r>
              <a:rPr lang="en-GB" sz="1200" dirty="0"/>
              <a:t> S2 and are for the period from 25 Aug 2023 to 26 May 2024. The PruFund figures include any additional investment expenses but not any fund management, product or advice charges, so the amount an investor would get back would be less than shown here.  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sp>
        <p:nvSpPr>
          <p:cNvPr id="16" name="TextBox 15">
            <a:extLst>
              <a:ext uri="{FF2B5EF4-FFF2-40B4-BE49-F238E27FC236}">
                <a16:creationId xmlns:a16="http://schemas.microsoft.com/office/drawing/2014/main" id="{38076428-BCFC-B86D-0154-E2533D20D3C2}"/>
              </a:ext>
            </a:extLst>
          </p:cNvPr>
          <p:cNvSpPr txBox="1"/>
          <p:nvPr/>
        </p:nvSpPr>
        <p:spPr>
          <a:xfrm>
            <a:off x="-101499" y="4686062"/>
            <a:ext cx="996589" cy="338554"/>
          </a:xfrm>
          <a:prstGeom prst="rect">
            <a:avLst/>
          </a:prstGeom>
          <a:noFill/>
        </p:spPr>
        <p:txBody>
          <a:bodyPr wrap="square" rtlCol="0">
            <a:spAutoFit/>
          </a:bodyPr>
          <a:lstStyle/>
          <a:p>
            <a:pPr algn="r"/>
            <a:r>
              <a:rPr lang="en-GB" sz="1600" b="1" dirty="0">
                <a:solidFill>
                  <a:schemeClr val="accent1"/>
                </a:solidFill>
              </a:rPr>
              <a:t>300.78</a:t>
            </a:r>
          </a:p>
        </p:txBody>
      </p:sp>
      <p:sp>
        <p:nvSpPr>
          <p:cNvPr id="3" name="TextBox 2">
            <a:extLst>
              <a:ext uri="{FF2B5EF4-FFF2-40B4-BE49-F238E27FC236}">
                <a16:creationId xmlns:a16="http://schemas.microsoft.com/office/drawing/2014/main" id="{4840FB6E-90AB-09EB-4B83-09E02529C875}"/>
              </a:ext>
            </a:extLst>
          </p:cNvPr>
          <p:cNvSpPr txBox="1"/>
          <p:nvPr/>
        </p:nvSpPr>
        <p:spPr>
          <a:xfrm>
            <a:off x="556181" y="1178349"/>
            <a:ext cx="10119239" cy="461665"/>
          </a:xfrm>
          <a:prstGeom prst="rect">
            <a:avLst/>
          </a:prstGeom>
          <a:noFill/>
        </p:spPr>
        <p:txBody>
          <a:bodyPr wrap="square" rtlCol="0">
            <a:spAutoFit/>
          </a:bodyPr>
          <a:lstStyle/>
          <a:p>
            <a:r>
              <a:rPr lang="en-US" sz="2400" dirty="0">
                <a:solidFill>
                  <a:schemeClr val="tx2"/>
                </a:solidFill>
              </a:rPr>
              <a:t>Use Account version of fund to remove impact of Estate Distribution in Feb 2024</a:t>
            </a:r>
          </a:p>
        </p:txBody>
      </p:sp>
      <p:cxnSp>
        <p:nvCxnSpPr>
          <p:cNvPr id="4" name="Straight Connector 3">
            <a:extLst>
              <a:ext uri="{FF2B5EF4-FFF2-40B4-BE49-F238E27FC236}">
                <a16:creationId xmlns:a16="http://schemas.microsoft.com/office/drawing/2014/main" id="{AAB3F533-BA01-AEB9-171D-25941A644545}"/>
              </a:ext>
            </a:extLst>
          </p:cNvPr>
          <p:cNvCxnSpPr/>
          <p:nvPr/>
        </p:nvCxnSpPr>
        <p:spPr>
          <a:xfrm>
            <a:off x="1289113" y="5598446"/>
            <a:ext cx="10080000"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FE8976-585D-CC39-1D80-C5333E1C9306}"/>
              </a:ext>
            </a:extLst>
          </p:cNvPr>
          <p:cNvSpPr txBox="1"/>
          <p:nvPr/>
        </p:nvSpPr>
        <p:spPr>
          <a:xfrm>
            <a:off x="11423059" y="5423612"/>
            <a:ext cx="996589" cy="338554"/>
          </a:xfrm>
          <a:prstGeom prst="rect">
            <a:avLst/>
          </a:prstGeom>
          <a:noFill/>
        </p:spPr>
        <p:txBody>
          <a:bodyPr wrap="square" rtlCol="0">
            <a:spAutoFit/>
          </a:bodyPr>
          <a:lstStyle/>
          <a:p>
            <a:r>
              <a:rPr lang="en-GB" sz="1600" b="1" dirty="0">
                <a:solidFill>
                  <a:schemeClr val="accent2"/>
                </a:solidFill>
              </a:rPr>
              <a:t>292.21</a:t>
            </a:r>
          </a:p>
        </p:txBody>
      </p:sp>
      <p:sp>
        <p:nvSpPr>
          <p:cNvPr id="13" name="TextBox 12">
            <a:extLst>
              <a:ext uri="{FF2B5EF4-FFF2-40B4-BE49-F238E27FC236}">
                <a16:creationId xmlns:a16="http://schemas.microsoft.com/office/drawing/2014/main" id="{306065D5-FDD9-27F2-965B-B26601C2DC58}"/>
              </a:ext>
            </a:extLst>
          </p:cNvPr>
          <p:cNvSpPr txBox="1"/>
          <p:nvPr/>
        </p:nvSpPr>
        <p:spPr>
          <a:xfrm>
            <a:off x="-108955" y="5429609"/>
            <a:ext cx="996589" cy="338554"/>
          </a:xfrm>
          <a:prstGeom prst="rect">
            <a:avLst/>
          </a:prstGeom>
          <a:noFill/>
        </p:spPr>
        <p:txBody>
          <a:bodyPr wrap="square" rtlCol="0">
            <a:spAutoFit/>
          </a:bodyPr>
          <a:lstStyle/>
          <a:p>
            <a:pPr algn="r"/>
            <a:r>
              <a:rPr lang="en-GB" sz="1600" b="1" dirty="0">
                <a:solidFill>
                  <a:schemeClr val="accent2"/>
                </a:solidFill>
              </a:rPr>
              <a:t>292.21</a:t>
            </a:r>
          </a:p>
        </p:txBody>
      </p:sp>
    </p:spTree>
    <p:extLst>
      <p:ext uri="{BB962C8B-B14F-4D97-AF65-F5344CB8AC3E}">
        <p14:creationId xmlns:p14="http://schemas.microsoft.com/office/powerpoint/2010/main" val="32408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5B04575-DF79-0705-419B-D40E01D48324}"/>
              </a:ext>
            </a:extLst>
          </p:cNvPr>
          <p:cNvGraphicFramePr>
            <a:graphicFrameLocks noGrp="1"/>
          </p:cNvGraphicFramePr>
          <p:nvPr>
            <p:ph idx="1"/>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CCDD11D-9693-904D-AA47-49995352AD6B}"/>
              </a:ext>
            </a:extLst>
          </p:cNvPr>
          <p:cNvSpPr>
            <a:spLocks noGrp="1"/>
          </p:cNvSpPr>
          <p:nvPr>
            <p:ph type="title"/>
          </p:nvPr>
        </p:nvSpPr>
        <p:spPr/>
        <p:txBody>
          <a:bodyPr/>
          <a:lstStyle/>
          <a:p>
            <a:r>
              <a:rPr lang="en-GB" dirty="0"/>
              <a:t>UPAs – a reminder of what’s required</a:t>
            </a:r>
          </a:p>
        </p:txBody>
      </p:sp>
      <p:sp>
        <p:nvSpPr>
          <p:cNvPr id="7" name="TextBox 6">
            <a:extLst>
              <a:ext uri="{FF2B5EF4-FFF2-40B4-BE49-F238E27FC236}">
                <a16:creationId xmlns:a16="http://schemas.microsoft.com/office/drawing/2014/main" id="{BA991844-52B1-366C-262D-8247F5659E59}"/>
              </a:ext>
            </a:extLst>
          </p:cNvPr>
          <p:cNvSpPr txBox="1"/>
          <p:nvPr/>
        </p:nvSpPr>
        <p:spPr>
          <a:xfrm>
            <a:off x="11338393" y="3244401"/>
            <a:ext cx="996589" cy="338554"/>
          </a:xfrm>
          <a:prstGeom prst="rect">
            <a:avLst/>
          </a:prstGeom>
          <a:noFill/>
        </p:spPr>
        <p:txBody>
          <a:bodyPr wrap="square" rtlCol="0">
            <a:spAutoFit/>
          </a:bodyPr>
          <a:lstStyle/>
          <a:p>
            <a:r>
              <a:rPr lang="en-GB" sz="1600" b="1" dirty="0">
                <a:solidFill>
                  <a:schemeClr val="accent1"/>
                </a:solidFill>
              </a:rPr>
              <a:t>315.06</a:t>
            </a:r>
          </a:p>
        </p:txBody>
      </p:sp>
      <p:sp>
        <p:nvSpPr>
          <p:cNvPr id="8" name="Rectangle 7">
            <a:extLst>
              <a:ext uri="{FF2B5EF4-FFF2-40B4-BE49-F238E27FC236}">
                <a16:creationId xmlns:a16="http://schemas.microsoft.com/office/drawing/2014/main" id="{E1B52616-A339-56EA-A7F2-E46BCD7F437C}"/>
              </a:ext>
            </a:extLst>
          </p:cNvPr>
          <p:cNvSpPr/>
          <p:nvPr/>
        </p:nvSpPr>
        <p:spPr>
          <a:xfrm>
            <a:off x="240501" y="5845539"/>
            <a:ext cx="11808000" cy="646331"/>
          </a:xfrm>
          <a:prstGeom prst="rect">
            <a:avLst/>
          </a:prstGeom>
          <a:solidFill>
            <a:schemeClr val="bg1"/>
          </a:solidFill>
        </p:spPr>
        <p:txBody>
          <a:bodyPr wrap="square">
            <a:spAutoFit/>
          </a:bodyPr>
          <a:lstStyle/>
          <a:p>
            <a:r>
              <a:rPr lang="en-GB" sz="1200" dirty="0"/>
              <a:t>Figures are for PruFund Growth </a:t>
            </a:r>
            <a:r>
              <a:rPr lang="en-GB" sz="1200" b="1" u="sng" dirty="0"/>
              <a:t>Account</a:t>
            </a:r>
            <a:r>
              <a:rPr lang="en-GB" sz="1200" dirty="0"/>
              <a:t> S2 and are for the period from 25 Aug 2023 to 26 May 2024. The PruFund figures include any additional investment expenses but not any fund management, product or advice charges, so the amount an investor would get back would be less than shown here.  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sp>
        <p:nvSpPr>
          <p:cNvPr id="16" name="TextBox 15">
            <a:extLst>
              <a:ext uri="{FF2B5EF4-FFF2-40B4-BE49-F238E27FC236}">
                <a16:creationId xmlns:a16="http://schemas.microsoft.com/office/drawing/2014/main" id="{38076428-BCFC-B86D-0154-E2533D20D3C2}"/>
              </a:ext>
            </a:extLst>
          </p:cNvPr>
          <p:cNvSpPr txBox="1"/>
          <p:nvPr/>
        </p:nvSpPr>
        <p:spPr>
          <a:xfrm>
            <a:off x="-101499" y="4686062"/>
            <a:ext cx="996589" cy="338554"/>
          </a:xfrm>
          <a:prstGeom prst="rect">
            <a:avLst/>
          </a:prstGeom>
          <a:noFill/>
        </p:spPr>
        <p:txBody>
          <a:bodyPr wrap="square" rtlCol="0">
            <a:spAutoFit/>
          </a:bodyPr>
          <a:lstStyle/>
          <a:p>
            <a:pPr algn="r"/>
            <a:r>
              <a:rPr lang="en-GB" sz="1600" b="1" dirty="0">
                <a:solidFill>
                  <a:schemeClr val="accent1"/>
                </a:solidFill>
              </a:rPr>
              <a:t>300.78</a:t>
            </a:r>
          </a:p>
        </p:txBody>
      </p:sp>
      <p:sp>
        <p:nvSpPr>
          <p:cNvPr id="3" name="TextBox 2">
            <a:extLst>
              <a:ext uri="{FF2B5EF4-FFF2-40B4-BE49-F238E27FC236}">
                <a16:creationId xmlns:a16="http://schemas.microsoft.com/office/drawing/2014/main" id="{4840FB6E-90AB-09EB-4B83-09E02529C875}"/>
              </a:ext>
            </a:extLst>
          </p:cNvPr>
          <p:cNvSpPr txBox="1"/>
          <p:nvPr/>
        </p:nvSpPr>
        <p:spPr>
          <a:xfrm>
            <a:off x="556181" y="1178349"/>
            <a:ext cx="10119239" cy="461665"/>
          </a:xfrm>
          <a:prstGeom prst="rect">
            <a:avLst/>
          </a:prstGeom>
          <a:noFill/>
        </p:spPr>
        <p:txBody>
          <a:bodyPr wrap="square" rtlCol="0">
            <a:spAutoFit/>
          </a:bodyPr>
          <a:lstStyle/>
          <a:p>
            <a:r>
              <a:rPr lang="en-US" sz="2400" dirty="0">
                <a:solidFill>
                  <a:schemeClr val="tx2"/>
                </a:solidFill>
              </a:rPr>
              <a:t>Use Account version of fund to remove impact of Estate Distribution in Feb 2024</a:t>
            </a:r>
          </a:p>
        </p:txBody>
      </p:sp>
      <p:cxnSp>
        <p:nvCxnSpPr>
          <p:cNvPr id="4" name="Straight Connector 3">
            <a:extLst>
              <a:ext uri="{FF2B5EF4-FFF2-40B4-BE49-F238E27FC236}">
                <a16:creationId xmlns:a16="http://schemas.microsoft.com/office/drawing/2014/main" id="{AAB3F533-BA01-AEB9-171D-25941A644545}"/>
              </a:ext>
            </a:extLst>
          </p:cNvPr>
          <p:cNvCxnSpPr>
            <a:cxnSpLocks/>
          </p:cNvCxnSpPr>
          <p:nvPr/>
        </p:nvCxnSpPr>
        <p:spPr>
          <a:xfrm flipV="1">
            <a:off x="1289113" y="1971675"/>
            <a:ext cx="10013630" cy="3626771"/>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FE8976-585D-CC39-1D80-C5333E1C9306}"/>
              </a:ext>
            </a:extLst>
          </p:cNvPr>
          <p:cNvSpPr txBox="1"/>
          <p:nvPr/>
        </p:nvSpPr>
        <p:spPr>
          <a:xfrm>
            <a:off x="11423059" y="5423612"/>
            <a:ext cx="996589" cy="338554"/>
          </a:xfrm>
          <a:prstGeom prst="rect">
            <a:avLst/>
          </a:prstGeom>
          <a:noFill/>
        </p:spPr>
        <p:txBody>
          <a:bodyPr wrap="square" rtlCol="0">
            <a:spAutoFit/>
          </a:bodyPr>
          <a:lstStyle/>
          <a:p>
            <a:r>
              <a:rPr lang="en-GB" sz="1600" b="1" dirty="0">
                <a:solidFill>
                  <a:schemeClr val="accent2"/>
                </a:solidFill>
              </a:rPr>
              <a:t>330.81</a:t>
            </a:r>
          </a:p>
        </p:txBody>
      </p:sp>
      <p:sp>
        <p:nvSpPr>
          <p:cNvPr id="13" name="TextBox 12">
            <a:extLst>
              <a:ext uri="{FF2B5EF4-FFF2-40B4-BE49-F238E27FC236}">
                <a16:creationId xmlns:a16="http://schemas.microsoft.com/office/drawing/2014/main" id="{306065D5-FDD9-27F2-965B-B26601C2DC58}"/>
              </a:ext>
            </a:extLst>
          </p:cNvPr>
          <p:cNvSpPr txBox="1"/>
          <p:nvPr/>
        </p:nvSpPr>
        <p:spPr>
          <a:xfrm>
            <a:off x="-108955" y="5429609"/>
            <a:ext cx="996589" cy="338554"/>
          </a:xfrm>
          <a:prstGeom prst="rect">
            <a:avLst/>
          </a:prstGeom>
          <a:noFill/>
        </p:spPr>
        <p:txBody>
          <a:bodyPr wrap="square" rtlCol="0">
            <a:spAutoFit/>
          </a:bodyPr>
          <a:lstStyle/>
          <a:p>
            <a:pPr algn="r"/>
            <a:r>
              <a:rPr lang="en-GB" sz="1600" b="1" dirty="0">
                <a:solidFill>
                  <a:schemeClr val="accent2"/>
                </a:solidFill>
              </a:rPr>
              <a:t>292.21</a:t>
            </a:r>
          </a:p>
        </p:txBody>
      </p:sp>
      <p:sp>
        <p:nvSpPr>
          <p:cNvPr id="9" name="TextBox 8">
            <a:extLst>
              <a:ext uri="{FF2B5EF4-FFF2-40B4-BE49-F238E27FC236}">
                <a16:creationId xmlns:a16="http://schemas.microsoft.com/office/drawing/2014/main" id="{9553067D-5635-5A98-5AB2-57BCE3F6A3C5}"/>
              </a:ext>
            </a:extLst>
          </p:cNvPr>
          <p:cNvSpPr txBox="1"/>
          <p:nvPr/>
        </p:nvSpPr>
        <p:spPr>
          <a:xfrm>
            <a:off x="11375434" y="1759657"/>
            <a:ext cx="996589" cy="338554"/>
          </a:xfrm>
          <a:prstGeom prst="rect">
            <a:avLst/>
          </a:prstGeom>
          <a:noFill/>
        </p:spPr>
        <p:txBody>
          <a:bodyPr wrap="square" rtlCol="0">
            <a:spAutoFit/>
          </a:bodyPr>
          <a:lstStyle/>
          <a:p>
            <a:r>
              <a:rPr lang="en-GB" sz="1600" b="1" dirty="0">
                <a:solidFill>
                  <a:schemeClr val="accent2"/>
                </a:solidFill>
              </a:rPr>
              <a:t>330.81</a:t>
            </a:r>
          </a:p>
        </p:txBody>
      </p:sp>
      <p:sp>
        <p:nvSpPr>
          <p:cNvPr id="10" name="TextBox 9">
            <a:extLst>
              <a:ext uri="{FF2B5EF4-FFF2-40B4-BE49-F238E27FC236}">
                <a16:creationId xmlns:a16="http://schemas.microsoft.com/office/drawing/2014/main" id="{167E20EE-2BB5-4DFF-4534-24BA693EB8FE}"/>
              </a:ext>
            </a:extLst>
          </p:cNvPr>
          <p:cNvSpPr txBox="1"/>
          <p:nvPr/>
        </p:nvSpPr>
        <p:spPr>
          <a:xfrm>
            <a:off x="11302743" y="2512688"/>
            <a:ext cx="884911" cy="369332"/>
          </a:xfrm>
          <a:prstGeom prst="rect">
            <a:avLst/>
          </a:prstGeom>
          <a:noFill/>
        </p:spPr>
        <p:txBody>
          <a:bodyPr wrap="square" rtlCol="0">
            <a:spAutoFit/>
          </a:bodyPr>
          <a:lstStyle/>
          <a:p>
            <a:r>
              <a:rPr lang="en-US" dirty="0">
                <a:solidFill>
                  <a:schemeClr val="accent3"/>
                </a:solidFill>
              </a:rPr>
              <a:t>5% gap</a:t>
            </a:r>
          </a:p>
        </p:txBody>
      </p:sp>
      <p:cxnSp>
        <p:nvCxnSpPr>
          <p:cNvPr id="11" name="Straight Arrow Connector 10">
            <a:extLst>
              <a:ext uri="{FF2B5EF4-FFF2-40B4-BE49-F238E27FC236}">
                <a16:creationId xmlns:a16="http://schemas.microsoft.com/office/drawing/2014/main" id="{649670EC-403A-87FE-E93D-BA051E25F34D}"/>
              </a:ext>
            </a:extLst>
          </p:cNvPr>
          <p:cNvCxnSpPr>
            <a:cxnSpLocks/>
            <a:stCxn id="10" idx="0"/>
          </p:cNvCxnSpPr>
          <p:nvPr/>
        </p:nvCxnSpPr>
        <p:spPr>
          <a:xfrm flipH="1" flipV="1">
            <a:off x="11726944" y="2082310"/>
            <a:ext cx="18255" cy="430378"/>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D22D67-784A-A831-BE78-5EC2388CEC4B}"/>
              </a:ext>
            </a:extLst>
          </p:cNvPr>
          <p:cNvCxnSpPr>
            <a:cxnSpLocks/>
          </p:cNvCxnSpPr>
          <p:nvPr/>
        </p:nvCxnSpPr>
        <p:spPr>
          <a:xfrm>
            <a:off x="11745199" y="2915887"/>
            <a:ext cx="0" cy="36000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151123-9A82-149A-C375-AC5F5E24F44E}"/>
              </a:ext>
            </a:extLst>
          </p:cNvPr>
          <p:cNvSpPr txBox="1"/>
          <p:nvPr/>
        </p:nvSpPr>
        <p:spPr>
          <a:xfrm>
            <a:off x="1103472" y="1628677"/>
            <a:ext cx="7578616" cy="369332"/>
          </a:xfrm>
          <a:prstGeom prst="rect">
            <a:avLst/>
          </a:prstGeom>
          <a:noFill/>
        </p:spPr>
        <p:txBody>
          <a:bodyPr wrap="square" rtlCol="0">
            <a:spAutoFit/>
          </a:bodyPr>
          <a:lstStyle/>
          <a:p>
            <a:r>
              <a:rPr lang="en-US" dirty="0"/>
              <a:t>Approx growth required in USP to give a positive UPA = 330.81/292.21 = 13.2%</a:t>
            </a:r>
          </a:p>
        </p:txBody>
      </p:sp>
    </p:spTree>
    <p:extLst>
      <p:ext uri="{BB962C8B-B14F-4D97-AF65-F5344CB8AC3E}">
        <p14:creationId xmlns:p14="http://schemas.microsoft.com/office/powerpoint/2010/main" val="64955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Performance of markets since 25 Aug 2023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8899488"/>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12000" y="6235200"/>
            <a:ext cx="10951200" cy="461665"/>
          </a:xfrm>
          <a:prstGeom prst="rect">
            <a:avLst/>
          </a:prstGeom>
          <a:noFill/>
        </p:spPr>
        <p:txBody>
          <a:bodyPr wrap="square" rtlCol="0">
            <a:spAutoFit/>
          </a:bodyPr>
          <a:lstStyle/>
          <a:p>
            <a:pPr eaLnBrk="0" hangingPunct="0"/>
            <a:r>
              <a:rPr lang="en-GB" sz="1200" dirty="0"/>
              <a:t>Performance of various indices in GBP over period from 25 Aug 2023 to 26 May 2024</a:t>
            </a:r>
            <a:r>
              <a:rPr lang="en-GB" sz="1200" b="1" dirty="0"/>
              <a:t>.  </a:t>
            </a:r>
            <a:r>
              <a:rPr lang="en-GB" sz="1200" b="1" dirty="0">
                <a:solidFill>
                  <a:srgbClr val="5B6670"/>
                </a:solidFill>
                <a:cs typeface="Arial" panose="020B0604020202020204" pitchFamily="34" charset="0"/>
              </a:rPr>
              <a:t>The value of an investment can go down as well as up.  Your clients may get back less than they have paid in</a:t>
            </a:r>
            <a:r>
              <a:rPr lang="en-GB" sz="1200" b="1" dirty="0">
                <a:solidFill>
                  <a:srgbClr val="5B6670"/>
                </a:solidFill>
              </a:rPr>
              <a:t>.</a:t>
            </a:r>
            <a:r>
              <a:rPr lang="en-GB" sz="1200" b="1" dirty="0">
                <a:solidFill>
                  <a:srgbClr val="5B6670"/>
                </a:solidFill>
                <a:ea typeface="ＭＳ Ｐゴシック" panose="020B0600070205080204" pitchFamily="34" charset="-128"/>
              </a:rPr>
              <a:t>  </a:t>
            </a:r>
            <a:r>
              <a:rPr lang="en-GB" sz="1200" dirty="0">
                <a:solidFill>
                  <a:srgbClr val="5B6670"/>
                </a:solidFill>
                <a:ea typeface="ＭＳ Ｐゴシック" panose="020B0600070205080204" pitchFamily="34" charset="-128"/>
              </a:rPr>
              <a:t>Source: FE Analytics</a:t>
            </a:r>
          </a:p>
        </p:txBody>
      </p:sp>
    </p:spTree>
    <p:extLst>
      <p:ext uri="{BB962C8B-B14F-4D97-AF65-F5344CB8AC3E}">
        <p14:creationId xmlns:p14="http://schemas.microsoft.com/office/powerpoint/2010/main" val="2377252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8234-B8D4-7FB4-8835-6D4EC5AB1828}"/>
              </a:ext>
            </a:extLst>
          </p:cNvPr>
          <p:cNvSpPr>
            <a:spLocks noGrp="1"/>
          </p:cNvSpPr>
          <p:nvPr>
            <p:ph type="title"/>
          </p:nvPr>
        </p:nvSpPr>
        <p:spPr/>
        <p:txBody>
          <a:bodyPr/>
          <a:lstStyle/>
          <a:p>
            <a:r>
              <a:rPr lang="en-US" dirty="0"/>
              <a:t>The Smoothed Price (SP) performance is </a:t>
            </a:r>
            <a:r>
              <a:rPr lang="en-US" b="1" u="sng" dirty="0"/>
              <a:t>not the same</a:t>
            </a:r>
            <a:r>
              <a:rPr lang="en-US" dirty="0"/>
              <a:t> as the Unsmoothed Price (USP) performance</a:t>
            </a:r>
          </a:p>
        </p:txBody>
      </p:sp>
      <p:sp>
        <p:nvSpPr>
          <p:cNvPr id="3" name="Content Placeholder 2">
            <a:extLst>
              <a:ext uri="{FF2B5EF4-FFF2-40B4-BE49-F238E27FC236}">
                <a16:creationId xmlns:a16="http://schemas.microsoft.com/office/drawing/2014/main" id="{2BB093BC-2EEB-9BB0-8AF7-6CAA25332E68}"/>
              </a:ext>
            </a:extLst>
          </p:cNvPr>
          <p:cNvSpPr>
            <a:spLocks noGrp="1"/>
          </p:cNvSpPr>
          <p:nvPr>
            <p:ph idx="1"/>
          </p:nvPr>
        </p:nvSpPr>
        <p:spPr/>
        <p:txBody>
          <a:bodyPr/>
          <a:lstStyle/>
          <a:p>
            <a:r>
              <a:rPr lang="en-US" dirty="0"/>
              <a:t>For example; after a UPA, the SP is 100p and the USP is 97p</a:t>
            </a:r>
            <a:br>
              <a:rPr lang="en-US" dirty="0"/>
            </a:br>
            <a:endParaRPr lang="en-US" dirty="0"/>
          </a:p>
          <a:p>
            <a:r>
              <a:rPr lang="en-US" dirty="0"/>
              <a:t>The USP/SP ratio is therefore 97%</a:t>
            </a:r>
            <a:br>
              <a:rPr lang="en-US" dirty="0"/>
            </a:br>
            <a:endParaRPr lang="en-US" dirty="0"/>
          </a:p>
          <a:p>
            <a:r>
              <a:rPr lang="en-US" dirty="0"/>
              <a:t>After 6 months, the SP has increased by 3.5% in line with EGR to 103.5p</a:t>
            </a:r>
            <a:br>
              <a:rPr lang="en-US" dirty="0"/>
            </a:br>
            <a:endParaRPr lang="en-US" dirty="0"/>
          </a:p>
          <a:p>
            <a:r>
              <a:rPr lang="en-US" dirty="0"/>
              <a:t>But the USP/SP ratio has also improved to 100%</a:t>
            </a:r>
            <a:br>
              <a:rPr lang="en-US" dirty="0"/>
            </a:br>
            <a:endParaRPr lang="en-US" dirty="0"/>
          </a:p>
          <a:p>
            <a:r>
              <a:rPr lang="en-US" dirty="0"/>
              <a:t>This means the USP has grown </a:t>
            </a:r>
            <a:r>
              <a:rPr lang="en-US"/>
              <a:t>by 103.5/97 = 6.7%</a:t>
            </a:r>
            <a:endParaRPr lang="en-US" dirty="0"/>
          </a:p>
        </p:txBody>
      </p:sp>
      <p:sp>
        <p:nvSpPr>
          <p:cNvPr id="6" name="TextBox 5">
            <a:extLst>
              <a:ext uri="{FF2B5EF4-FFF2-40B4-BE49-F238E27FC236}">
                <a16:creationId xmlns:a16="http://schemas.microsoft.com/office/drawing/2014/main" id="{FF28454E-2F63-FA75-522D-CDCA118F2B6D}"/>
              </a:ext>
            </a:extLst>
          </p:cNvPr>
          <p:cNvSpPr txBox="1"/>
          <p:nvPr/>
        </p:nvSpPr>
        <p:spPr>
          <a:xfrm>
            <a:off x="612000" y="6235200"/>
            <a:ext cx="10951200" cy="276999"/>
          </a:xfrm>
          <a:prstGeom prst="rect">
            <a:avLst/>
          </a:prstGeom>
          <a:noFill/>
        </p:spPr>
        <p:txBody>
          <a:bodyPr wrap="square" rtlCol="0">
            <a:spAutoFit/>
          </a:bodyPr>
          <a:lstStyle/>
          <a:p>
            <a:pPr eaLnBrk="0" hangingPunct="0"/>
            <a:r>
              <a:rPr lang="en-GB" sz="1200" dirty="0">
                <a:solidFill>
                  <a:srgbClr val="5B6670"/>
                </a:solidFill>
                <a:ea typeface="ＭＳ Ｐゴシック" panose="020B0600070205080204" pitchFamily="34" charset="-128"/>
              </a:rPr>
              <a:t>This is a hypothetical example to illustrate the mechanics of the smoothing process.  It does not represent any actual version of </a:t>
            </a:r>
            <a:r>
              <a:rPr lang="en-GB" sz="1200" dirty="0" err="1">
                <a:solidFill>
                  <a:srgbClr val="5B6670"/>
                </a:solidFill>
                <a:ea typeface="ＭＳ Ｐゴシック" panose="020B0600070205080204" pitchFamily="34" charset="-128"/>
              </a:rPr>
              <a:t>PruFund</a:t>
            </a:r>
            <a:r>
              <a:rPr lang="en-GB" sz="1200" dirty="0">
                <a:solidFill>
                  <a:srgbClr val="5B6670"/>
                </a:solidFill>
                <a:ea typeface="ＭＳ Ｐゴシック" panose="020B0600070205080204" pitchFamily="34" charset="-128"/>
              </a:rPr>
              <a:t>.</a:t>
            </a:r>
          </a:p>
        </p:txBody>
      </p:sp>
    </p:spTree>
    <p:extLst>
      <p:ext uri="{BB962C8B-B14F-4D97-AF65-F5344CB8AC3E}">
        <p14:creationId xmlns:p14="http://schemas.microsoft.com/office/powerpoint/2010/main" val="2083106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D7D1-F3D6-233F-20F7-659E271BB2FE}"/>
              </a:ext>
            </a:extLst>
          </p:cNvPr>
          <p:cNvSpPr>
            <a:spLocks noGrp="1"/>
          </p:cNvSpPr>
          <p:nvPr>
            <p:ph type="title"/>
          </p:nvPr>
        </p:nvSpPr>
        <p:spPr/>
        <p:txBody>
          <a:bodyPr/>
          <a:lstStyle/>
          <a:p>
            <a:r>
              <a:rPr lang="en-US" dirty="0"/>
              <a:t>The Smoothed Price (SP) performance is </a:t>
            </a:r>
            <a:r>
              <a:rPr lang="en-US" b="1" u="sng" dirty="0"/>
              <a:t>not the same</a:t>
            </a:r>
            <a:r>
              <a:rPr lang="en-US" dirty="0"/>
              <a:t> as the Unsmoothed Price (USP) performance</a:t>
            </a:r>
          </a:p>
        </p:txBody>
      </p:sp>
      <p:sp>
        <p:nvSpPr>
          <p:cNvPr id="25" name="Title 1">
            <a:extLst>
              <a:ext uri="{FF2B5EF4-FFF2-40B4-BE49-F238E27FC236}">
                <a16:creationId xmlns:a16="http://schemas.microsoft.com/office/drawing/2014/main" id="{B3A61EC6-FF54-549B-188F-3B20C7CBB616}"/>
              </a:ext>
            </a:extLst>
          </p:cNvPr>
          <p:cNvSpPr txBox="1">
            <a:spLocks/>
          </p:cNvSpPr>
          <p:nvPr/>
        </p:nvSpPr>
        <p:spPr>
          <a:xfrm>
            <a:off x="612000" y="504540"/>
            <a:ext cx="11009244" cy="863084"/>
          </a:xfrm>
          <a:prstGeom prst="rect">
            <a:avLst/>
          </a:prstGeom>
        </p:spPr>
        <p:txBody>
          <a:bodyPr vert="horz" lIns="0" tIns="45720" rIns="91440" bIns="45720" rtlCol="0" anchor="ctr">
            <a:noAutofit/>
          </a:bodyPr>
          <a:lstStyle>
            <a:lvl1pPr algn="l" defTabSz="914377" rtl="0" eaLnBrk="1" latinLnBrk="0" hangingPunct="1">
              <a:lnSpc>
                <a:spcPct val="100000"/>
              </a:lnSpc>
              <a:spcBef>
                <a:spcPct val="0"/>
              </a:spcBef>
              <a:buNone/>
              <a:defRPr sz="3000" kern="1200">
                <a:solidFill>
                  <a:schemeClr val="accent1"/>
                </a:solidFill>
                <a:latin typeface="+mj-lt"/>
                <a:ea typeface="+mj-ea"/>
                <a:cs typeface="+mj-cs"/>
              </a:defRPr>
            </a:lvl1pPr>
          </a:lstStyle>
          <a:p>
            <a:endParaRPr lang="en-US" dirty="0"/>
          </a:p>
        </p:txBody>
      </p:sp>
      <p:sp>
        <p:nvSpPr>
          <p:cNvPr id="26" name="TextBox 25">
            <a:extLst>
              <a:ext uri="{FF2B5EF4-FFF2-40B4-BE49-F238E27FC236}">
                <a16:creationId xmlns:a16="http://schemas.microsoft.com/office/drawing/2014/main" id="{0B8850A7-5AD6-73F2-9315-D062A6134A79}"/>
              </a:ext>
            </a:extLst>
          </p:cNvPr>
          <p:cNvSpPr txBox="1"/>
          <p:nvPr/>
        </p:nvSpPr>
        <p:spPr>
          <a:xfrm>
            <a:off x="612000" y="6235200"/>
            <a:ext cx="10951200" cy="276999"/>
          </a:xfrm>
          <a:prstGeom prst="rect">
            <a:avLst/>
          </a:prstGeom>
          <a:noFill/>
        </p:spPr>
        <p:txBody>
          <a:bodyPr wrap="square" rtlCol="0">
            <a:spAutoFit/>
          </a:bodyPr>
          <a:lstStyle/>
          <a:p>
            <a:pPr eaLnBrk="0" hangingPunct="0"/>
            <a:r>
              <a:rPr lang="en-GB" sz="1200" dirty="0">
                <a:solidFill>
                  <a:srgbClr val="5B6670"/>
                </a:solidFill>
                <a:ea typeface="ＭＳ Ｐゴシック" panose="020B0600070205080204" pitchFamily="34" charset="-128"/>
              </a:rPr>
              <a:t>This is a hypothetical example to illustrate the mechanics of the smoothing process.  It does not represent any actual version of </a:t>
            </a:r>
            <a:r>
              <a:rPr lang="en-GB" sz="1200" dirty="0" err="1">
                <a:solidFill>
                  <a:srgbClr val="5B6670"/>
                </a:solidFill>
                <a:ea typeface="ＭＳ Ｐゴシック" panose="020B0600070205080204" pitchFamily="34" charset="-128"/>
              </a:rPr>
              <a:t>PruFund</a:t>
            </a:r>
            <a:r>
              <a:rPr lang="en-GB" sz="1200" dirty="0">
                <a:solidFill>
                  <a:srgbClr val="5B6670"/>
                </a:solidFill>
                <a:ea typeface="ＭＳ Ｐゴシック" panose="020B0600070205080204" pitchFamily="34" charset="-128"/>
              </a:rPr>
              <a:t>.</a:t>
            </a:r>
          </a:p>
        </p:txBody>
      </p:sp>
      <p:graphicFrame>
        <p:nvGraphicFramePr>
          <p:cNvPr id="32" name="Content Placeholder 31">
            <a:extLst>
              <a:ext uri="{FF2B5EF4-FFF2-40B4-BE49-F238E27FC236}">
                <a16:creationId xmlns:a16="http://schemas.microsoft.com/office/drawing/2014/main" id="{3EBBC933-711F-DFC3-E6C7-2B6D7656D3D0}"/>
              </a:ext>
            </a:extLst>
          </p:cNvPr>
          <p:cNvGraphicFramePr>
            <a:graphicFrameLocks noGrp="1"/>
          </p:cNvGraphicFramePr>
          <p:nvPr>
            <p:ph idx="1"/>
            <p:extLst>
              <p:ext uri="{D42A27DB-BD31-4B8C-83A1-F6EECF244321}">
                <p14:modId xmlns:p14="http://schemas.microsoft.com/office/powerpoint/2010/main" val="2109264320"/>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25819C52-95E9-A037-4144-96813D023427}"/>
              </a:ext>
            </a:extLst>
          </p:cNvPr>
          <p:cNvSpPr txBox="1"/>
          <p:nvPr/>
        </p:nvSpPr>
        <p:spPr>
          <a:xfrm>
            <a:off x="612748" y="4609705"/>
            <a:ext cx="801278" cy="307777"/>
          </a:xfrm>
          <a:prstGeom prst="rect">
            <a:avLst/>
          </a:prstGeom>
          <a:noFill/>
        </p:spPr>
        <p:txBody>
          <a:bodyPr wrap="square" rtlCol="0">
            <a:spAutoFit/>
          </a:bodyPr>
          <a:lstStyle/>
          <a:p>
            <a:pPr algn="ctr"/>
            <a:r>
              <a:rPr lang="en-US" sz="1400" dirty="0">
                <a:solidFill>
                  <a:srgbClr val="FF0000"/>
                </a:solidFill>
              </a:rPr>
              <a:t>100p</a:t>
            </a:r>
          </a:p>
        </p:txBody>
      </p:sp>
      <p:sp>
        <p:nvSpPr>
          <p:cNvPr id="20" name="TextBox 19">
            <a:extLst>
              <a:ext uri="{FF2B5EF4-FFF2-40B4-BE49-F238E27FC236}">
                <a16:creationId xmlns:a16="http://schemas.microsoft.com/office/drawing/2014/main" id="{8A54443F-6249-772B-6828-FCEB78736D20}"/>
              </a:ext>
            </a:extLst>
          </p:cNvPr>
          <p:cNvSpPr txBox="1"/>
          <p:nvPr/>
        </p:nvSpPr>
        <p:spPr>
          <a:xfrm>
            <a:off x="614316" y="5619946"/>
            <a:ext cx="801278" cy="307777"/>
          </a:xfrm>
          <a:prstGeom prst="rect">
            <a:avLst/>
          </a:prstGeom>
          <a:noFill/>
        </p:spPr>
        <p:txBody>
          <a:bodyPr wrap="square" rtlCol="0">
            <a:spAutoFit/>
          </a:bodyPr>
          <a:lstStyle/>
          <a:p>
            <a:pPr algn="ctr"/>
            <a:r>
              <a:rPr lang="en-US" sz="1400" dirty="0">
                <a:solidFill>
                  <a:srgbClr val="FF0000"/>
                </a:solidFill>
              </a:rPr>
              <a:t>-5%</a:t>
            </a:r>
          </a:p>
        </p:txBody>
      </p:sp>
      <p:sp>
        <p:nvSpPr>
          <p:cNvPr id="21" name="TextBox 20">
            <a:extLst>
              <a:ext uri="{FF2B5EF4-FFF2-40B4-BE49-F238E27FC236}">
                <a16:creationId xmlns:a16="http://schemas.microsoft.com/office/drawing/2014/main" id="{B91344F2-C12C-0DD9-DA0A-2AB1E62EC87F}"/>
              </a:ext>
            </a:extLst>
          </p:cNvPr>
          <p:cNvSpPr txBox="1"/>
          <p:nvPr/>
        </p:nvSpPr>
        <p:spPr>
          <a:xfrm>
            <a:off x="614319" y="3602608"/>
            <a:ext cx="801278" cy="307777"/>
          </a:xfrm>
          <a:prstGeom prst="rect">
            <a:avLst/>
          </a:prstGeom>
          <a:noFill/>
        </p:spPr>
        <p:txBody>
          <a:bodyPr wrap="square" rtlCol="0">
            <a:spAutoFit/>
          </a:bodyPr>
          <a:lstStyle/>
          <a:p>
            <a:pPr algn="ctr"/>
            <a:r>
              <a:rPr lang="en-US" sz="1400" dirty="0">
                <a:solidFill>
                  <a:srgbClr val="FF0000"/>
                </a:solidFill>
              </a:rPr>
              <a:t>+5%</a:t>
            </a:r>
          </a:p>
        </p:txBody>
      </p:sp>
      <p:sp>
        <p:nvSpPr>
          <p:cNvPr id="22" name="TextBox 21">
            <a:extLst>
              <a:ext uri="{FF2B5EF4-FFF2-40B4-BE49-F238E27FC236}">
                <a16:creationId xmlns:a16="http://schemas.microsoft.com/office/drawing/2014/main" id="{58DBE4E3-84FE-1D3A-C7DA-5BE44D2C2E81}"/>
              </a:ext>
            </a:extLst>
          </p:cNvPr>
          <p:cNvSpPr txBox="1"/>
          <p:nvPr/>
        </p:nvSpPr>
        <p:spPr>
          <a:xfrm>
            <a:off x="10939338" y="3462724"/>
            <a:ext cx="801278" cy="307777"/>
          </a:xfrm>
          <a:prstGeom prst="rect">
            <a:avLst/>
          </a:prstGeom>
          <a:noFill/>
        </p:spPr>
        <p:txBody>
          <a:bodyPr wrap="square" rtlCol="0">
            <a:spAutoFit/>
          </a:bodyPr>
          <a:lstStyle/>
          <a:p>
            <a:pPr algn="ctr"/>
            <a:r>
              <a:rPr lang="en-US" sz="1400" dirty="0">
                <a:solidFill>
                  <a:srgbClr val="FF0000"/>
                </a:solidFill>
              </a:rPr>
              <a:t>105.7p</a:t>
            </a:r>
          </a:p>
        </p:txBody>
      </p:sp>
    </p:spTree>
    <p:extLst>
      <p:ext uri="{BB962C8B-B14F-4D97-AF65-F5344CB8AC3E}">
        <p14:creationId xmlns:p14="http://schemas.microsoft.com/office/powerpoint/2010/main" val="392091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6963E36-2518-49CB-9977-BAB01DEBEE61}"/>
              </a:ext>
            </a:extLst>
          </p:cNvPr>
          <p:cNvSpPr>
            <a:spLocks noGrp="1"/>
          </p:cNvSpPr>
          <p:nvPr>
            <p:ph type="title"/>
          </p:nvPr>
        </p:nvSpPr>
        <p:spPr/>
        <p:txBody>
          <a:bodyPr/>
          <a:lstStyle/>
          <a:p>
            <a:pPr eaLnBrk="1" hangingPunct="1"/>
            <a:r>
              <a:rPr lang="en-US" altLang="en-US" dirty="0">
                <a:latin typeface="Calibri Light" panose="020F0302020204030204" pitchFamily="34" charset="0"/>
                <a:cs typeface="Calibri Light" panose="020F0302020204030204" pitchFamily="34" charset="0"/>
              </a:rPr>
              <a:t>Important information </a:t>
            </a:r>
          </a:p>
        </p:txBody>
      </p:sp>
      <p:sp>
        <p:nvSpPr>
          <p:cNvPr id="2" name="Content Placeholder 1">
            <a:extLst>
              <a:ext uri="{FF2B5EF4-FFF2-40B4-BE49-F238E27FC236}">
                <a16:creationId xmlns:a16="http://schemas.microsoft.com/office/drawing/2014/main" id="{0E110A71-79E5-46B1-A12D-68B851D916D7}"/>
              </a:ext>
            </a:extLst>
          </p:cNvPr>
          <p:cNvSpPr>
            <a:spLocks noGrp="1"/>
          </p:cNvSpPr>
          <p:nvPr>
            <p:ph idx="1"/>
          </p:nvPr>
        </p:nvSpPr>
        <p:spPr/>
        <p:txBody>
          <a:bodyPr/>
          <a:lstStyle/>
          <a:p>
            <a:pPr marL="0" indent="0">
              <a:buNone/>
            </a:pPr>
            <a:r>
              <a:rPr lang="en-US" altLang="en-US" sz="1400" dirty="0">
                <a:latin typeface="Calibri Light" panose="020F0302020204030204" pitchFamily="34" charset="0"/>
                <a:cs typeface="Calibri Light" panose="020F0302020204030204" pitchFamily="34" charset="0"/>
              </a:rPr>
              <a:t>This presentation is for adviser use only, and is based on our current understanding of taxation, legislation and HMRC practice, all of which are liable to change and subject to an individual’s own circumstances.  </a:t>
            </a:r>
          </a:p>
          <a:p>
            <a:pPr marL="0" indent="0">
              <a:buNone/>
            </a:pPr>
            <a:endParaRPr lang="en-GB" altLang="en-US" sz="1400" dirty="0">
              <a:latin typeface="Calibri Light" panose="020F0302020204030204" pitchFamily="34" charset="0"/>
              <a:cs typeface="Calibri Light" panose="020F0302020204030204" pitchFamily="34" charset="0"/>
            </a:endParaRPr>
          </a:p>
          <a:p>
            <a:pPr marL="0" indent="0">
              <a:buNone/>
            </a:pPr>
            <a:r>
              <a:rPr lang="en-GB" altLang="en-US" sz="1400" dirty="0">
                <a:latin typeface="Calibri Light" panose="020F0302020204030204" pitchFamily="34" charset="0"/>
                <a:cs typeface="Calibri Light" panose="020F0302020204030204" pitchFamily="34" charset="0"/>
              </a:rPr>
              <a:t>Please remember that past performance is not a reliable indicator of future performance.  The rate of growth of funds and any income from them cannot be guaranteed.  </a:t>
            </a:r>
            <a:r>
              <a:rPr lang="en-GB" altLang="en-US" sz="1400" b="1" dirty="0">
                <a:latin typeface="Calibri Light" panose="020F0302020204030204" pitchFamily="34" charset="0"/>
                <a:cs typeface="Calibri Light" panose="020F0302020204030204" pitchFamily="34" charset="0"/>
              </a:rPr>
              <a:t>The value of an investment can go down as well as up and your client could get back less than they have put in.  </a:t>
            </a:r>
            <a:r>
              <a:rPr lang="en-GB" altLang="en-US" sz="1400" dirty="0">
                <a:latin typeface="Calibri Light" panose="020F0302020204030204" pitchFamily="34" charset="0"/>
                <a:cs typeface="Calibri Light" panose="020F0302020204030204" pitchFamily="34" charset="0"/>
              </a:rPr>
              <a:t>PruFund funds aim to grow your client’s money while smoothing their investment journey.  </a:t>
            </a:r>
          </a:p>
          <a:p>
            <a:pPr marL="0" indent="0">
              <a:buNone/>
            </a:pPr>
            <a:endParaRPr lang="en-GB" altLang="en-US" sz="1400" dirty="0">
              <a:latin typeface="Calibri Light" panose="020F0302020204030204" pitchFamily="34" charset="0"/>
              <a:cs typeface="Calibri Light" panose="020F0302020204030204" pitchFamily="34" charset="0"/>
            </a:endParaRPr>
          </a:p>
          <a:p>
            <a:pPr marL="0" indent="0">
              <a:buNone/>
            </a:pPr>
            <a:r>
              <a:rPr lang="en-GB" altLang="en-US" sz="1400" dirty="0">
                <a:latin typeface="Calibri Light" panose="020F0302020204030204" pitchFamily="34" charset="0"/>
                <a:cs typeface="Calibri Light" panose="020F0302020204030204" pitchFamily="34" charset="0"/>
              </a:rPr>
              <a:t>The PruFund range of funds all invest in Prudential’s With-Profits Fund, which is one of the largest with-profits funds in the UK.  However, there are differences across the range of PruFund funds in their objectives and mix of assets, and how PruFund delivers returns to investors when compared to other With-Profits business, which means the returns received by investors will vary by fund choice.  </a:t>
            </a:r>
          </a:p>
          <a:p>
            <a:pPr marL="0" indent="0">
              <a:buNone/>
            </a:pPr>
            <a:endParaRPr lang="en-GB" altLang="en-US" sz="1400" dirty="0">
              <a:latin typeface="Calibri Light" panose="020F0302020204030204" pitchFamily="34" charset="0"/>
              <a:cs typeface="Calibri Light" panose="020F0302020204030204" pitchFamily="34" charset="0"/>
            </a:endParaRPr>
          </a:p>
          <a:p>
            <a:pPr marL="0" indent="0">
              <a:buNone/>
            </a:pPr>
            <a:r>
              <a:rPr lang="en-GB" altLang="en-US" sz="1400" dirty="0">
                <a:latin typeface="Calibri Light" panose="020F0302020204030204" pitchFamily="34" charset="0"/>
                <a:cs typeface="Calibri Light" panose="020F0302020204030204" pitchFamily="34" charset="0"/>
              </a:rPr>
              <a:t>Prudential set Expected Growth Rates (EGR); these are the annualised rates your client’s investment would normally grow at.  The EGRs reflect our view of how we think each PruFund fund will perform over the long-term (up to 15 years).  Each PruFund fund has its own EGR and your client’s investments into a PruFund will normally grow daily by the relevant EGR.  Although we take a long-term view, we do review the rates every three months to allow for any changes, which may mean a change in EGR on a quarterly basis, up or down.  While the EGR reflects our long term view, we need to check that the fund is performing as expected - if not we may need to make an adjustment to your client’s fund value, either up or down.  There are limits which set out when an adjustment would be required.  The value of your client’s investment in a PruFund fund is based on the Smoothed Price, this is the unit price, which grows daily by the EGR.  We compare the Smoothed Price against the Unsmoothed Price – which reflects the value of underlying assets. If these move too far away from one another we need to adjust the Smoothed Price to narrow the gap.  This could be a price increase or a price decrease. In certain circumstances we might need to suspend the smoothing process for one or more of the PruFund funds.</a:t>
            </a:r>
          </a:p>
          <a:p>
            <a:pPr marL="0" indent="0">
              <a:buNone/>
            </a:pPr>
            <a:endParaRPr lang="en-GB" sz="1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D8D62144-9CF0-4109-9516-3F6B17CC1B4F}"/>
              </a:ext>
            </a:extLst>
          </p:cNvPr>
          <p:cNvSpPr>
            <a:spLocks noGrp="1"/>
          </p:cNvSpPr>
          <p:nvPr>
            <p:ph type="ftr" sz="quarter" idx="11"/>
            <p:custDataLst>
              <p:tags r:id="rId1"/>
            </p:custDataLst>
          </p:nvPr>
        </p:nvSpPr>
        <p:spPr/>
        <p:txBody>
          <a:bodyPr/>
          <a:lstStyle/>
          <a:p>
            <a:r>
              <a:rPr lang="en-GB" dirty="0"/>
              <a:t> </a:t>
            </a:r>
          </a:p>
        </p:txBody>
      </p:sp>
      <p:sp>
        <p:nvSpPr>
          <p:cNvPr id="22531" name="BJPseudoFooter">
            <a:extLst>
              <a:ext uri="{FF2B5EF4-FFF2-40B4-BE49-F238E27FC236}">
                <a16:creationId xmlns:a16="http://schemas.microsoft.com/office/drawing/2014/main" id="{A9F4DDC7-3C44-46B0-9D61-9EFFC106C208}"/>
              </a:ext>
            </a:extLst>
          </p:cNvPr>
          <p:cNvSpPr txBox="1">
            <a:spLocks noChangeArrowheads="1"/>
          </p:cNvSpPr>
          <p:nvPr>
            <p:custDataLst>
              <p:tags r:id="rId2"/>
            </p:custDataLst>
          </p:nvPr>
        </p:nvSpPr>
        <p:spPr bwMode="auto">
          <a:xfrm>
            <a:off x="1651000" y="6569075"/>
            <a:ext cx="889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panose="020B0604020202020204" pitchFamily="34" charset="0"/>
                <a:ea typeface="ＭＳ Ｐゴシック" panose="020B0600070205080204" pitchFamily="34" charset="-128"/>
              </a:defRPr>
            </a:lvl1pPr>
            <a:lvl2pPr marL="742950" indent="-285750">
              <a:defRPr sz="600">
                <a:solidFill>
                  <a:schemeClr val="tx1"/>
                </a:solidFill>
                <a:latin typeface="Arial" panose="020B0604020202020204" pitchFamily="34" charset="0"/>
                <a:ea typeface="ＭＳ Ｐゴシック" panose="020B0600070205080204" pitchFamily="34" charset="-128"/>
              </a:defRPr>
            </a:lvl2pPr>
            <a:lvl3pPr marL="1143000" indent="-228600">
              <a:defRPr sz="600">
                <a:solidFill>
                  <a:schemeClr val="tx1"/>
                </a:solidFill>
                <a:latin typeface="Arial" panose="020B0604020202020204" pitchFamily="34" charset="0"/>
                <a:ea typeface="ＭＳ Ｐゴシック" panose="020B0600070205080204" pitchFamily="34" charset="-128"/>
              </a:defRPr>
            </a:lvl3pPr>
            <a:lvl4pPr marL="1600200" indent="-228600">
              <a:defRPr sz="600">
                <a:solidFill>
                  <a:schemeClr val="tx1"/>
                </a:solidFill>
                <a:latin typeface="Arial" panose="020B0604020202020204" pitchFamily="34" charset="0"/>
                <a:ea typeface="ＭＳ Ｐゴシック" panose="020B0600070205080204" pitchFamily="34" charset="-128"/>
              </a:defRPr>
            </a:lvl4pPr>
            <a:lvl5pPr marL="2057400" indent="-228600">
              <a:defRPr sz="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00">
                <a:solidFill>
                  <a:schemeClr val="tx1"/>
                </a:solidFill>
                <a:latin typeface="Arial" panose="020B0604020202020204" pitchFamily="34" charset="0"/>
                <a:ea typeface="ＭＳ Ｐゴシック" panose="020B0600070205080204" pitchFamily="34" charset="-128"/>
              </a:defRPr>
            </a:lvl9pPr>
          </a:lstStyle>
          <a:p>
            <a:r>
              <a:rPr lang="en-GB" altLang="en-US" sz="1200" b="1" dirty="0">
                <a:solidFill>
                  <a:srgbClr val="000000"/>
                </a:solidFill>
                <a:latin typeface="Times New Roman" panose="0202060305040502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D7D1-F3D6-233F-20F7-659E271BB2FE}"/>
              </a:ext>
            </a:extLst>
          </p:cNvPr>
          <p:cNvSpPr>
            <a:spLocks noGrp="1"/>
          </p:cNvSpPr>
          <p:nvPr>
            <p:ph type="title"/>
          </p:nvPr>
        </p:nvSpPr>
        <p:spPr/>
        <p:txBody>
          <a:bodyPr/>
          <a:lstStyle/>
          <a:p>
            <a:r>
              <a:rPr lang="en-US" dirty="0"/>
              <a:t>The Smoothed Price (SP) performance is </a:t>
            </a:r>
            <a:r>
              <a:rPr lang="en-US" b="1" u="sng" dirty="0"/>
              <a:t>not the same</a:t>
            </a:r>
            <a:r>
              <a:rPr lang="en-US" dirty="0"/>
              <a:t> as the Unsmoothed Price (USP) performance</a:t>
            </a:r>
          </a:p>
        </p:txBody>
      </p:sp>
      <p:sp>
        <p:nvSpPr>
          <p:cNvPr id="25" name="Title 1">
            <a:extLst>
              <a:ext uri="{FF2B5EF4-FFF2-40B4-BE49-F238E27FC236}">
                <a16:creationId xmlns:a16="http://schemas.microsoft.com/office/drawing/2014/main" id="{B3A61EC6-FF54-549B-188F-3B20C7CBB616}"/>
              </a:ext>
            </a:extLst>
          </p:cNvPr>
          <p:cNvSpPr txBox="1">
            <a:spLocks/>
          </p:cNvSpPr>
          <p:nvPr/>
        </p:nvSpPr>
        <p:spPr>
          <a:xfrm>
            <a:off x="612000" y="504540"/>
            <a:ext cx="11009244" cy="863084"/>
          </a:xfrm>
          <a:prstGeom prst="rect">
            <a:avLst/>
          </a:prstGeom>
        </p:spPr>
        <p:txBody>
          <a:bodyPr vert="horz" lIns="0" tIns="45720" rIns="91440" bIns="45720" rtlCol="0" anchor="ctr">
            <a:noAutofit/>
          </a:bodyPr>
          <a:lstStyle>
            <a:lvl1pPr algn="l" defTabSz="914377" rtl="0" eaLnBrk="1" latinLnBrk="0" hangingPunct="1">
              <a:lnSpc>
                <a:spcPct val="100000"/>
              </a:lnSpc>
              <a:spcBef>
                <a:spcPct val="0"/>
              </a:spcBef>
              <a:buNone/>
              <a:defRPr sz="3000" kern="1200">
                <a:solidFill>
                  <a:schemeClr val="accent1"/>
                </a:solidFill>
                <a:latin typeface="+mj-lt"/>
                <a:ea typeface="+mj-ea"/>
                <a:cs typeface="+mj-cs"/>
              </a:defRPr>
            </a:lvl1pPr>
          </a:lstStyle>
          <a:p>
            <a:endParaRPr lang="en-US" dirty="0"/>
          </a:p>
        </p:txBody>
      </p:sp>
      <p:sp>
        <p:nvSpPr>
          <p:cNvPr id="26" name="TextBox 25">
            <a:extLst>
              <a:ext uri="{FF2B5EF4-FFF2-40B4-BE49-F238E27FC236}">
                <a16:creationId xmlns:a16="http://schemas.microsoft.com/office/drawing/2014/main" id="{0B8850A7-5AD6-73F2-9315-D062A6134A79}"/>
              </a:ext>
            </a:extLst>
          </p:cNvPr>
          <p:cNvSpPr txBox="1"/>
          <p:nvPr/>
        </p:nvSpPr>
        <p:spPr>
          <a:xfrm>
            <a:off x="612000" y="6235200"/>
            <a:ext cx="10951200" cy="276999"/>
          </a:xfrm>
          <a:prstGeom prst="rect">
            <a:avLst/>
          </a:prstGeom>
          <a:noFill/>
        </p:spPr>
        <p:txBody>
          <a:bodyPr wrap="square" rtlCol="0">
            <a:spAutoFit/>
          </a:bodyPr>
          <a:lstStyle/>
          <a:p>
            <a:pPr eaLnBrk="0" hangingPunct="0"/>
            <a:r>
              <a:rPr lang="en-GB" sz="1200" dirty="0">
                <a:solidFill>
                  <a:srgbClr val="5B6670"/>
                </a:solidFill>
                <a:ea typeface="ＭＳ Ｐゴシック" panose="020B0600070205080204" pitchFamily="34" charset="-128"/>
              </a:rPr>
              <a:t>This is a hypothetical example to illustrate the mechanics of the smoothing process.  It does not represent any actual version of </a:t>
            </a:r>
            <a:r>
              <a:rPr lang="en-GB" sz="1200" dirty="0" err="1">
                <a:solidFill>
                  <a:srgbClr val="5B6670"/>
                </a:solidFill>
                <a:ea typeface="ＭＳ Ｐゴシック" panose="020B0600070205080204" pitchFamily="34" charset="-128"/>
              </a:rPr>
              <a:t>PruFund</a:t>
            </a:r>
            <a:r>
              <a:rPr lang="en-GB" sz="1200" dirty="0">
                <a:solidFill>
                  <a:srgbClr val="5B6670"/>
                </a:solidFill>
                <a:ea typeface="ＭＳ Ｐゴシック" panose="020B0600070205080204" pitchFamily="34" charset="-128"/>
              </a:rPr>
              <a:t>.</a:t>
            </a:r>
          </a:p>
        </p:txBody>
      </p:sp>
      <p:graphicFrame>
        <p:nvGraphicFramePr>
          <p:cNvPr id="32" name="Content Placeholder 31">
            <a:extLst>
              <a:ext uri="{FF2B5EF4-FFF2-40B4-BE49-F238E27FC236}">
                <a16:creationId xmlns:a16="http://schemas.microsoft.com/office/drawing/2014/main" id="{3EBBC933-711F-DFC3-E6C7-2B6D7656D3D0}"/>
              </a:ext>
            </a:extLst>
          </p:cNvPr>
          <p:cNvGraphicFramePr>
            <a:graphicFrameLocks noGrp="1"/>
          </p:cNvGraphicFramePr>
          <p:nvPr>
            <p:ph idx="1"/>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25819C52-95E9-A037-4144-96813D023427}"/>
              </a:ext>
            </a:extLst>
          </p:cNvPr>
          <p:cNvSpPr txBox="1"/>
          <p:nvPr/>
        </p:nvSpPr>
        <p:spPr>
          <a:xfrm>
            <a:off x="612748" y="4609705"/>
            <a:ext cx="801278" cy="307777"/>
          </a:xfrm>
          <a:prstGeom prst="rect">
            <a:avLst/>
          </a:prstGeom>
          <a:noFill/>
        </p:spPr>
        <p:txBody>
          <a:bodyPr wrap="square" rtlCol="0">
            <a:spAutoFit/>
          </a:bodyPr>
          <a:lstStyle/>
          <a:p>
            <a:pPr algn="ctr"/>
            <a:r>
              <a:rPr lang="en-US" sz="1400" dirty="0">
                <a:solidFill>
                  <a:srgbClr val="FF0000"/>
                </a:solidFill>
              </a:rPr>
              <a:t>100p</a:t>
            </a:r>
          </a:p>
        </p:txBody>
      </p:sp>
      <p:sp>
        <p:nvSpPr>
          <p:cNvPr id="20" name="TextBox 19">
            <a:extLst>
              <a:ext uri="{FF2B5EF4-FFF2-40B4-BE49-F238E27FC236}">
                <a16:creationId xmlns:a16="http://schemas.microsoft.com/office/drawing/2014/main" id="{8A54443F-6249-772B-6828-FCEB78736D20}"/>
              </a:ext>
            </a:extLst>
          </p:cNvPr>
          <p:cNvSpPr txBox="1"/>
          <p:nvPr/>
        </p:nvSpPr>
        <p:spPr>
          <a:xfrm>
            <a:off x="614316" y="5619946"/>
            <a:ext cx="801278" cy="307777"/>
          </a:xfrm>
          <a:prstGeom prst="rect">
            <a:avLst/>
          </a:prstGeom>
          <a:noFill/>
        </p:spPr>
        <p:txBody>
          <a:bodyPr wrap="square" rtlCol="0">
            <a:spAutoFit/>
          </a:bodyPr>
          <a:lstStyle/>
          <a:p>
            <a:pPr algn="ctr"/>
            <a:r>
              <a:rPr lang="en-US" sz="1400" dirty="0">
                <a:solidFill>
                  <a:srgbClr val="FF0000"/>
                </a:solidFill>
              </a:rPr>
              <a:t>-5%</a:t>
            </a:r>
          </a:p>
        </p:txBody>
      </p:sp>
      <p:sp>
        <p:nvSpPr>
          <p:cNvPr id="21" name="TextBox 20">
            <a:extLst>
              <a:ext uri="{FF2B5EF4-FFF2-40B4-BE49-F238E27FC236}">
                <a16:creationId xmlns:a16="http://schemas.microsoft.com/office/drawing/2014/main" id="{B91344F2-C12C-0DD9-DA0A-2AB1E62EC87F}"/>
              </a:ext>
            </a:extLst>
          </p:cNvPr>
          <p:cNvSpPr txBox="1"/>
          <p:nvPr/>
        </p:nvSpPr>
        <p:spPr>
          <a:xfrm>
            <a:off x="614319" y="3602608"/>
            <a:ext cx="801278" cy="307777"/>
          </a:xfrm>
          <a:prstGeom prst="rect">
            <a:avLst/>
          </a:prstGeom>
          <a:noFill/>
        </p:spPr>
        <p:txBody>
          <a:bodyPr wrap="square" rtlCol="0">
            <a:spAutoFit/>
          </a:bodyPr>
          <a:lstStyle/>
          <a:p>
            <a:pPr algn="ctr"/>
            <a:r>
              <a:rPr lang="en-US" sz="1400" dirty="0">
                <a:solidFill>
                  <a:srgbClr val="FF0000"/>
                </a:solidFill>
              </a:rPr>
              <a:t>+5%</a:t>
            </a:r>
          </a:p>
        </p:txBody>
      </p:sp>
      <p:sp>
        <p:nvSpPr>
          <p:cNvPr id="22" name="TextBox 21">
            <a:extLst>
              <a:ext uri="{FF2B5EF4-FFF2-40B4-BE49-F238E27FC236}">
                <a16:creationId xmlns:a16="http://schemas.microsoft.com/office/drawing/2014/main" id="{58DBE4E3-84FE-1D3A-C7DA-5BE44D2C2E81}"/>
              </a:ext>
            </a:extLst>
          </p:cNvPr>
          <p:cNvSpPr txBox="1"/>
          <p:nvPr/>
        </p:nvSpPr>
        <p:spPr>
          <a:xfrm>
            <a:off x="10939338" y="3462724"/>
            <a:ext cx="801278" cy="307777"/>
          </a:xfrm>
          <a:prstGeom prst="rect">
            <a:avLst/>
          </a:prstGeom>
          <a:noFill/>
        </p:spPr>
        <p:txBody>
          <a:bodyPr wrap="square" rtlCol="0">
            <a:spAutoFit/>
          </a:bodyPr>
          <a:lstStyle/>
          <a:p>
            <a:pPr algn="ctr"/>
            <a:r>
              <a:rPr lang="en-US" sz="1400" dirty="0">
                <a:solidFill>
                  <a:srgbClr val="FF0000"/>
                </a:solidFill>
              </a:rPr>
              <a:t>105.7p</a:t>
            </a:r>
          </a:p>
        </p:txBody>
      </p:sp>
      <p:sp>
        <p:nvSpPr>
          <p:cNvPr id="33" name="TextBox 32">
            <a:extLst>
              <a:ext uri="{FF2B5EF4-FFF2-40B4-BE49-F238E27FC236}">
                <a16:creationId xmlns:a16="http://schemas.microsoft.com/office/drawing/2014/main" id="{ACA3E113-18A1-6ECA-8F6F-3107ADB07BFF}"/>
              </a:ext>
            </a:extLst>
          </p:cNvPr>
          <p:cNvSpPr txBox="1"/>
          <p:nvPr/>
        </p:nvSpPr>
        <p:spPr>
          <a:xfrm>
            <a:off x="11261073" y="4416640"/>
            <a:ext cx="801278" cy="307777"/>
          </a:xfrm>
          <a:prstGeom prst="rect">
            <a:avLst/>
          </a:prstGeom>
          <a:noFill/>
        </p:spPr>
        <p:txBody>
          <a:bodyPr wrap="square" rtlCol="0">
            <a:spAutoFit/>
          </a:bodyPr>
          <a:lstStyle/>
          <a:p>
            <a:pPr algn="r"/>
            <a:r>
              <a:rPr lang="en-US" sz="1400" dirty="0">
                <a:solidFill>
                  <a:schemeClr val="accent4"/>
                </a:solidFill>
              </a:rPr>
              <a:t>4%</a:t>
            </a:r>
          </a:p>
        </p:txBody>
      </p:sp>
      <p:sp>
        <p:nvSpPr>
          <p:cNvPr id="44" name="TextBox 43">
            <a:extLst>
              <a:ext uri="{FF2B5EF4-FFF2-40B4-BE49-F238E27FC236}">
                <a16:creationId xmlns:a16="http://schemas.microsoft.com/office/drawing/2014/main" id="{91FD7759-209F-BC46-679E-41B8ABA5020B}"/>
              </a:ext>
            </a:extLst>
          </p:cNvPr>
          <p:cNvSpPr txBox="1"/>
          <p:nvPr/>
        </p:nvSpPr>
        <p:spPr>
          <a:xfrm>
            <a:off x="11221545" y="2232202"/>
            <a:ext cx="801278" cy="307777"/>
          </a:xfrm>
          <a:prstGeom prst="rect">
            <a:avLst/>
          </a:prstGeom>
          <a:noFill/>
        </p:spPr>
        <p:txBody>
          <a:bodyPr wrap="square" rtlCol="0">
            <a:spAutoFit/>
          </a:bodyPr>
          <a:lstStyle/>
          <a:p>
            <a:pPr algn="r"/>
            <a:r>
              <a:rPr lang="en-US" sz="1400" dirty="0">
                <a:solidFill>
                  <a:schemeClr val="accent3"/>
                </a:solidFill>
              </a:rPr>
              <a:t>15%</a:t>
            </a:r>
          </a:p>
        </p:txBody>
      </p:sp>
      <p:sp>
        <p:nvSpPr>
          <p:cNvPr id="3" name="TextBox 2">
            <a:extLst>
              <a:ext uri="{FF2B5EF4-FFF2-40B4-BE49-F238E27FC236}">
                <a16:creationId xmlns:a16="http://schemas.microsoft.com/office/drawing/2014/main" id="{F1B946DD-B262-0F27-B575-14E676EEB285}"/>
              </a:ext>
            </a:extLst>
          </p:cNvPr>
          <p:cNvSpPr txBox="1"/>
          <p:nvPr/>
        </p:nvSpPr>
        <p:spPr>
          <a:xfrm>
            <a:off x="614316" y="5176886"/>
            <a:ext cx="801278" cy="307777"/>
          </a:xfrm>
          <a:prstGeom prst="rect">
            <a:avLst/>
          </a:prstGeom>
          <a:noFill/>
        </p:spPr>
        <p:txBody>
          <a:bodyPr wrap="square" rtlCol="0">
            <a:spAutoFit/>
          </a:bodyPr>
          <a:lstStyle/>
          <a:p>
            <a:pPr algn="ctr"/>
            <a:r>
              <a:rPr lang="en-US" sz="1400" dirty="0">
                <a:solidFill>
                  <a:srgbClr val="FF0000"/>
                </a:solidFill>
              </a:rPr>
              <a:t>97.2p</a:t>
            </a:r>
          </a:p>
        </p:txBody>
      </p:sp>
    </p:spTree>
    <p:extLst>
      <p:ext uri="{BB962C8B-B14F-4D97-AF65-F5344CB8AC3E}">
        <p14:creationId xmlns:p14="http://schemas.microsoft.com/office/powerpoint/2010/main" val="380695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D7D1-F3D6-233F-20F7-659E271BB2FE}"/>
              </a:ext>
            </a:extLst>
          </p:cNvPr>
          <p:cNvSpPr>
            <a:spLocks noGrp="1"/>
          </p:cNvSpPr>
          <p:nvPr>
            <p:ph type="title"/>
          </p:nvPr>
        </p:nvSpPr>
        <p:spPr/>
        <p:txBody>
          <a:bodyPr/>
          <a:lstStyle/>
          <a:p>
            <a:r>
              <a:rPr lang="en-US" dirty="0"/>
              <a:t>The Smoothed Price (SP) performance is </a:t>
            </a:r>
            <a:r>
              <a:rPr lang="en-US" b="1" u="sng" dirty="0"/>
              <a:t>not the same</a:t>
            </a:r>
            <a:r>
              <a:rPr lang="en-US" dirty="0"/>
              <a:t> as the Unsmoothed Price (USP) performance</a:t>
            </a:r>
          </a:p>
        </p:txBody>
      </p:sp>
      <p:sp>
        <p:nvSpPr>
          <p:cNvPr id="25" name="Title 1">
            <a:extLst>
              <a:ext uri="{FF2B5EF4-FFF2-40B4-BE49-F238E27FC236}">
                <a16:creationId xmlns:a16="http://schemas.microsoft.com/office/drawing/2014/main" id="{B3A61EC6-FF54-549B-188F-3B20C7CBB616}"/>
              </a:ext>
            </a:extLst>
          </p:cNvPr>
          <p:cNvSpPr txBox="1">
            <a:spLocks/>
          </p:cNvSpPr>
          <p:nvPr/>
        </p:nvSpPr>
        <p:spPr>
          <a:xfrm>
            <a:off x="612000" y="504540"/>
            <a:ext cx="11009244" cy="863084"/>
          </a:xfrm>
          <a:prstGeom prst="rect">
            <a:avLst/>
          </a:prstGeom>
        </p:spPr>
        <p:txBody>
          <a:bodyPr vert="horz" lIns="0" tIns="45720" rIns="91440" bIns="45720" rtlCol="0" anchor="ctr">
            <a:noAutofit/>
          </a:bodyPr>
          <a:lstStyle>
            <a:lvl1pPr algn="l" defTabSz="914377" rtl="0" eaLnBrk="1" latinLnBrk="0" hangingPunct="1">
              <a:lnSpc>
                <a:spcPct val="100000"/>
              </a:lnSpc>
              <a:spcBef>
                <a:spcPct val="0"/>
              </a:spcBef>
              <a:buNone/>
              <a:defRPr sz="3000" kern="1200">
                <a:solidFill>
                  <a:schemeClr val="accent1"/>
                </a:solidFill>
                <a:latin typeface="+mj-lt"/>
                <a:ea typeface="+mj-ea"/>
                <a:cs typeface="+mj-cs"/>
              </a:defRPr>
            </a:lvl1pPr>
          </a:lstStyle>
          <a:p>
            <a:endParaRPr lang="en-US" dirty="0"/>
          </a:p>
        </p:txBody>
      </p:sp>
      <p:sp>
        <p:nvSpPr>
          <p:cNvPr id="26" name="TextBox 25">
            <a:extLst>
              <a:ext uri="{FF2B5EF4-FFF2-40B4-BE49-F238E27FC236}">
                <a16:creationId xmlns:a16="http://schemas.microsoft.com/office/drawing/2014/main" id="{0B8850A7-5AD6-73F2-9315-D062A6134A79}"/>
              </a:ext>
            </a:extLst>
          </p:cNvPr>
          <p:cNvSpPr txBox="1"/>
          <p:nvPr/>
        </p:nvSpPr>
        <p:spPr>
          <a:xfrm>
            <a:off x="612000" y="6235200"/>
            <a:ext cx="10951200" cy="276999"/>
          </a:xfrm>
          <a:prstGeom prst="rect">
            <a:avLst/>
          </a:prstGeom>
          <a:noFill/>
        </p:spPr>
        <p:txBody>
          <a:bodyPr wrap="square" rtlCol="0">
            <a:spAutoFit/>
          </a:bodyPr>
          <a:lstStyle/>
          <a:p>
            <a:pPr eaLnBrk="0" hangingPunct="0"/>
            <a:r>
              <a:rPr lang="en-GB" sz="1200" dirty="0">
                <a:solidFill>
                  <a:srgbClr val="5B6670"/>
                </a:solidFill>
                <a:ea typeface="ＭＳ Ｐゴシック" panose="020B0600070205080204" pitchFamily="34" charset="-128"/>
              </a:rPr>
              <a:t>This is a hypothetical example to illustrate the mechanics of the smoothing process.  It does not represent any actual version of </a:t>
            </a:r>
            <a:r>
              <a:rPr lang="en-GB" sz="1200" dirty="0" err="1">
                <a:solidFill>
                  <a:srgbClr val="5B6670"/>
                </a:solidFill>
                <a:ea typeface="ＭＳ Ｐゴシック" panose="020B0600070205080204" pitchFamily="34" charset="-128"/>
              </a:rPr>
              <a:t>PruFund</a:t>
            </a:r>
            <a:r>
              <a:rPr lang="en-GB" sz="1200" dirty="0">
                <a:solidFill>
                  <a:srgbClr val="5B6670"/>
                </a:solidFill>
                <a:ea typeface="ＭＳ Ｐゴシック" panose="020B0600070205080204" pitchFamily="34" charset="-128"/>
              </a:rPr>
              <a:t>.</a:t>
            </a:r>
          </a:p>
        </p:txBody>
      </p:sp>
      <p:graphicFrame>
        <p:nvGraphicFramePr>
          <p:cNvPr id="32" name="Content Placeholder 31">
            <a:extLst>
              <a:ext uri="{FF2B5EF4-FFF2-40B4-BE49-F238E27FC236}">
                <a16:creationId xmlns:a16="http://schemas.microsoft.com/office/drawing/2014/main" id="{3EBBC933-711F-DFC3-E6C7-2B6D7656D3D0}"/>
              </a:ext>
            </a:extLst>
          </p:cNvPr>
          <p:cNvGraphicFramePr>
            <a:graphicFrameLocks noGrp="1"/>
          </p:cNvGraphicFramePr>
          <p:nvPr>
            <p:ph idx="1"/>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25819C52-95E9-A037-4144-96813D023427}"/>
              </a:ext>
            </a:extLst>
          </p:cNvPr>
          <p:cNvSpPr txBox="1"/>
          <p:nvPr/>
        </p:nvSpPr>
        <p:spPr>
          <a:xfrm>
            <a:off x="612748" y="4609705"/>
            <a:ext cx="801278" cy="307777"/>
          </a:xfrm>
          <a:prstGeom prst="rect">
            <a:avLst/>
          </a:prstGeom>
          <a:noFill/>
        </p:spPr>
        <p:txBody>
          <a:bodyPr wrap="square" rtlCol="0">
            <a:spAutoFit/>
          </a:bodyPr>
          <a:lstStyle/>
          <a:p>
            <a:pPr algn="ctr"/>
            <a:r>
              <a:rPr lang="en-US" sz="1400" dirty="0">
                <a:solidFill>
                  <a:srgbClr val="FF0000"/>
                </a:solidFill>
              </a:rPr>
              <a:t>100p</a:t>
            </a:r>
          </a:p>
        </p:txBody>
      </p:sp>
      <p:sp>
        <p:nvSpPr>
          <p:cNvPr id="20" name="TextBox 19">
            <a:extLst>
              <a:ext uri="{FF2B5EF4-FFF2-40B4-BE49-F238E27FC236}">
                <a16:creationId xmlns:a16="http://schemas.microsoft.com/office/drawing/2014/main" id="{8A54443F-6249-772B-6828-FCEB78736D20}"/>
              </a:ext>
            </a:extLst>
          </p:cNvPr>
          <p:cNvSpPr txBox="1"/>
          <p:nvPr/>
        </p:nvSpPr>
        <p:spPr>
          <a:xfrm>
            <a:off x="614316" y="5619946"/>
            <a:ext cx="801278" cy="307777"/>
          </a:xfrm>
          <a:prstGeom prst="rect">
            <a:avLst/>
          </a:prstGeom>
          <a:noFill/>
        </p:spPr>
        <p:txBody>
          <a:bodyPr wrap="square" rtlCol="0">
            <a:spAutoFit/>
          </a:bodyPr>
          <a:lstStyle/>
          <a:p>
            <a:pPr algn="ctr"/>
            <a:r>
              <a:rPr lang="en-US" sz="1400" dirty="0">
                <a:solidFill>
                  <a:srgbClr val="FF0000"/>
                </a:solidFill>
              </a:rPr>
              <a:t>-5%</a:t>
            </a:r>
          </a:p>
        </p:txBody>
      </p:sp>
      <p:sp>
        <p:nvSpPr>
          <p:cNvPr id="21" name="TextBox 20">
            <a:extLst>
              <a:ext uri="{FF2B5EF4-FFF2-40B4-BE49-F238E27FC236}">
                <a16:creationId xmlns:a16="http://schemas.microsoft.com/office/drawing/2014/main" id="{B91344F2-C12C-0DD9-DA0A-2AB1E62EC87F}"/>
              </a:ext>
            </a:extLst>
          </p:cNvPr>
          <p:cNvSpPr txBox="1"/>
          <p:nvPr/>
        </p:nvSpPr>
        <p:spPr>
          <a:xfrm>
            <a:off x="614319" y="3602608"/>
            <a:ext cx="801278" cy="307777"/>
          </a:xfrm>
          <a:prstGeom prst="rect">
            <a:avLst/>
          </a:prstGeom>
          <a:noFill/>
        </p:spPr>
        <p:txBody>
          <a:bodyPr wrap="square" rtlCol="0">
            <a:spAutoFit/>
          </a:bodyPr>
          <a:lstStyle/>
          <a:p>
            <a:pPr algn="ctr"/>
            <a:r>
              <a:rPr lang="en-US" sz="1400" dirty="0">
                <a:solidFill>
                  <a:srgbClr val="FF0000"/>
                </a:solidFill>
              </a:rPr>
              <a:t>+5%</a:t>
            </a:r>
          </a:p>
        </p:txBody>
      </p:sp>
      <p:sp>
        <p:nvSpPr>
          <p:cNvPr id="22" name="TextBox 21">
            <a:extLst>
              <a:ext uri="{FF2B5EF4-FFF2-40B4-BE49-F238E27FC236}">
                <a16:creationId xmlns:a16="http://schemas.microsoft.com/office/drawing/2014/main" id="{58DBE4E3-84FE-1D3A-C7DA-5BE44D2C2E81}"/>
              </a:ext>
            </a:extLst>
          </p:cNvPr>
          <p:cNvSpPr txBox="1"/>
          <p:nvPr/>
        </p:nvSpPr>
        <p:spPr>
          <a:xfrm>
            <a:off x="10939338" y="3462724"/>
            <a:ext cx="801278" cy="307777"/>
          </a:xfrm>
          <a:prstGeom prst="rect">
            <a:avLst/>
          </a:prstGeom>
          <a:noFill/>
        </p:spPr>
        <p:txBody>
          <a:bodyPr wrap="square" rtlCol="0">
            <a:spAutoFit/>
          </a:bodyPr>
          <a:lstStyle/>
          <a:p>
            <a:pPr algn="ctr"/>
            <a:r>
              <a:rPr lang="en-US" sz="1400" dirty="0">
                <a:solidFill>
                  <a:srgbClr val="FF0000"/>
                </a:solidFill>
              </a:rPr>
              <a:t>105.7p</a:t>
            </a:r>
          </a:p>
        </p:txBody>
      </p:sp>
      <p:sp>
        <p:nvSpPr>
          <p:cNvPr id="34" name="TextBox 33">
            <a:extLst>
              <a:ext uri="{FF2B5EF4-FFF2-40B4-BE49-F238E27FC236}">
                <a16:creationId xmlns:a16="http://schemas.microsoft.com/office/drawing/2014/main" id="{5BA48EEC-0806-0B8E-EF21-771E6F088753}"/>
              </a:ext>
            </a:extLst>
          </p:cNvPr>
          <p:cNvSpPr txBox="1"/>
          <p:nvPr/>
        </p:nvSpPr>
        <p:spPr>
          <a:xfrm>
            <a:off x="11255427" y="4230370"/>
            <a:ext cx="801278" cy="307777"/>
          </a:xfrm>
          <a:prstGeom prst="rect">
            <a:avLst/>
          </a:prstGeom>
          <a:noFill/>
        </p:spPr>
        <p:txBody>
          <a:bodyPr wrap="square" rtlCol="0">
            <a:spAutoFit/>
          </a:bodyPr>
          <a:lstStyle/>
          <a:p>
            <a:pPr algn="r"/>
            <a:r>
              <a:rPr lang="en-US" sz="1400" dirty="0">
                <a:solidFill>
                  <a:schemeClr val="accent5"/>
                </a:solidFill>
              </a:rPr>
              <a:t>5%</a:t>
            </a:r>
          </a:p>
        </p:txBody>
      </p:sp>
      <p:sp>
        <p:nvSpPr>
          <p:cNvPr id="36" name="TextBox 35">
            <a:extLst>
              <a:ext uri="{FF2B5EF4-FFF2-40B4-BE49-F238E27FC236}">
                <a16:creationId xmlns:a16="http://schemas.microsoft.com/office/drawing/2014/main" id="{027524DF-B6CD-AAE8-7A17-68351F2533E4}"/>
              </a:ext>
            </a:extLst>
          </p:cNvPr>
          <p:cNvSpPr txBox="1"/>
          <p:nvPr/>
        </p:nvSpPr>
        <p:spPr>
          <a:xfrm>
            <a:off x="11244135" y="3846541"/>
            <a:ext cx="801278" cy="307777"/>
          </a:xfrm>
          <a:prstGeom prst="rect">
            <a:avLst/>
          </a:prstGeom>
          <a:noFill/>
        </p:spPr>
        <p:txBody>
          <a:bodyPr wrap="square" rtlCol="0">
            <a:spAutoFit/>
          </a:bodyPr>
          <a:lstStyle/>
          <a:p>
            <a:pPr algn="r"/>
            <a:r>
              <a:rPr lang="en-US" sz="1400" dirty="0">
                <a:solidFill>
                  <a:schemeClr val="tx1">
                    <a:lumMod val="50000"/>
                  </a:schemeClr>
                </a:solidFill>
              </a:rPr>
              <a:t>7%</a:t>
            </a:r>
          </a:p>
        </p:txBody>
      </p:sp>
      <p:sp>
        <p:nvSpPr>
          <p:cNvPr id="38" name="TextBox 37">
            <a:extLst>
              <a:ext uri="{FF2B5EF4-FFF2-40B4-BE49-F238E27FC236}">
                <a16:creationId xmlns:a16="http://schemas.microsoft.com/office/drawing/2014/main" id="{3EF5D7A7-3BC9-FD48-E64D-38359D86F74B}"/>
              </a:ext>
            </a:extLst>
          </p:cNvPr>
          <p:cNvSpPr txBox="1"/>
          <p:nvPr/>
        </p:nvSpPr>
        <p:spPr>
          <a:xfrm>
            <a:off x="11232843" y="3428845"/>
            <a:ext cx="801278" cy="307777"/>
          </a:xfrm>
          <a:prstGeom prst="rect">
            <a:avLst/>
          </a:prstGeom>
          <a:noFill/>
        </p:spPr>
        <p:txBody>
          <a:bodyPr wrap="square" rtlCol="0">
            <a:spAutoFit/>
          </a:bodyPr>
          <a:lstStyle/>
          <a:p>
            <a:pPr algn="r"/>
            <a:r>
              <a:rPr lang="en-US" sz="1400" dirty="0">
                <a:solidFill>
                  <a:schemeClr val="accent3">
                    <a:lumMod val="50000"/>
                  </a:schemeClr>
                </a:solidFill>
              </a:rPr>
              <a:t>9%</a:t>
            </a:r>
          </a:p>
        </p:txBody>
      </p:sp>
      <p:sp>
        <p:nvSpPr>
          <p:cNvPr id="40" name="TextBox 39">
            <a:extLst>
              <a:ext uri="{FF2B5EF4-FFF2-40B4-BE49-F238E27FC236}">
                <a16:creationId xmlns:a16="http://schemas.microsoft.com/office/drawing/2014/main" id="{1CD2E6D8-BA43-BE15-835A-105DE3455A82}"/>
              </a:ext>
            </a:extLst>
          </p:cNvPr>
          <p:cNvSpPr txBox="1"/>
          <p:nvPr/>
        </p:nvSpPr>
        <p:spPr>
          <a:xfrm>
            <a:off x="11232840" y="3045016"/>
            <a:ext cx="801278" cy="307777"/>
          </a:xfrm>
          <a:prstGeom prst="rect">
            <a:avLst/>
          </a:prstGeom>
          <a:noFill/>
        </p:spPr>
        <p:txBody>
          <a:bodyPr wrap="square" rtlCol="0">
            <a:spAutoFit/>
          </a:bodyPr>
          <a:lstStyle/>
          <a:p>
            <a:pPr algn="r"/>
            <a:r>
              <a:rPr lang="en-US" sz="1400" dirty="0">
                <a:solidFill>
                  <a:schemeClr val="accent5">
                    <a:lumMod val="75000"/>
                  </a:schemeClr>
                </a:solidFill>
              </a:rPr>
              <a:t>11%</a:t>
            </a:r>
          </a:p>
        </p:txBody>
      </p:sp>
      <p:sp>
        <p:nvSpPr>
          <p:cNvPr id="42" name="TextBox 41">
            <a:extLst>
              <a:ext uri="{FF2B5EF4-FFF2-40B4-BE49-F238E27FC236}">
                <a16:creationId xmlns:a16="http://schemas.microsoft.com/office/drawing/2014/main" id="{24A9A66D-600A-C525-32C0-52B27FD04C12}"/>
              </a:ext>
            </a:extLst>
          </p:cNvPr>
          <p:cNvSpPr txBox="1"/>
          <p:nvPr/>
        </p:nvSpPr>
        <p:spPr>
          <a:xfrm>
            <a:off x="11221548" y="2638609"/>
            <a:ext cx="801278" cy="307777"/>
          </a:xfrm>
          <a:prstGeom prst="rect">
            <a:avLst/>
          </a:prstGeom>
          <a:noFill/>
        </p:spPr>
        <p:txBody>
          <a:bodyPr wrap="square" rtlCol="0">
            <a:spAutoFit/>
          </a:bodyPr>
          <a:lstStyle/>
          <a:p>
            <a:pPr algn="r"/>
            <a:r>
              <a:rPr lang="en-US" sz="1400" dirty="0">
                <a:solidFill>
                  <a:schemeClr val="accent1">
                    <a:lumMod val="90000"/>
                    <a:lumOff val="10000"/>
                  </a:schemeClr>
                </a:solidFill>
              </a:rPr>
              <a:t>13%</a:t>
            </a:r>
          </a:p>
        </p:txBody>
      </p:sp>
      <p:sp>
        <p:nvSpPr>
          <p:cNvPr id="44" name="TextBox 43">
            <a:extLst>
              <a:ext uri="{FF2B5EF4-FFF2-40B4-BE49-F238E27FC236}">
                <a16:creationId xmlns:a16="http://schemas.microsoft.com/office/drawing/2014/main" id="{91FD7759-209F-BC46-679E-41B8ABA5020B}"/>
              </a:ext>
            </a:extLst>
          </p:cNvPr>
          <p:cNvSpPr txBox="1"/>
          <p:nvPr/>
        </p:nvSpPr>
        <p:spPr>
          <a:xfrm>
            <a:off x="11221545" y="2232202"/>
            <a:ext cx="801278" cy="307777"/>
          </a:xfrm>
          <a:prstGeom prst="rect">
            <a:avLst/>
          </a:prstGeom>
          <a:noFill/>
        </p:spPr>
        <p:txBody>
          <a:bodyPr wrap="square" rtlCol="0">
            <a:spAutoFit/>
          </a:bodyPr>
          <a:lstStyle/>
          <a:p>
            <a:pPr algn="r"/>
            <a:r>
              <a:rPr lang="en-US" sz="1400" dirty="0">
                <a:solidFill>
                  <a:schemeClr val="accent3"/>
                </a:solidFill>
              </a:rPr>
              <a:t>15%</a:t>
            </a:r>
          </a:p>
        </p:txBody>
      </p:sp>
      <p:sp>
        <p:nvSpPr>
          <p:cNvPr id="3" name="TextBox 2">
            <a:extLst>
              <a:ext uri="{FF2B5EF4-FFF2-40B4-BE49-F238E27FC236}">
                <a16:creationId xmlns:a16="http://schemas.microsoft.com/office/drawing/2014/main" id="{F1B946DD-B262-0F27-B575-14E676EEB285}"/>
              </a:ext>
            </a:extLst>
          </p:cNvPr>
          <p:cNvSpPr txBox="1"/>
          <p:nvPr/>
        </p:nvSpPr>
        <p:spPr>
          <a:xfrm>
            <a:off x="614316" y="5176886"/>
            <a:ext cx="801278" cy="307777"/>
          </a:xfrm>
          <a:prstGeom prst="rect">
            <a:avLst/>
          </a:prstGeom>
          <a:noFill/>
        </p:spPr>
        <p:txBody>
          <a:bodyPr wrap="square" rtlCol="0">
            <a:spAutoFit/>
          </a:bodyPr>
          <a:lstStyle/>
          <a:p>
            <a:pPr algn="ctr"/>
            <a:r>
              <a:rPr lang="en-US" sz="1400" dirty="0">
                <a:solidFill>
                  <a:srgbClr val="FF0000"/>
                </a:solidFill>
              </a:rPr>
              <a:t>97.2p</a:t>
            </a:r>
          </a:p>
        </p:txBody>
      </p:sp>
    </p:spTree>
    <p:extLst>
      <p:ext uri="{BB962C8B-B14F-4D97-AF65-F5344CB8AC3E}">
        <p14:creationId xmlns:p14="http://schemas.microsoft.com/office/powerpoint/2010/main" val="56563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CA7679-1993-CF0E-D550-3878D3E4492B}"/>
              </a:ext>
            </a:extLst>
          </p:cNvPr>
          <p:cNvSpPr>
            <a:spLocks noGrp="1"/>
          </p:cNvSpPr>
          <p:nvPr>
            <p:ph type="body" sz="quarter" idx="14"/>
          </p:nvPr>
        </p:nvSpPr>
        <p:spPr/>
        <p:txBody>
          <a:bodyPr/>
          <a:lstStyle/>
          <a:p>
            <a:r>
              <a:rPr lang="en-US" dirty="0"/>
              <a:t>Does short term performance tell the full story?</a:t>
            </a:r>
          </a:p>
        </p:txBody>
      </p:sp>
    </p:spTree>
    <p:extLst>
      <p:ext uri="{BB962C8B-B14F-4D97-AF65-F5344CB8AC3E}">
        <p14:creationId xmlns:p14="http://schemas.microsoft.com/office/powerpoint/2010/main" val="133459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DD0F-D7A3-71FA-A08C-D90F3365F3B3}"/>
              </a:ext>
            </a:extLst>
          </p:cNvPr>
          <p:cNvSpPr>
            <a:spLocks noGrp="1"/>
          </p:cNvSpPr>
          <p:nvPr>
            <p:ph type="title"/>
          </p:nvPr>
        </p:nvSpPr>
        <p:spPr/>
        <p:txBody>
          <a:bodyPr/>
          <a:lstStyle/>
          <a:p>
            <a:r>
              <a:rPr lang="en-US" dirty="0"/>
              <a:t>A quick reminder</a:t>
            </a:r>
          </a:p>
        </p:txBody>
      </p:sp>
      <p:sp>
        <p:nvSpPr>
          <p:cNvPr id="3" name="Content Placeholder 2">
            <a:extLst>
              <a:ext uri="{FF2B5EF4-FFF2-40B4-BE49-F238E27FC236}">
                <a16:creationId xmlns:a16="http://schemas.microsoft.com/office/drawing/2014/main" id="{53A3E638-CB15-11F9-84C6-D284E21852CF}"/>
              </a:ext>
            </a:extLst>
          </p:cNvPr>
          <p:cNvSpPr>
            <a:spLocks noGrp="1"/>
          </p:cNvSpPr>
          <p:nvPr>
            <p:ph idx="1"/>
          </p:nvPr>
        </p:nvSpPr>
        <p:spPr/>
        <p:txBody>
          <a:bodyPr/>
          <a:lstStyle/>
          <a:p>
            <a:r>
              <a:rPr lang="en-US" dirty="0"/>
              <a:t>One of the main benefits of a smoothed fund, is the less volatile “journey” for the customer</a:t>
            </a:r>
            <a:br>
              <a:rPr lang="en-US" dirty="0"/>
            </a:br>
            <a:endParaRPr lang="en-US" dirty="0"/>
          </a:p>
          <a:p>
            <a:r>
              <a:rPr lang="en-US" dirty="0"/>
              <a:t>Since 25 Aug 2023, </a:t>
            </a:r>
            <a:r>
              <a:rPr lang="en-US" dirty="0" err="1"/>
              <a:t>PruFund</a:t>
            </a:r>
            <a:r>
              <a:rPr lang="en-US" dirty="0"/>
              <a:t> customers have seen their smoothed price effectively increasing every day</a:t>
            </a:r>
            <a:br>
              <a:rPr lang="en-US" dirty="0"/>
            </a:br>
            <a:endParaRPr lang="en-US" dirty="0"/>
          </a:p>
          <a:p>
            <a:r>
              <a:rPr lang="en-US" dirty="0"/>
              <a:t>By contrast, the ABI Mixed Investment 20-60% Share sector has seen 38% of the daily movements in unit price being negative</a:t>
            </a:r>
          </a:p>
          <a:p>
            <a:pPr marL="0" indent="0">
              <a:buNone/>
            </a:pPr>
            <a:endParaRPr lang="en-US" dirty="0"/>
          </a:p>
        </p:txBody>
      </p:sp>
    </p:spTree>
    <p:extLst>
      <p:ext uri="{BB962C8B-B14F-4D97-AF65-F5344CB8AC3E}">
        <p14:creationId xmlns:p14="http://schemas.microsoft.com/office/powerpoint/2010/main" val="4157551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59A93-B1E3-4095-9207-2E6027E38D71}"/>
              </a:ext>
            </a:extLst>
          </p:cNvPr>
          <p:cNvSpPr>
            <a:spLocks noGrp="1"/>
          </p:cNvSpPr>
          <p:nvPr>
            <p:ph type="body" sz="quarter" idx="14"/>
          </p:nvPr>
        </p:nvSpPr>
        <p:spPr>
          <a:xfrm>
            <a:off x="782638" y="2630488"/>
            <a:ext cx="11179976" cy="790575"/>
          </a:xfrm>
        </p:spPr>
        <p:txBody>
          <a:bodyPr/>
          <a:lstStyle/>
          <a:p>
            <a:r>
              <a:rPr lang="en-GB" dirty="0"/>
              <a:t>PruFund performance</a:t>
            </a:r>
          </a:p>
        </p:txBody>
      </p:sp>
    </p:spTree>
    <p:extLst>
      <p:ext uri="{BB962C8B-B14F-4D97-AF65-F5344CB8AC3E}">
        <p14:creationId xmlns:p14="http://schemas.microsoft.com/office/powerpoint/2010/main" val="74952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18D3-6FB2-4321-8983-D911E4DCBFDC}"/>
              </a:ext>
            </a:extLst>
          </p:cNvPr>
          <p:cNvSpPr>
            <a:spLocks noGrp="1"/>
          </p:cNvSpPr>
          <p:nvPr>
            <p:ph type="title"/>
          </p:nvPr>
        </p:nvSpPr>
        <p:spPr/>
        <p:txBody>
          <a:bodyPr/>
          <a:lstStyle/>
          <a:p>
            <a:r>
              <a:rPr lang="en-GB" dirty="0"/>
              <a:t>Performance of PruFund Growth – 5 years</a:t>
            </a:r>
          </a:p>
        </p:txBody>
      </p:sp>
      <p:sp>
        <p:nvSpPr>
          <p:cNvPr id="7" name="TextBox 6">
            <a:extLst>
              <a:ext uri="{FF2B5EF4-FFF2-40B4-BE49-F238E27FC236}">
                <a16:creationId xmlns:a16="http://schemas.microsoft.com/office/drawing/2014/main" id="{70A20723-7669-4EB5-88FF-7757B3B15198}"/>
              </a:ext>
            </a:extLst>
          </p:cNvPr>
          <p:cNvSpPr txBox="1"/>
          <p:nvPr/>
        </p:nvSpPr>
        <p:spPr>
          <a:xfrm>
            <a:off x="11165614" y="1757895"/>
            <a:ext cx="996589" cy="338554"/>
          </a:xfrm>
          <a:prstGeom prst="rect">
            <a:avLst/>
          </a:prstGeom>
          <a:noFill/>
        </p:spPr>
        <p:txBody>
          <a:bodyPr wrap="square" rtlCol="0">
            <a:spAutoFit/>
          </a:bodyPr>
          <a:lstStyle/>
          <a:p>
            <a:pPr algn="r"/>
            <a:r>
              <a:rPr lang="en-GB" sz="1600" b="1" dirty="0">
                <a:solidFill>
                  <a:schemeClr val="accent1"/>
                </a:solidFill>
              </a:rPr>
              <a:t>26.17%</a:t>
            </a:r>
          </a:p>
        </p:txBody>
      </p:sp>
      <p:sp>
        <p:nvSpPr>
          <p:cNvPr id="8" name="TextBox 7">
            <a:extLst>
              <a:ext uri="{FF2B5EF4-FFF2-40B4-BE49-F238E27FC236}">
                <a16:creationId xmlns:a16="http://schemas.microsoft.com/office/drawing/2014/main" id="{AF57D8C4-B6DF-4E79-A9AF-90C351C3D948}"/>
              </a:ext>
            </a:extLst>
          </p:cNvPr>
          <p:cNvSpPr txBox="1"/>
          <p:nvPr/>
        </p:nvSpPr>
        <p:spPr>
          <a:xfrm>
            <a:off x="11165614" y="2095112"/>
            <a:ext cx="996589" cy="338554"/>
          </a:xfrm>
          <a:prstGeom prst="rect">
            <a:avLst/>
          </a:prstGeom>
          <a:noFill/>
        </p:spPr>
        <p:txBody>
          <a:bodyPr wrap="square" rtlCol="0">
            <a:spAutoFit/>
          </a:bodyPr>
          <a:lstStyle/>
          <a:p>
            <a:pPr algn="r"/>
            <a:r>
              <a:rPr lang="en-GB" sz="1600" b="1" dirty="0">
                <a:solidFill>
                  <a:schemeClr val="accent2"/>
                </a:solidFill>
              </a:rPr>
              <a:t>21.59%</a:t>
            </a:r>
          </a:p>
        </p:txBody>
      </p:sp>
      <p:sp>
        <p:nvSpPr>
          <p:cNvPr id="12" name="TextBox 11">
            <a:extLst>
              <a:ext uri="{FF2B5EF4-FFF2-40B4-BE49-F238E27FC236}">
                <a16:creationId xmlns:a16="http://schemas.microsoft.com/office/drawing/2014/main" id="{3F523FDB-5678-456D-BA6E-FF34526CBBAB}"/>
              </a:ext>
            </a:extLst>
          </p:cNvPr>
          <p:cNvSpPr txBox="1"/>
          <p:nvPr/>
        </p:nvSpPr>
        <p:spPr>
          <a:xfrm>
            <a:off x="11171257" y="2854239"/>
            <a:ext cx="996589" cy="338554"/>
          </a:xfrm>
          <a:prstGeom prst="rect">
            <a:avLst/>
          </a:prstGeom>
          <a:noFill/>
        </p:spPr>
        <p:txBody>
          <a:bodyPr wrap="square" rtlCol="0">
            <a:spAutoFit/>
          </a:bodyPr>
          <a:lstStyle/>
          <a:p>
            <a:pPr algn="r"/>
            <a:r>
              <a:rPr lang="en-GB" sz="1600" b="1" dirty="0">
                <a:solidFill>
                  <a:schemeClr val="accent3"/>
                </a:solidFill>
              </a:rPr>
              <a:t>9.47%</a:t>
            </a:r>
          </a:p>
        </p:txBody>
      </p:sp>
      <p:graphicFrame>
        <p:nvGraphicFramePr>
          <p:cNvPr id="5" name="Content Placeholder 4">
            <a:extLst>
              <a:ext uri="{FF2B5EF4-FFF2-40B4-BE49-F238E27FC236}">
                <a16:creationId xmlns:a16="http://schemas.microsoft.com/office/drawing/2014/main" id="{147AC340-0F80-CD40-BC91-874C88205060}"/>
              </a:ext>
            </a:extLst>
          </p:cNvPr>
          <p:cNvGraphicFramePr>
            <a:graphicFrameLocks noGrp="1"/>
          </p:cNvGraphicFramePr>
          <p:nvPr>
            <p:ph idx="1"/>
            <p:extLst>
              <p:ext uri="{D42A27DB-BD31-4B8C-83A1-F6EECF244321}">
                <p14:modId xmlns:p14="http://schemas.microsoft.com/office/powerpoint/2010/main" val="145027198"/>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1FE65D85-88E1-1414-7838-3760BA0EDE1D}"/>
              </a:ext>
            </a:extLst>
          </p:cNvPr>
          <p:cNvSpPr/>
          <p:nvPr/>
        </p:nvSpPr>
        <p:spPr>
          <a:xfrm>
            <a:off x="240501" y="5845539"/>
            <a:ext cx="11808000" cy="830997"/>
          </a:xfrm>
          <a:prstGeom prst="rect">
            <a:avLst/>
          </a:prstGeom>
          <a:solidFill>
            <a:schemeClr val="bg1"/>
          </a:solidFill>
        </p:spPr>
        <p:txBody>
          <a:bodyPr wrap="square">
            <a:spAutoFit/>
          </a:bodyPr>
          <a:lstStyle/>
          <a:p>
            <a:r>
              <a:rPr lang="en-GB" sz="1200" dirty="0"/>
              <a:t>Figures are for PruFund Growth S2 and are for the period from 26 May 2019 to 26 May 2024. The PruFund figures include a representative fund management charge of 0.76% pa and any additional investment expenses, but not any product or advice charges, so the amount an investor would get back would be less than shown here.  Some, if not all, of the funds comprising the IA sector average are net of fund charges.</a:t>
            </a:r>
            <a:r>
              <a:rPr lang="en-GB" sz="1200" b="1" dirty="0">
                <a:cs typeface="Arial" panose="020B0604020202020204" pitchFamily="34" charset="0"/>
              </a:rPr>
              <a:t>  </a:t>
            </a:r>
            <a:r>
              <a:rPr lang="en-GB" sz="1200" dirty="0"/>
              <a:t>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spTree>
    <p:extLst>
      <p:ext uri="{BB962C8B-B14F-4D97-AF65-F5344CB8AC3E}">
        <p14:creationId xmlns:p14="http://schemas.microsoft.com/office/powerpoint/2010/main" val="195745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18D3-6FB2-4321-8983-D911E4DCBFDC}"/>
              </a:ext>
            </a:extLst>
          </p:cNvPr>
          <p:cNvSpPr>
            <a:spLocks noGrp="1"/>
          </p:cNvSpPr>
          <p:nvPr>
            <p:ph type="title"/>
          </p:nvPr>
        </p:nvSpPr>
        <p:spPr/>
        <p:txBody>
          <a:bodyPr/>
          <a:lstStyle/>
          <a:p>
            <a:r>
              <a:rPr lang="en-GB" dirty="0"/>
              <a:t>Performance of </a:t>
            </a:r>
            <a:r>
              <a:rPr lang="en-GB" dirty="0" err="1"/>
              <a:t>PruFund</a:t>
            </a:r>
            <a:r>
              <a:rPr lang="en-GB" dirty="0"/>
              <a:t> Cautious – 5 years</a:t>
            </a:r>
          </a:p>
        </p:txBody>
      </p:sp>
      <p:sp>
        <p:nvSpPr>
          <p:cNvPr id="7" name="TextBox 6">
            <a:extLst>
              <a:ext uri="{FF2B5EF4-FFF2-40B4-BE49-F238E27FC236}">
                <a16:creationId xmlns:a16="http://schemas.microsoft.com/office/drawing/2014/main" id="{70A20723-7669-4EB5-88FF-7757B3B15198}"/>
              </a:ext>
            </a:extLst>
          </p:cNvPr>
          <p:cNvSpPr txBox="1"/>
          <p:nvPr/>
        </p:nvSpPr>
        <p:spPr>
          <a:xfrm>
            <a:off x="11165614" y="2021844"/>
            <a:ext cx="996589" cy="338554"/>
          </a:xfrm>
          <a:prstGeom prst="rect">
            <a:avLst/>
          </a:prstGeom>
          <a:noFill/>
        </p:spPr>
        <p:txBody>
          <a:bodyPr wrap="square" rtlCol="0">
            <a:spAutoFit/>
          </a:bodyPr>
          <a:lstStyle/>
          <a:p>
            <a:pPr algn="r"/>
            <a:r>
              <a:rPr lang="en-GB" sz="1600" b="1" dirty="0">
                <a:solidFill>
                  <a:schemeClr val="accent1"/>
                </a:solidFill>
              </a:rPr>
              <a:t>16.02%</a:t>
            </a:r>
          </a:p>
        </p:txBody>
      </p:sp>
      <p:sp>
        <p:nvSpPr>
          <p:cNvPr id="8" name="TextBox 7">
            <a:extLst>
              <a:ext uri="{FF2B5EF4-FFF2-40B4-BE49-F238E27FC236}">
                <a16:creationId xmlns:a16="http://schemas.microsoft.com/office/drawing/2014/main" id="{AF57D8C4-B6DF-4E79-A9AF-90C351C3D948}"/>
              </a:ext>
            </a:extLst>
          </p:cNvPr>
          <p:cNvSpPr txBox="1"/>
          <p:nvPr/>
        </p:nvSpPr>
        <p:spPr>
          <a:xfrm>
            <a:off x="11165614" y="3621794"/>
            <a:ext cx="996589" cy="338554"/>
          </a:xfrm>
          <a:prstGeom prst="rect">
            <a:avLst/>
          </a:prstGeom>
          <a:noFill/>
        </p:spPr>
        <p:txBody>
          <a:bodyPr wrap="square" rtlCol="0">
            <a:spAutoFit/>
          </a:bodyPr>
          <a:lstStyle/>
          <a:p>
            <a:pPr algn="r"/>
            <a:r>
              <a:rPr lang="en-GB" sz="1600" b="1" dirty="0">
                <a:solidFill>
                  <a:schemeClr val="accent2"/>
                </a:solidFill>
              </a:rPr>
              <a:t>0.61%</a:t>
            </a:r>
          </a:p>
        </p:txBody>
      </p:sp>
      <p:graphicFrame>
        <p:nvGraphicFramePr>
          <p:cNvPr id="5" name="Content Placeholder 4">
            <a:extLst>
              <a:ext uri="{FF2B5EF4-FFF2-40B4-BE49-F238E27FC236}">
                <a16:creationId xmlns:a16="http://schemas.microsoft.com/office/drawing/2014/main" id="{9EE02B97-FBE6-62D9-7972-B2B71C0C3DA8}"/>
              </a:ext>
            </a:extLst>
          </p:cNvPr>
          <p:cNvGraphicFramePr>
            <a:graphicFrameLocks noGrp="1"/>
          </p:cNvGraphicFramePr>
          <p:nvPr>
            <p:ph idx="1"/>
            <p:extLst>
              <p:ext uri="{D42A27DB-BD31-4B8C-83A1-F6EECF244321}">
                <p14:modId xmlns:p14="http://schemas.microsoft.com/office/powerpoint/2010/main" val="632195640"/>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840E957-DA43-B8FF-BDE6-C476725D908D}"/>
              </a:ext>
            </a:extLst>
          </p:cNvPr>
          <p:cNvSpPr/>
          <p:nvPr/>
        </p:nvSpPr>
        <p:spPr>
          <a:xfrm>
            <a:off x="240501" y="5845539"/>
            <a:ext cx="11808000" cy="830997"/>
          </a:xfrm>
          <a:prstGeom prst="rect">
            <a:avLst/>
          </a:prstGeom>
          <a:solidFill>
            <a:schemeClr val="bg1"/>
          </a:solidFill>
        </p:spPr>
        <p:txBody>
          <a:bodyPr wrap="square">
            <a:spAutoFit/>
          </a:bodyPr>
          <a:lstStyle/>
          <a:p>
            <a:r>
              <a:rPr lang="en-GB" sz="1200" dirty="0"/>
              <a:t>Figures are for </a:t>
            </a:r>
            <a:r>
              <a:rPr lang="en-GB" sz="1200" dirty="0" err="1"/>
              <a:t>PruFund</a:t>
            </a:r>
            <a:r>
              <a:rPr lang="en-GB" sz="1200" dirty="0"/>
              <a:t> Cautious S2 and are for the period from 26 May 2019 to 26 May 2024. The PruFund figures include a representative fund management charge of 0.73% pa and any additional investment expenses, but not any product or advice charges, so the amount an investor would get back would be less than shown here.  Some, if not all, of the funds comprising the IA sector average are net of fund charges.</a:t>
            </a:r>
            <a:r>
              <a:rPr lang="en-GB" sz="1200" b="1" dirty="0">
                <a:cs typeface="Arial" panose="020B0604020202020204" pitchFamily="34" charset="0"/>
              </a:rPr>
              <a:t>  </a:t>
            </a:r>
            <a:r>
              <a:rPr lang="en-GB" sz="1200" dirty="0"/>
              <a:t>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spTree>
    <p:extLst>
      <p:ext uri="{BB962C8B-B14F-4D97-AF65-F5344CB8AC3E}">
        <p14:creationId xmlns:p14="http://schemas.microsoft.com/office/powerpoint/2010/main" val="435953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18D3-6FB2-4321-8983-D911E4DCBFDC}"/>
              </a:ext>
            </a:extLst>
          </p:cNvPr>
          <p:cNvSpPr>
            <a:spLocks noGrp="1"/>
          </p:cNvSpPr>
          <p:nvPr>
            <p:ph type="title"/>
          </p:nvPr>
        </p:nvSpPr>
        <p:spPr/>
        <p:txBody>
          <a:bodyPr/>
          <a:lstStyle/>
          <a:p>
            <a:r>
              <a:rPr lang="en-GB" dirty="0"/>
              <a:t>Performance of PruFund Growth – 3 year performance</a:t>
            </a:r>
          </a:p>
        </p:txBody>
      </p:sp>
      <p:sp>
        <p:nvSpPr>
          <p:cNvPr id="7" name="TextBox 6">
            <a:extLst>
              <a:ext uri="{FF2B5EF4-FFF2-40B4-BE49-F238E27FC236}">
                <a16:creationId xmlns:a16="http://schemas.microsoft.com/office/drawing/2014/main" id="{70A20723-7669-4EB5-88FF-7757B3B15198}"/>
              </a:ext>
            </a:extLst>
          </p:cNvPr>
          <p:cNvSpPr txBox="1"/>
          <p:nvPr/>
        </p:nvSpPr>
        <p:spPr>
          <a:xfrm>
            <a:off x="11165614" y="1865894"/>
            <a:ext cx="996589" cy="338554"/>
          </a:xfrm>
          <a:prstGeom prst="rect">
            <a:avLst/>
          </a:prstGeom>
          <a:noFill/>
        </p:spPr>
        <p:txBody>
          <a:bodyPr wrap="square" rtlCol="0">
            <a:spAutoFit/>
          </a:bodyPr>
          <a:lstStyle/>
          <a:p>
            <a:pPr algn="r"/>
            <a:r>
              <a:rPr lang="en-GB" sz="1600" b="1" dirty="0">
                <a:solidFill>
                  <a:schemeClr val="accent1"/>
                </a:solidFill>
              </a:rPr>
              <a:t>16.90%</a:t>
            </a:r>
          </a:p>
        </p:txBody>
      </p:sp>
      <p:sp>
        <p:nvSpPr>
          <p:cNvPr id="8" name="TextBox 7">
            <a:extLst>
              <a:ext uri="{FF2B5EF4-FFF2-40B4-BE49-F238E27FC236}">
                <a16:creationId xmlns:a16="http://schemas.microsoft.com/office/drawing/2014/main" id="{AF57D8C4-B6DF-4E79-A9AF-90C351C3D948}"/>
              </a:ext>
            </a:extLst>
          </p:cNvPr>
          <p:cNvSpPr txBox="1"/>
          <p:nvPr/>
        </p:nvSpPr>
        <p:spPr>
          <a:xfrm>
            <a:off x="11165614" y="2636984"/>
            <a:ext cx="996589" cy="338554"/>
          </a:xfrm>
          <a:prstGeom prst="rect">
            <a:avLst/>
          </a:prstGeom>
          <a:noFill/>
        </p:spPr>
        <p:txBody>
          <a:bodyPr wrap="square" rtlCol="0">
            <a:spAutoFit/>
          </a:bodyPr>
          <a:lstStyle/>
          <a:p>
            <a:pPr algn="r"/>
            <a:r>
              <a:rPr lang="en-GB" sz="1600" b="1" dirty="0">
                <a:solidFill>
                  <a:schemeClr val="accent2"/>
                </a:solidFill>
              </a:rPr>
              <a:t>8.18%</a:t>
            </a:r>
          </a:p>
        </p:txBody>
      </p:sp>
      <p:sp>
        <p:nvSpPr>
          <p:cNvPr id="9" name="Rectangle 8">
            <a:extLst>
              <a:ext uri="{FF2B5EF4-FFF2-40B4-BE49-F238E27FC236}">
                <a16:creationId xmlns:a16="http://schemas.microsoft.com/office/drawing/2014/main" id="{E198A1B1-672F-4172-AE82-6BAE99568496}"/>
              </a:ext>
            </a:extLst>
          </p:cNvPr>
          <p:cNvSpPr/>
          <p:nvPr/>
        </p:nvSpPr>
        <p:spPr>
          <a:xfrm>
            <a:off x="240501" y="5845539"/>
            <a:ext cx="11808000" cy="830997"/>
          </a:xfrm>
          <a:prstGeom prst="rect">
            <a:avLst/>
          </a:prstGeom>
          <a:solidFill>
            <a:schemeClr val="bg1"/>
          </a:solidFill>
        </p:spPr>
        <p:txBody>
          <a:bodyPr wrap="square">
            <a:spAutoFit/>
          </a:bodyPr>
          <a:lstStyle/>
          <a:p>
            <a:r>
              <a:rPr lang="en-GB" sz="1200" dirty="0"/>
              <a:t>Figures are for PruFund Growth S2 and are for the period from 26 May 2021 to 26 May 2024. The PruFund figures include a representative fund management charge of 0.76% pa and any additional investment expenses, but not any product or advice charges, so the amount an investor would get back would be less than shown here.  Some, if not all, of the funds comprising the IA sector average are net of fund charges.</a:t>
            </a:r>
            <a:r>
              <a:rPr lang="en-GB" sz="1200" b="1" dirty="0">
                <a:cs typeface="Arial" panose="020B0604020202020204" pitchFamily="34" charset="0"/>
              </a:rPr>
              <a:t>  </a:t>
            </a:r>
            <a:r>
              <a:rPr lang="en-GB" sz="1200" dirty="0"/>
              <a:t>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sp>
        <p:nvSpPr>
          <p:cNvPr id="12" name="TextBox 11">
            <a:extLst>
              <a:ext uri="{FF2B5EF4-FFF2-40B4-BE49-F238E27FC236}">
                <a16:creationId xmlns:a16="http://schemas.microsoft.com/office/drawing/2014/main" id="{3F523FDB-5678-456D-BA6E-FF34526CBBAB}"/>
              </a:ext>
            </a:extLst>
          </p:cNvPr>
          <p:cNvSpPr txBox="1"/>
          <p:nvPr/>
        </p:nvSpPr>
        <p:spPr>
          <a:xfrm>
            <a:off x="11171257" y="3345719"/>
            <a:ext cx="996589" cy="338554"/>
          </a:xfrm>
          <a:prstGeom prst="rect">
            <a:avLst/>
          </a:prstGeom>
          <a:noFill/>
        </p:spPr>
        <p:txBody>
          <a:bodyPr wrap="square" rtlCol="0">
            <a:spAutoFit/>
          </a:bodyPr>
          <a:lstStyle/>
          <a:p>
            <a:pPr algn="r"/>
            <a:r>
              <a:rPr lang="en-GB" sz="1600" b="1" dirty="0">
                <a:solidFill>
                  <a:schemeClr val="accent3"/>
                </a:solidFill>
              </a:rPr>
              <a:t>0.77%</a:t>
            </a:r>
          </a:p>
        </p:txBody>
      </p:sp>
      <p:graphicFrame>
        <p:nvGraphicFramePr>
          <p:cNvPr id="5" name="Content Placeholder 4">
            <a:extLst>
              <a:ext uri="{FF2B5EF4-FFF2-40B4-BE49-F238E27FC236}">
                <a16:creationId xmlns:a16="http://schemas.microsoft.com/office/drawing/2014/main" id="{45D9AED9-B3D9-1167-80A2-12EFCEDAFB33}"/>
              </a:ext>
            </a:extLst>
          </p:cNvPr>
          <p:cNvGraphicFramePr>
            <a:graphicFrameLocks noGrp="1"/>
          </p:cNvGraphicFramePr>
          <p:nvPr>
            <p:ph idx="1"/>
            <p:extLst>
              <p:ext uri="{D42A27DB-BD31-4B8C-83A1-F6EECF244321}">
                <p14:modId xmlns:p14="http://schemas.microsoft.com/office/powerpoint/2010/main" val="3069598519"/>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15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18D3-6FB2-4321-8983-D911E4DCBFDC}"/>
              </a:ext>
            </a:extLst>
          </p:cNvPr>
          <p:cNvSpPr>
            <a:spLocks noGrp="1"/>
          </p:cNvSpPr>
          <p:nvPr>
            <p:ph type="title"/>
          </p:nvPr>
        </p:nvSpPr>
        <p:spPr/>
        <p:txBody>
          <a:bodyPr/>
          <a:lstStyle/>
          <a:p>
            <a:r>
              <a:rPr lang="en-GB" dirty="0"/>
              <a:t>Performance of </a:t>
            </a:r>
            <a:r>
              <a:rPr lang="en-GB" dirty="0" err="1"/>
              <a:t>PruFund</a:t>
            </a:r>
            <a:r>
              <a:rPr lang="en-GB" dirty="0"/>
              <a:t> Cautious – 3 year performance</a:t>
            </a:r>
          </a:p>
        </p:txBody>
      </p:sp>
      <p:sp>
        <p:nvSpPr>
          <p:cNvPr id="7" name="TextBox 6">
            <a:extLst>
              <a:ext uri="{FF2B5EF4-FFF2-40B4-BE49-F238E27FC236}">
                <a16:creationId xmlns:a16="http://schemas.microsoft.com/office/drawing/2014/main" id="{70A20723-7669-4EB5-88FF-7757B3B15198}"/>
              </a:ext>
            </a:extLst>
          </p:cNvPr>
          <p:cNvSpPr txBox="1"/>
          <p:nvPr/>
        </p:nvSpPr>
        <p:spPr>
          <a:xfrm>
            <a:off x="11165614" y="2069095"/>
            <a:ext cx="996589" cy="338554"/>
          </a:xfrm>
          <a:prstGeom prst="rect">
            <a:avLst/>
          </a:prstGeom>
          <a:noFill/>
        </p:spPr>
        <p:txBody>
          <a:bodyPr wrap="square" rtlCol="0">
            <a:spAutoFit/>
          </a:bodyPr>
          <a:lstStyle/>
          <a:p>
            <a:pPr algn="r"/>
            <a:r>
              <a:rPr lang="en-GB" sz="1600" b="1" dirty="0">
                <a:solidFill>
                  <a:schemeClr val="accent1"/>
                </a:solidFill>
              </a:rPr>
              <a:t>10.55%</a:t>
            </a:r>
          </a:p>
        </p:txBody>
      </p:sp>
      <p:sp>
        <p:nvSpPr>
          <p:cNvPr id="8" name="TextBox 7">
            <a:extLst>
              <a:ext uri="{FF2B5EF4-FFF2-40B4-BE49-F238E27FC236}">
                <a16:creationId xmlns:a16="http://schemas.microsoft.com/office/drawing/2014/main" id="{AF57D8C4-B6DF-4E79-A9AF-90C351C3D948}"/>
              </a:ext>
            </a:extLst>
          </p:cNvPr>
          <p:cNvSpPr txBox="1"/>
          <p:nvPr/>
        </p:nvSpPr>
        <p:spPr>
          <a:xfrm>
            <a:off x="11165614" y="3743288"/>
            <a:ext cx="996589" cy="338554"/>
          </a:xfrm>
          <a:prstGeom prst="rect">
            <a:avLst/>
          </a:prstGeom>
          <a:noFill/>
        </p:spPr>
        <p:txBody>
          <a:bodyPr wrap="square" rtlCol="0">
            <a:spAutoFit/>
          </a:bodyPr>
          <a:lstStyle/>
          <a:p>
            <a:pPr algn="r"/>
            <a:r>
              <a:rPr lang="en-GB" sz="1600" b="1" dirty="0">
                <a:solidFill>
                  <a:schemeClr val="accent2"/>
                </a:solidFill>
              </a:rPr>
              <a:t>-4.96%</a:t>
            </a:r>
          </a:p>
        </p:txBody>
      </p:sp>
      <p:sp>
        <p:nvSpPr>
          <p:cNvPr id="9" name="Rectangle 8">
            <a:extLst>
              <a:ext uri="{FF2B5EF4-FFF2-40B4-BE49-F238E27FC236}">
                <a16:creationId xmlns:a16="http://schemas.microsoft.com/office/drawing/2014/main" id="{E198A1B1-672F-4172-AE82-6BAE99568496}"/>
              </a:ext>
            </a:extLst>
          </p:cNvPr>
          <p:cNvSpPr/>
          <p:nvPr/>
        </p:nvSpPr>
        <p:spPr>
          <a:xfrm>
            <a:off x="240501" y="5845539"/>
            <a:ext cx="11808000" cy="830997"/>
          </a:xfrm>
          <a:prstGeom prst="rect">
            <a:avLst/>
          </a:prstGeom>
          <a:solidFill>
            <a:schemeClr val="bg1"/>
          </a:solidFill>
        </p:spPr>
        <p:txBody>
          <a:bodyPr wrap="square">
            <a:spAutoFit/>
          </a:bodyPr>
          <a:lstStyle/>
          <a:p>
            <a:r>
              <a:rPr lang="en-GB" sz="1200" dirty="0"/>
              <a:t>Figures are for </a:t>
            </a:r>
            <a:r>
              <a:rPr lang="en-GB" sz="1200" dirty="0" err="1"/>
              <a:t>PruFund</a:t>
            </a:r>
            <a:r>
              <a:rPr lang="en-GB" sz="1200" dirty="0"/>
              <a:t> Cautious S2 and are for the period from 26 May 2021 to 26 May 2024. The PruFund figures include a representative fund management charge of 0.73% pa and any additional investment expenses, but not any product or advice charges, so the amount an investor would get back would be less than shown here.  Some, if not all, of the funds comprising the IA sector average are net of fund charges.</a:t>
            </a:r>
            <a:r>
              <a:rPr lang="en-GB" sz="1200" b="1" dirty="0">
                <a:cs typeface="Arial" panose="020B0604020202020204" pitchFamily="34" charset="0"/>
              </a:rPr>
              <a:t>  </a:t>
            </a:r>
            <a:r>
              <a:rPr lang="en-GB" sz="1200" dirty="0"/>
              <a:t>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graphicFrame>
        <p:nvGraphicFramePr>
          <p:cNvPr id="6" name="Content Placeholder 5">
            <a:extLst>
              <a:ext uri="{FF2B5EF4-FFF2-40B4-BE49-F238E27FC236}">
                <a16:creationId xmlns:a16="http://schemas.microsoft.com/office/drawing/2014/main" id="{159F790E-4636-83D9-67F6-2B6E2DCB7F23}"/>
              </a:ext>
            </a:extLst>
          </p:cNvPr>
          <p:cNvGraphicFramePr>
            <a:graphicFrameLocks noGrp="1"/>
          </p:cNvGraphicFramePr>
          <p:nvPr>
            <p:ph idx="1"/>
            <p:extLst>
              <p:ext uri="{D42A27DB-BD31-4B8C-83A1-F6EECF244321}">
                <p14:modId xmlns:p14="http://schemas.microsoft.com/office/powerpoint/2010/main" val="1421829723"/>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53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18D3-6FB2-4321-8983-D911E4DCBFDC}"/>
              </a:ext>
            </a:extLst>
          </p:cNvPr>
          <p:cNvSpPr>
            <a:spLocks noGrp="1"/>
          </p:cNvSpPr>
          <p:nvPr>
            <p:ph type="title"/>
          </p:nvPr>
        </p:nvSpPr>
        <p:spPr/>
        <p:txBody>
          <a:bodyPr/>
          <a:lstStyle/>
          <a:p>
            <a:r>
              <a:rPr lang="en-GB" dirty="0"/>
              <a:t>Short term performance is rubbish??</a:t>
            </a:r>
          </a:p>
        </p:txBody>
      </p:sp>
      <p:sp>
        <p:nvSpPr>
          <p:cNvPr id="7" name="TextBox 6">
            <a:extLst>
              <a:ext uri="{FF2B5EF4-FFF2-40B4-BE49-F238E27FC236}">
                <a16:creationId xmlns:a16="http://schemas.microsoft.com/office/drawing/2014/main" id="{70A20723-7669-4EB5-88FF-7757B3B15198}"/>
              </a:ext>
            </a:extLst>
          </p:cNvPr>
          <p:cNvSpPr txBox="1"/>
          <p:nvPr/>
        </p:nvSpPr>
        <p:spPr>
          <a:xfrm>
            <a:off x="11165614" y="1980418"/>
            <a:ext cx="996589" cy="338554"/>
          </a:xfrm>
          <a:prstGeom prst="rect">
            <a:avLst/>
          </a:prstGeom>
          <a:noFill/>
        </p:spPr>
        <p:txBody>
          <a:bodyPr wrap="square" rtlCol="0">
            <a:spAutoFit/>
          </a:bodyPr>
          <a:lstStyle/>
          <a:p>
            <a:pPr algn="r"/>
            <a:r>
              <a:rPr lang="en-GB" sz="1600" b="1" dirty="0">
                <a:solidFill>
                  <a:schemeClr val="accent1"/>
                </a:solidFill>
              </a:rPr>
              <a:t>3.13%</a:t>
            </a:r>
          </a:p>
        </p:txBody>
      </p:sp>
      <p:sp>
        <p:nvSpPr>
          <p:cNvPr id="8" name="TextBox 7">
            <a:extLst>
              <a:ext uri="{FF2B5EF4-FFF2-40B4-BE49-F238E27FC236}">
                <a16:creationId xmlns:a16="http://schemas.microsoft.com/office/drawing/2014/main" id="{AF57D8C4-B6DF-4E79-A9AF-90C351C3D948}"/>
              </a:ext>
            </a:extLst>
          </p:cNvPr>
          <p:cNvSpPr txBox="1"/>
          <p:nvPr/>
        </p:nvSpPr>
        <p:spPr>
          <a:xfrm>
            <a:off x="11165614" y="2156096"/>
            <a:ext cx="996589" cy="338554"/>
          </a:xfrm>
          <a:prstGeom prst="rect">
            <a:avLst/>
          </a:prstGeom>
          <a:noFill/>
        </p:spPr>
        <p:txBody>
          <a:bodyPr wrap="square" rtlCol="0">
            <a:spAutoFit/>
          </a:bodyPr>
          <a:lstStyle/>
          <a:p>
            <a:pPr algn="r"/>
            <a:r>
              <a:rPr lang="en-GB" sz="1600" b="1" dirty="0">
                <a:solidFill>
                  <a:schemeClr val="accent2"/>
                </a:solidFill>
              </a:rPr>
              <a:t>2.92%</a:t>
            </a:r>
          </a:p>
        </p:txBody>
      </p:sp>
      <p:sp>
        <p:nvSpPr>
          <p:cNvPr id="9" name="Rectangle 8">
            <a:extLst>
              <a:ext uri="{FF2B5EF4-FFF2-40B4-BE49-F238E27FC236}">
                <a16:creationId xmlns:a16="http://schemas.microsoft.com/office/drawing/2014/main" id="{E198A1B1-672F-4172-AE82-6BAE99568496}"/>
              </a:ext>
            </a:extLst>
          </p:cNvPr>
          <p:cNvSpPr/>
          <p:nvPr/>
        </p:nvSpPr>
        <p:spPr>
          <a:xfrm>
            <a:off x="240501" y="5845539"/>
            <a:ext cx="11808000" cy="830997"/>
          </a:xfrm>
          <a:prstGeom prst="rect">
            <a:avLst/>
          </a:prstGeom>
          <a:solidFill>
            <a:schemeClr val="bg1"/>
          </a:solidFill>
        </p:spPr>
        <p:txBody>
          <a:bodyPr wrap="square">
            <a:spAutoFit/>
          </a:bodyPr>
          <a:lstStyle/>
          <a:p>
            <a:r>
              <a:rPr lang="en-GB" sz="1200" dirty="0"/>
              <a:t>Figures are for </a:t>
            </a:r>
            <a:r>
              <a:rPr lang="en-GB" sz="1200" dirty="0" err="1"/>
              <a:t>PruFund</a:t>
            </a:r>
            <a:r>
              <a:rPr lang="en-GB" sz="1200" dirty="0"/>
              <a:t> Cautious S2 and </a:t>
            </a:r>
            <a:r>
              <a:rPr lang="en-GB" sz="1200" dirty="0" err="1"/>
              <a:t>PruFund</a:t>
            </a:r>
            <a:r>
              <a:rPr lang="en-GB" sz="1200" dirty="0"/>
              <a:t> Growth S2 and are for the period from 29 Dec 2023 to 26 May 2024. The PruFund figures include a representative fund management charge of 0.73% for Cautious and 0.76% pa for Growth and any additional investment expenses, but not any product or advice charges, so the amount an investor would get back would be less than shown here.  Some, if not all, of the funds comprising the IA sector average are net of fund charges.</a:t>
            </a:r>
            <a:r>
              <a:rPr lang="en-GB" sz="1200" b="1" dirty="0">
                <a:cs typeface="Arial" panose="020B0604020202020204" pitchFamily="34" charset="0"/>
              </a:rPr>
              <a:t>  </a:t>
            </a:r>
            <a:r>
              <a:rPr lang="en-GB" sz="1200" dirty="0"/>
              <a:t>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b="1" dirty="0">
                <a:cs typeface="Arial" panose="020B0604020202020204" pitchFamily="34" charset="0"/>
              </a:rPr>
              <a:t>Your clients may get back less than they have paid in</a:t>
            </a:r>
            <a:r>
              <a:rPr lang="en-GB" sz="1200" b="1" dirty="0"/>
              <a:t>.  </a:t>
            </a:r>
            <a:r>
              <a:rPr lang="en-GB" sz="1200" dirty="0"/>
              <a:t>Source: FE Analytics</a:t>
            </a:r>
            <a:r>
              <a:rPr lang="en-GB" sz="1200" b="1" dirty="0"/>
              <a:t> </a:t>
            </a:r>
          </a:p>
        </p:txBody>
      </p:sp>
      <p:sp>
        <p:nvSpPr>
          <p:cNvPr id="12" name="TextBox 11">
            <a:extLst>
              <a:ext uri="{FF2B5EF4-FFF2-40B4-BE49-F238E27FC236}">
                <a16:creationId xmlns:a16="http://schemas.microsoft.com/office/drawing/2014/main" id="{3F523FDB-5678-456D-BA6E-FF34526CBBAB}"/>
              </a:ext>
            </a:extLst>
          </p:cNvPr>
          <p:cNvSpPr txBox="1"/>
          <p:nvPr/>
        </p:nvSpPr>
        <p:spPr>
          <a:xfrm>
            <a:off x="11171257" y="2347513"/>
            <a:ext cx="996589" cy="338554"/>
          </a:xfrm>
          <a:prstGeom prst="rect">
            <a:avLst/>
          </a:prstGeom>
          <a:noFill/>
        </p:spPr>
        <p:txBody>
          <a:bodyPr wrap="square" rtlCol="0">
            <a:spAutoFit/>
          </a:bodyPr>
          <a:lstStyle/>
          <a:p>
            <a:pPr algn="r"/>
            <a:r>
              <a:rPr lang="en-GB" sz="1600" b="1" dirty="0">
                <a:solidFill>
                  <a:schemeClr val="accent3"/>
                </a:solidFill>
              </a:rPr>
              <a:t>2.32%</a:t>
            </a:r>
          </a:p>
        </p:txBody>
      </p:sp>
      <p:sp>
        <p:nvSpPr>
          <p:cNvPr id="10" name="TextBox 9">
            <a:extLst>
              <a:ext uri="{FF2B5EF4-FFF2-40B4-BE49-F238E27FC236}">
                <a16:creationId xmlns:a16="http://schemas.microsoft.com/office/drawing/2014/main" id="{B0756123-A3D5-E726-28A4-2C439B154384}"/>
              </a:ext>
            </a:extLst>
          </p:cNvPr>
          <p:cNvSpPr txBox="1"/>
          <p:nvPr/>
        </p:nvSpPr>
        <p:spPr>
          <a:xfrm>
            <a:off x="11172825" y="2901312"/>
            <a:ext cx="996589" cy="338554"/>
          </a:xfrm>
          <a:prstGeom prst="rect">
            <a:avLst/>
          </a:prstGeom>
          <a:noFill/>
        </p:spPr>
        <p:txBody>
          <a:bodyPr wrap="square" rtlCol="0">
            <a:spAutoFit/>
          </a:bodyPr>
          <a:lstStyle/>
          <a:p>
            <a:pPr algn="r"/>
            <a:r>
              <a:rPr lang="en-GB" sz="1600" b="1" dirty="0">
                <a:solidFill>
                  <a:schemeClr val="accent4"/>
                </a:solidFill>
              </a:rPr>
              <a:t>0.70%</a:t>
            </a:r>
          </a:p>
        </p:txBody>
      </p:sp>
      <p:sp>
        <p:nvSpPr>
          <p:cNvPr id="11" name="TextBox 10">
            <a:extLst>
              <a:ext uri="{FF2B5EF4-FFF2-40B4-BE49-F238E27FC236}">
                <a16:creationId xmlns:a16="http://schemas.microsoft.com/office/drawing/2014/main" id="{7C05455A-F993-E8EB-5F63-63AA03B9F802}"/>
              </a:ext>
            </a:extLst>
          </p:cNvPr>
          <p:cNvSpPr txBox="1"/>
          <p:nvPr/>
        </p:nvSpPr>
        <p:spPr>
          <a:xfrm>
            <a:off x="556181" y="1178349"/>
            <a:ext cx="10119239" cy="461665"/>
          </a:xfrm>
          <a:prstGeom prst="rect">
            <a:avLst/>
          </a:prstGeom>
          <a:noFill/>
        </p:spPr>
        <p:txBody>
          <a:bodyPr wrap="square" rtlCol="0">
            <a:spAutoFit/>
          </a:bodyPr>
          <a:lstStyle/>
          <a:p>
            <a:r>
              <a:rPr lang="en-US" sz="2400" dirty="0">
                <a:solidFill>
                  <a:schemeClr val="tx2"/>
                </a:solidFill>
              </a:rPr>
              <a:t>You can prove almost anything you want, if you pick the right period</a:t>
            </a:r>
          </a:p>
        </p:txBody>
      </p:sp>
      <p:graphicFrame>
        <p:nvGraphicFramePr>
          <p:cNvPr id="6" name="Content Placeholder 5">
            <a:extLst>
              <a:ext uri="{FF2B5EF4-FFF2-40B4-BE49-F238E27FC236}">
                <a16:creationId xmlns:a16="http://schemas.microsoft.com/office/drawing/2014/main" id="{94F69A86-581F-BA83-C68C-A3678FE88220}"/>
              </a:ext>
            </a:extLst>
          </p:cNvPr>
          <p:cNvGraphicFramePr>
            <a:graphicFrameLocks noGrp="1"/>
          </p:cNvGraphicFramePr>
          <p:nvPr>
            <p:ph idx="1"/>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5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6309-34B1-03AD-E125-7A86A8EA18F2}"/>
              </a:ext>
            </a:extLst>
          </p:cNvPr>
          <p:cNvSpPr>
            <a:spLocks noGrp="1"/>
          </p:cNvSpPr>
          <p:nvPr>
            <p:ph type="title"/>
          </p:nvPr>
        </p:nvSpPr>
        <p:spPr/>
        <p:txBody>
          <a:bodyPr/>
          <a:lstStyle/>
          <a:p>
            <a:r>
              <a:rPr lang="en-GB" dirty="0"/>
              <a:t>What we will cover</a:t>
            </a:r>
          </a:p>
        </p:txBody>
      </p:sp>
      <p:sp>
        <p:nvSpPr>
          <p:cNvPr id="3" name="Content Placeholder 2">
            <a:extLst>
              <a:ext uri="{FF2B5EF4-FFF2-40B4-BE49-F238E27FC236}">
                <a16:creationId xmlns:a16="http://schemas.microsoft.com/office/drawing/2014/main" id="{1B934D79-5295-4544-E62E-968DF43E7126}"/>
              </a:ext>
            </a:extLst>
          </p:cNvPr>
          <p:cNvSpPr>
            <a:spLocks noGrp="1"/>
          </p:cNvSpPr>
          <p:nvPr>
            <p:ph idx="1"/>
          </p:nvPr>
        </p:nvSpPr>
        <p:spPr/>
        <p:txBody>
          <a:bodyPr/>
          <a:lstStyle/>
          <a:p>
            <a:r>
              <a:rPr lang="en-GB" dirty="0"/>
              <a:t>EGRs</a:t>
            </a:r>
            <a:br>
              <a:rPr lang="en-GB" dirty="0"/>
            </a:br>
            <a:endParaRPr lang="en-GB" dirty="0"/>
          </a:p>
          <a:p>
            <a:r>
              <a:rPr lang="en-GB" dirty="0"/>
              <a:t>UPAs</a:t>
            </a:r>
            <a:br>
              <a:rPr lang="en-GB" dirty="0"/>
            </a:br>
            <a:endParaRPr lang="en-GB" dirty="0"/>
          </a:p>
          <a:p>
            <a:r>
              <a:rPr lang="en-GB" dirty="0"/>
              <a:t>Market context</a:t>
            </a:r>
            <a:br>
              <a:rPr lang="en-GB" dirty="0"/>
            </a:br>
            <a:endParaRPr lang="en-GB" dirty="0"/>
          </a:p>
          <a:p>
            <a:r>
              <a:rPr lang="en-GB" dirty="0"/>
              <a:t>PruFund performance</a:t>
            </a:r>
          </a:p>
        </p:txBody>
      </p:sp>
    </p:spTree>
    <p:extLst>
      <p:ext uri="{BB962C8B-B14F-4D97-AF65-F5344CB8AC3E}">
        <p14:creationId xmlns:p14="http://schemas.microsoft.com/office/powerpoint/2010/main" val="99731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5C396D0-1CB1-74C9-94F0-506305A95656}"/>
              </a:ext>
            </a:extLst>
          </p:cNvPr>
          <p:cNvGraphicFramePr>
            <a:graphicFrameLocks noGrp="1"/>
          </p:cNvGraphicFramePr>
          <p:nvPr>
            <p:ph idx="1"/>
            <p:extLst>
              <p:ext uri="{D42A27DB-BD31-4B8C-83A1-F6EECF244321}">
                <p14:modId xmlns:p14="http://schemas.microsoft.com/office/powerpoint/2010/main" val="3388271775"/>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E8F4F6D-92F2-C34D-41A8-FCF2A008322D}"/>
              </a:ext>
            </a:extLst>
          </p:cNvPr>
          <p:cNvSpPr>
            <a:spLocks noGrp="1"/>
          </p:cNvSpPr>
          <p:nvPr>
            <p:ph type="title"/>
          </p:nvPr>
        </p:nvSpPr>
        <p:spPr/>
        <p:txBody>
          <a:bodyPr/>
          <a:lstStyle/>
          <a:p>
            <a:r>
              <a:rPr lang="en-US" dirty="0"/>
              <a:t>Performance vs. Volatility – 3 years</a:t>
            </a:r>
          </a:p>
        </p:txBody>
      </p:sp>
      <p:sp>
        <p:nvSpPr>
          <p:cNvPr id="7" name="TextBox 1">
            <a:extLst>
              <a:ext uri="{FF2B5EF4-FFF2-40B4-BE49-F238E27FC236}">
                <a16:creationId xmlns:a16="http://schemas.microsoft.com/office/drawing/2014/main" id="{105DA1F9-D38A-377B-CC93-06406AFEAA63}"/>
              </a:ext>
            </a:extLst>
          </p:cNvPr>
          <p:cNvSpPr txBox="1">
            <a:spLocks noChangeArrowheads="1"/>
          </p:cNvSpPr>
          <p:nvPr/>
        </p:nvSpPr>
        <p:spPr bwMode="auto">
          <a:xfrm>
            <a:off x="0" y="6201908"/>
            <a:ext cx="121570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MS PGothic" pitchFamily="34" charset="-128"/>
              </a:defRPr>
            </a:lvl1pPr>
            <a:lvl2pPr marL="742950" indent="-285750">
              <a:defRPr sz="600">
                <a:solidFill>
                  <a:schemeClr val="tx1"/>
                </a:solidFill>
                <a:latin typeface="Arial" charset="0"/>
                <a:ea typeface="MS PGothic" pitchFamily="34" charset="-128"/>
              </a:defRPr>
            </a:lvl2pPr>
            <a:lvl3pPr marL="1143000" indent="-228600">
              <a:defRPr sz="600">
                <a:solidFill>
                  <a:schemeClr val="tx1"/>
                </a:solidFill>
                <a:latin typeface="Arial" charset="0"/>
                <a:ea typeface="MS PGothic" pitchFamily="34" charset="-128"/>
              </a:defRPr>
            </a:lvl3pPr>
            <a:lvl4pPr marL="1600200" indent="-228600">
              <a:defRPr sz="600">
                <a:solidFill>
                  <a:schemeClr val="tx1"/>
                </a:solidFill>
                <a:latin typeface="Arial" charset="0"/>
                <a:ea typeface="MS PGothic" pitchFamily="34" charset="-128"/>
              </a:defRPr>
            </a:lvl4pPr>
            <a:lvl5pPr marL="2057400" indent="-228600">
              <a:defRPr sz="6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6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6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6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600">
                <a:solidFill>
                  <a:schemeClr val="tx1"/>
                </a:solidFill>
                <a:latin typeface="Arial" charset="0"/>
                <a:ea typeface="MS PGothic" pitchFamily="34" charset="-128"/>
              </a:defRPr>
            </a:lvl9pPr>
          </a:lstStyle>
          <a:p>
            <a:pPr algn="ctr"/>
            <a:r>
              <a:rPr lang="en-GB" altLang="en-US" sz="1000" dirty="0">
                <a:latin typeface="+mj-lt"/>
              </a:rPr>
              <a:t>The chart shows the annualised 3 year performance and volatility to 26 May 2024 for funds in the ABI Mixed Investment 20-60% (Dark Green) and 40-85% Shares (Blue) sectors and for </a:t>
            </a:r>
            <a:r>
              <a:rPr lang="en-GB" altLang="en-US" sz="1000" dirty="0" err="1">
                <a:latin typeface="+mj-lt"/>
              </a:rPr>
              <a:t>PruFund</a:t>
            </a:r>
            <a:r>
              <a:rPr lang="en-GB" altLang="en-US" sz="1000" dirty="0">
                <a:latin typeface="+mj-lt"/>
              </a:rPr>
              <a:t> Growth S2 (Red).  Data uses weekly data points. </a:t>
            </a:r>
            <a:r>
              <a:rPr lang="en-GB" sz="1000" dirty="0">
                <a:latin typeface="+mj-lt"/>
              </a:rPr>
              <a:t>The </a:t>
            </a:r>
            <a:r>
              <a:rPr lang="en-GB" sz="1000" dirty="0" err="1">
                <a:latin typeface="+mj-lt"/>
              </a:rPr>
              <a:t>PruFund</a:t>
            </a:r>
            <a:r>
              <a:rPr lang="en-GB" sz="1000" dirty="0">
                <a:latin typeface="+mj-lt"/>
              </a:rPr>
              <a:t> figures include a representative fund management charge of 0.76% and any additional investment expenses, but not any product or advice charges, so the amount an investor would get back would be less than shown here.  Some, if not all, of the funds comprising the IA sector averages are net of fund charges.</a:t>
            </a:r>
            <a:r>
              <a:rPr lang="en-GB" sz="1000" b="1" dirty="0">
                <a:latin typeface="+mj-lt"/>
                <a:cs typeface="Arial" panose="020B0604020202020204" pitchFamily="34" charset="0"/>
              </a:rPr>
              <a:t>  </a:t>
            </a:r>
            <a:r>
              <a:rPr lang="en-GB" sz="1000" dirty="0">
                <a:latin typeface="+mj-lt"/>
              </a:rPr>
              <a:t>Past performance is not a reliable indicator of future performance.</a:t>
            </a:r>
            <a:r>
              <a:rPr lang="en-GB" sz="1000" b="1" dirty="0">
                <a:latin typeface="+mj-lt"/>
                <a:ea typeface="Times New Roman" panose="02020603050405020304" pitchFamily="18" charset="0"/>
              </a:rPr>
              <a:t>  </a:t>
            </a:r>
            <a:r>
              <a:rPr lang="en-GB" sz="1000" b="1" dirty="0">
                <a:latin typeface="+mj-lt"/>
                <a:cs typeface="Arial" panose="020B0604020202020204" pitchFamily="34" charset="0"/>
              </a:rPr>
              <a:t>The value of an investment can go down as well as up</a:t>
            </a:r>
            <a:r>
              <a:rPr lang="en-GB" sz="1000" b="1" dirty="0">
                <a:latin typeface="+mj-lt"/>
              </a:rPr>
              <a:t>. </a:t>
            </a:r>
            <a:r>
              <a:rPr lang="en-GB" sz="1000" b="1" dirty="0">
                <a:latin typeface="+mj-lt"/>
                <a:cs typeface="Arial" panose="020B0604020202020204" pitchFamily="34" charset="0"/>
              </a:rPr>
              <a:t>Your clients may get back less than they have paid in</a:t>
            </a:r>
            <a:r>
              <a:rPr lang="en-GB" sz="1000" b="1" dirty="0">
                <a:latin typeface="+mj-lt"/>
              </a:rPr>
              <a:t>.</a:t>
            </a:r>
            <a:r>
              <a:rPr lang="en-GB" altLang="en-US" sz="1000" dirty="0">
                <a:latin typeface="+mj-lt"/>
              </a:rPr>
              <a:t>   </a:t>
            </a:r>
            <a:r>
              <a:rPr lang="en-GB" altLang="en-US" sz="1000" b="1" dirty="0">
                <a:latin typeface="+mj-lt"/>
              </a:rPr>
              <a:t>Source and date</a:t>
            </a:r>
            <a:r>
              <a:rPr lang="en-GB" altLang="en-US" sz="1000" dirty="0">
                <a:latin typeface="+mj-lt"/>
              </a:rPr>
              <a:t> – FE Analytics as at 26 May 2024  </a:t>
            </a:r>
          </a:p>
        </p:txBody>
      </p:sp>
      <p:cxnSp>
        <p:nvCxnSpPr>
          <p:cNvPr id="9" name="Straight Connector 8">
            <a:extLst>
              <a:ext uri="{FF2B5EF4-FFF2-40B4-BE49-F238E27FC236}">
                <a16:creationId xmlns:a16="http://schemas.microsoft.com/office/drawing/2014/main" id="{4F927303-4E3F-DA6D-0B6A-26A5584CE9C3}"/>
              </a:ext>
            </a:extLst>
          </p:cNvPr>
          <p:cNvCxnSpPr/>
          <p:nvPr/>
        </p:nvCxnSpPr>
        <p:spPr>
          <a:xfrm flipV="1">
            <a:off x="5680907" y="1753386"/>
            <a:ext cx="0" cy="36000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E9AE1D-C9FE-2C79-1EE1-7221C1945B87}"/>
              </a:ext>
            </a:extLst>
          </p:cNvPr>
          <p:cNvCxnSpPr>
            <a:cxnSpLocks/>
          </p:cNvCxnSpPr>
          <p:nvPr/>
        </p:nvCxnSpPr>
        <p:spPr>
          <a:xfrm flipH="1">
            <a:off x="1323326" y="3855094"/>
            <a:ext cx="99720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616DC8-D97D-F3EA-6490-627E6910873C}"/>
              </a:ext>
            </a:extLst>
          </p:cNvPr>
          <p:cNvCxnSpPr/>
          <p:nvPr/>
        </p:nvCxnSpPr>
        <p:spPr>
          <a:xfrm flipV="1">
            <a:off x="7511081" y="1754954"/>
            <a:ext cx="0" cy="3600000"/>
          </a:xfrm>
          <a:prstGeom prst="line">
            <a:avLst/>
          </a:prstGeom>
          <a:ln w="317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44EB3B-6225-6209-9F22-C78F2C2FC78D}"/>
              </a:ext>
            </a:extLst>
          </p:cNvPr>
          <p:cNvSpPr txBox="1"/>
          <p:nvPr/>
        </p:nvSpPr>
        <p:spPr>
          <a:xfrm>
            <a:off x="4840573" y="1163083"/>
            <a:ext cx="1704622" cy="600164"/>
          </a:xfrm>
          <a:prstGeom prst="rect">
            <a:avLst/>
          </a:prstGeom>
          <a:noFill/>
        </p:spPr>
        <p:txBody>
          <a:bodyPr wrap="square" rtlCol="0">
            <a:spAutoFit/>
          </a:bodyPr>
          <a:lstStyle/>
          <a:p>
            <a:pPr algn="ctr"/>
            <a:r>
              <a:rPr lang="en-US" sz="1100" dirty="0">
                <a:solidFill>
                  <a:srgbClr val="FF0000"/>
                </a:solidFill>
              </a:rPr>
              <a:t>Average for                        ABI 20-60</a:t>
            </a:r>
          </a:p>
          <a:p>
            <a:pPr algn="ctr"/>
            <a:r>
              <a:rPr lang="en-US" sz="1100" dirty="0">
                <a:solidFill>
                  <a:srgbClr val="FF0000"/>
                </a:solidFill>
              </a:rPr>
              <a:t>0.18% pa</a:t>
            </a:r>
          </a:p>
        </p:txBody>
      </p:sp>
      <p:sp>
        <p:nvSpPr>
          <p:cNvPr id="15" name="TextBox 14">
            <a:extLst>
              <a:ext uri="{FF2B5EF4-FFF2-40B4-BE49-F238E27FC236}">
                <a16:creationId xmlns:a16="http://schemas.microsoft.com/office/drawing/2014/main" id="{DCDE70DC-4808-8463-2451-C1C2C2751FC8}"/>
              </a:ext>
            </a:extLst>
          </p:cNvPr>
          <p:cNvSpPr txBox="1"/>
          <p:nvPr/>
        </p:nvSpPr>
        <p:spPr>
          <a:xfrm>
            <a:off x="6666856" y="1157437"/>
            <a:ext cx="1704622" cy="600164"/>
          </a:xfrm>
          <a:prstGeom prst="rect">
            <a:avLst/>
          </a:prstGeom>
          <a:noFill/>
        </p:spPr>
        <p:txBody>
          <a:bodyPr wrap="square" rtlCol="0">
            <a:spAutoFit/>
          </a:bodyPr>
          <a:lstStyle/>
          <a:p>
            <a:pPr algn="ctr"/>
            <a:r>
              <a:rPr lang="en-US" sz="1100" dirty="0">
                <a:solidFill>
                  <a:schemeClr val="accent3"/>
                </a:solidFill>
              </a:rPr>
              <a:t>Average for </a:t>
            </a:r>
          </a:p>
          <a:p>
            <a:pPr algn="ctr"/>
            <a:r>
              <a:rPr lang="en-US" sz="1100" dirty="0">
                <a:solidFill>
                  <a:schemeClr val="accent3"/>
                </a:solidFill>
              </a:rPr>
              <a:t>ABI 40-85</a:t>
            </a:r>
          </a:p>
          <a:p>
            <a:pPr algn="ctr"/>
            <a:r>
              <a:rPr lang="en-US" sz="1100" dirty="0">
                <a:solidFill>
                  <a:schemeClr val="accent3"/>
                </a:solidFill>
              </a:rPr>
              <a:t>2.65% pa</a:t>
            </a:r>
          </a:p>
        </p:txBody>
      </p:sp>
      <p:cxnSp>
        <p:nvCxnSpPr>
          <p:cNvPr id="16" name="Straight Connector 15">
            <a:extLst>
              <a:ext uri="{FF2B5EF4-FFF2-40B4-BE49-F238E27FC236}">
                <a16:creationId xmlns:a16="http://schemas.microsoft.com/office/drawing/2014/main" id="{6007D37E-F677-F9F1-2E1D-1DB675BE29DE}"/>
              </a:ext>
            </a:extLst>
          </p:cNvPr>
          <p:cNvCxnSpPr>
            <a:cxnSpLocks/>
          </p:cNvCxnSpPr>
          <p:nvPr/>
        </p:nvCxnSpPr>
        <p:spPr>
          <a:xfrm flipH="1">
            <a:off x="1325245" y="3640661"/>
            <a:ext cx="9972000" cy="0"/>
          </a:xfrm>
          <a:prstGeom prst="line">
            <a:avLst/>
          </a:prstGeom>
          <a:ln w="317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833437-0FDC-1BD3-5BFE-A165DB65CB92}"/>
              </a:ext>
            </a:extLst>
          </p:cNvPr>
          <p:cNvSpPr txBox="1"/>
          <p:nvPr/>
        </p:nvSpPr>
        <p:spPr>
          <a:xfrm>
            <a:off x="11302741" y="3691815"/>
            <a:ext cx="603315" cy="261610"/>
          </a:xfrm>
          <a:prstGeom prst="rect">
            <a:avLst/>
          </a:prstGeom>
          <a:noFill/>
        </p:spPr>
        <p:txBody>
          <a:bodyPr wrap="square" rtlCol="0">
            <a:spAutoFit/>
          </a:bodyPr>
          <a:lstStyle/>
          <a:p>
            <a:r>
              <a:rPr lang="en-US" sz="1100" dirty="0">
                <a:solidFill>
                  <a:srgbClr val="FF0000"/>
                </a:solidFill>
              </a:rPr>
              <a:t>6.64</a:t>
            </a:r>
          </a:p>
        </p:txBody>
      </p:sp>
      <p:sp>
        <p:nvSpPr>
          <p:cNvPr id="11" name="TextBox 10">
            <a:extLst>
              <a:ext uri="{FF2B5EF4-FFF2-40B4-BE49-F238E27FC236}">
                <a16:creationId xmlns:a16="http://schemas.microsoft.com/office/drawing/2014/main" id="{F21F47D6-E0F7-24C7-8CAA-5F01F34D5516}"/>
              </a:ext>
            </a:extLst>
          </p:cNvPr>
          <p:cNvSpPr txBox="1"/>
          <p:nvPr/>
        </p:nvSpPr>
        <p:spPr>
          <a:xfrm>
            <a:off x="11304312" y="3494257"/>
            <a:ext cx="603315" cy="261610"/>
          </a:xfrm>
          <a:prstGeom prst="rect">
            <a:avLst/>
          </a:prstGeom>
          <a:noFill/>
        </p:spPr>
        <p:txBody>
          <a:bodyPr wrap="square" rtlCol="0">
            <a:spAutoFit/>
          </a:bodyPr>
          <a:lstStyle/>
          <a:p>
            <a:r>
              <a:rPr lang="en-US" sz="1100" dirty="0">
                <a:solidFill>
                  <a:srgbClr val="7EBD5F"/>
                </a:solidFill>
              </a:rPr>
              <a:t>7.84</a:t>
            </a:r>
          </a:p>
        </p:txBody>
      </p:sp>
    </p:spTree>
    <p:extLst>
      <p:ext uri="{BB962C8B-B14F-4D97-AF65-F5344CB8AC3E}">
        <p14:creationId xmlns:p14="http://schemas.microsoft.com/office/powerpoint/2010/main" val="370422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292644A-6FEA-B177-DC80-D34DD0B62FEF}"/>
              </a:ext>
            </a:extLst>
          </p:cNvPr>
          <p:cNvGraphicFramePr>
            <a:graphicFrameLocks noGrp="1"/>
          </p:cNvGraphicFramePr>
          <p:nvPr>
            <p:ph idx="1"/>
            <p:extLst>
              <p:ext uri="{D42A27DB-BD31-4B8C-83A1-F6EECF244321}">
                <p14:modId xmlns:p14="http://schemas.microsoft.com/office/powerpoint/2010/main" val="149663043"/>
              </p:ext>
            </p:extLst>
          </p:nvPr>
        </p:nvGraphicFramePr>
        <p:xfrm>
          <a:off x="612775"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E8F4F6D-92F2-C34D-41A8-FCF2A008322D}"/>
              </a:ext>
            </a:extLst>
          </p:cNvPr>
          <p:cNvSpPr>
            <a:spLocks noGrp="1"/>
          </p:cNvSpPr>
          <p:nvPr>
            <p:ph type="title"/>
          </p:nvPr>
        </p:nvSpPr>
        <p:spPr/>
        <p:txBody>
          <a:bodyPr/>
          <a:lstStyle/>
          <a:p>
            <a:r>
              <a:rPr lang="en-US" dirty="0"/>
              <a:t>Performance vs. Volatility – 5 years</a:t>
            </a:r>
          </a:p>
        </p:txBody>
      </p:sp>
      <p:sp>
        <p:nvSpPr>
          <p:cNvPr id="7" name="TextBox 1">
            <a:extLst>
              <a:ext uri="{FF2B5EF4-FFF2-40B4-BE49-F238E27FC236}">
                <a16:creationId xmlns:a16="http://schemas.microsoft.com/office/drawing/2014/main" id="{105DA1F9-D38A-377B-CC93-06406AFEAA63}"/>
              </a:ext>
            </a:extLst>
          </p:cNvPr>
          <p:cNvSpPr txBox="1">
            <a:spLocks noChangeArrowheads="1"/>
          </p:cNvSpPr>
          <p:nvPr/>
        </p:nvSpPr>
        <p:spPr bwMode="auto">
          <a:xfrm>
            <a:off x="0" y="6201908"/>
            <a:ext cx="121570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MS PGothic" pitchFamily="34" charset="-128"/>
              </a:defRPr>
            </a:lvl1pPr>
            <a:lvl2pPr marL="742950" indent="-285750">
              <a:defRPr sz="600">
                <a:solidFill>
                  <a:schemeClr val="tx1"/>
                </a:solidFill>
                <a:latin typeface="Arial" charset="0"/>
                <a:ea typeface="MS PGothic" pitchFamily="34" charset="-128"/>
              </a:defRPr>
            </a:lvl2pPr>
            <a:lvl3pPr marL="1143000" indent="-228600">
              <a:defRPr sz="600">
                <a:solidFill>
                  <a:schemeClr val="tx1"/>
                </a:solidFill>
                <a:latin typeface="Arial" charset="0"/>
                <a:ea typeface="MS PGothic" pitchFamily="34" charset="-128"/>
              </a:defRPr>
            </a:lvl3pPr>
            <a:lvl4pPr marL="1600200" indent="-228600">
              <a:defRPr sz="600">
                <a:solidFill>
                  <a:schemeClr val="tx1"/>
                </a:solidFill>
                <a:latin typeface="Arial" charset="0"/>
                <a:ea typeface="MS PGothic" pitchFamily="34" charset="-128"/>
              </a:defRPr>
            </a:lvl4pPr>
            <a:lvl5pPr marL="2057400" indent="-228600">
              <a:defRPr sz="6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6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6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6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600">
                <a:solidFill>
                  <a:schemeClr val="tx1"/>
                </a:solidFill>
                <a:latin typeface="Arial" charset="0"/>
                <a:ea typeface="MS PGothic" pitchFamily="34" charset="-128"/>
              </a:defRPr>
            </a:lvl9pPr>
          </a:lstStyle>
          <a:p>
            <a:pPr algn="ctr"/>
            <a:r>
              <a:rPr lang="en-GB" altLang="en-US" sz="1000" dirty="0">
                <a:latin typeface="+mj-lt"/>
              </a:rPr>
              <a:t>The chart shows the annualised 5 year performance and volatility to 26 May 2024 for funds in the ABI Mixed Investment 20-60% (Dark Green) and 40-85% Shares (Blue) sectors and for </a:t>
            </a:r>
            <a:r>
              <a:rPr lang="en-GB" altLang="en-US" sz="1000" dirty="0" err="1">
                <a:latin typeface="+mj-lt"/>
              </a:rPr>
              <a:t>PruFund</a:t>
            </a:r>
            <a:r>
              <a:rPr lang="en-GB" altLang="en-US" sz="1000" dirty="0">
                <a:latin typeface="+mj-lt"/>
              </a:rPr>
              <a:t> Growth S2 (Red). Data uses weekly data points. </a:t>
            </a:r>
            <a:r>
              <a:rPr lang="en-GB" sz="1000" dirty="0">
                <a:latin typeface="+mj-lt"/>
              </a:rPr>
              <a:t>The </a:t>
            </a:r>
            <a:r>
              <a:rPr lang="en-GB" sz="1000" dirty="0" err="1">
                <a:latin typeface="+mj-lt"/>
              </a:rPr>
              <a:t>PruFund</a:t>
            </a:r>
            <a:r>
              <a:rPr lang="en-GB" sz="1000" dirty="0">
                <a:latin typeface="+mj-lt"/>
              </a:rPr>
              <a:t> figures include a representative fund management charge of 0.76% and any additional investment expenses, but not any product or advice charges, so the amount an investor would get back would be less than shown here.  Some, if not all, of the funds comprising the IA sector averages are net of fund charges.</a:t>
            </a:r>
            <a:r>
              <a:rPr lang="en-GB" sz="1000" b="1" dirty="0">
                <a:latin typeface="+mj-lt"/>
                <a:cs typeface="Arial" panose="020B0604020202020204" pitchFamily="34" charset="0"/>
              </a:rPr>
              <a:t>  </a:t>
            </a:r>
            <a:r>
              <a:rPr lang="en-GB" sz="1000" dirty="0">
                <a:latin typeface="+mj-lt"/>
              </a:rPr>
              <a:t>Past performance is not a reliable indicator of future performance.</a:t>
            </a:r>
            <a:r>
              <a:rPr lang="en-GB" sz="1000" b="1" dirty="0">
                <a:latin typeface="+mj-lt"/>
                <a:ea typeface="Times New Roman" panose="02020603050405020304" pitchFamily="18" charset="0"/>
              </a:rPr>
              <a:t>  </a:t>
            </a:r>
            <a:r>
              <a:rPr lang="en-GB" sz="1000" b="1" dirty="0">
                <a:latin typeface="+mj-lt"/>
                <a:cs typeface="Arial" panose="020B0604020202020204" pitchFamily="34" charset="0"/>
              </a:rPr>
              <a:t>The value of an investment can go down as well as up</a:t>
            </a:r>
            <a:r>
              <a:rPr lang="en-GB" sz="1000" b="1" dirty="0">
                <a:latin typeface="+mj-lt"/>
              </a:rPr>
              <a:t>. </a:t>
            </a:r>
            <a:r>
              <a:rPr lang="en-GB" sz="1000" b="1" dirty="0">
                <a:latin typeface="+mj-lt"/>
                <a:cs typeface="Arial" panose="020B0604020202020204" pitchFamily="34" charset="0"/>
              </a:rPr>
              <a:t>Your clients may get back less than they have paid in</a:t>
            </a:r>
            <a:r>
              <a:rPr lang="en-GB" sz="1000" b="1" dirty="0">
                <a:latin typeface="+mj-lt"/>
              </a:rPr>
              <a:t>.</a:t>
            </a:r>
            <a:r>
              <a:rPr lang="en-GB" altLang="en-US" sz="1000" dirty="0">
                <a:latin typeface="+mj-lt"/>
              </a:rPr>
              <a:t>   </a:t>
            </a:r>
            <a:r>
              <a:rPr lang="en-GB" altLang="en-US" sz="1000" b="1" dirty="0">
                <a:latin typeface="+mj-lt"/>
              </a:rPr>
              <a:t>Source and date</a:t>
            </a:r>
            <a:r>
              <a:rPr lang="en-GB" altLang="en-US" sz="1000" dirty="0">
                <a:latin typeface="+mj-lt"/>
              </a:rPr>
              <a:t> – FE Analytics as at 26 May 2024  </a:t>
            </a:r>
          </a:p>
        </p:txBody>
      </p:sp>
      <p:cxnSp>
        <p:nvCxnSpPr>
          <p:cNvPr id="9" name="Straight Connector 8">
            <a:extLst>
              <a:ext uri="{FF2B5EF4-FFF2-40B4-BE49-F238E27FC236}">
                <a16:creationId xmlns:a16="http://schemas.microsoft.com/office/drawing/2014/main" id="{4F927303-4E3F-DA6D-0B6A-26A5584CE9C3}"/>
              </a:ext>
            </a:extLst>
          </p:cNvPr>
          <p:cNvCxnSpPr/>
          <p:nvPr/>
        </p:nvCxnSpPr>
        <p:spPr>
          <a:xfrm flipV="1">
            <a:off x="5466416" y="1753386"/>
            <a:ext cx="0" cy="36000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E9AE1D-C9FE-2C79-1EE1-7221C1945B87}"/>
              </a:ext>
            </a:extLst>
          </p:cNvPr>
          <p:cNvCxnSpPr>
            <a:cxnSpLocks/>
          </p:cNvCxnSpPr>
          <p:nvPr/>
        </p:nvCxnSpPr>
        <p:spPr>
          <a:xfrm flipH="1">
            <a:off x="1323326" y="3414823"/>
            <a:ext cx="99720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616DC8-D97D-F3EA-6490-627E6910873C}"/>
              </a:ext>
            </a:extLst>
          </p:cNvPr>
          <p:cNvCxnSpPr/>
          <p:nvPr/>
        </p:nvCxnSpPr>
        <p:spPr>
          <a:xfrm flipV="1">
            <a:off x="7059523" y="1754954"/>
            <a:ext cx="0" cy="3600000"/>
          </a:xfrm>
          <a:prstGeom prst="line">
            <a:avLst/>
          </a:prstGeom>
          <a:ln w="317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44EB3B-6225-6209-9F22-C78F2C2FC78D}"/>
              </a:ext>
            </a:extLst>
          </p:cNvPr>
          <p:cNvSpPr txBox="1"/>
          <p:nvPr/>
        </p:nvSpPr>
        <p:spPr>
          <a:xfrm>
            <a:off x="4626082" y="1163083"/>
            <a:ext cx="1704622" cy="600164"/>
          </a:xfrm>
          <a:prstGeom prst="rect">
            <a:avLst/>
          </a:prstGeom>
          <a:noFill/>
        </p:spPr>
        <p:txBody>
          <a:bodyPr wrap="square" rtlCol="0">
            <a:spAutoFit/>
          </a:bodyPr>
          <a:lstStyle/>
          <a:p>
            <a:pPr algn="ctr"/>
            <a:r>
              <a:rPr lang="en-US" sz="1100" dirty="0">
                <a:solidFill>
                  <a:srgbClr val="FF0000"/>
                </a:solidFill>
              </a:rPr>
              <a:t>Average for                        ABI 20-60</a:t>
            </a:r>
          </a:p>
          <a:p>
            <a:pPr algn="ctr"/>
            <a:r>
              <a:rPr lang="en-US" sz="1100" dirty="0">
                <a:solidFill>
                  <a:srgbClr val="FF0000"/>
                </a:solidFill>
              </a:rPr>
              <a:t>1.81% pa</a:t>
            </a:r>
          </a:p>
        </p:txBody>
      </p:sp>
      <p:sp>
        <p:nvSpPr>
          <p:cNvPr id="15" name="TextBox 14">
            <a:extLst>
              <a:ext uri="{FF2B5EF4-FFF2-40B4-BE49-F238E27FC236}">
                <a16:creationId xmlns:a16="http://schemas.microsoft.com/office/drawing/2014/main" id="{DCDE70DC-4808-8463-2451-C1C2C2751FC8}"/>
              </a:ext>
            </a:extLst>
          </p:cNvPr>
          <p:cNvSpPr txBox="1"/>
          <p:nvPr/>
        </p:nvSpPr>
        <p:spPr>
          <a:xfrm>
            <a:off x="6215298" y="1157437"/>
            <a:ext cx="1704622" cy="600164"/>
          </a:xfrm>
          <a:prstGeom prst="rect">
            <a:avLst/>
          </a:prstGeom>
          <a:noFill/>
        </p:spPr>
        <p:txBody>
          <a:bodyPr wrap="square" rtlCol="0">
            <a:spAutoFit/>
          </a:bodyPr>
          <a:lstStyle/>
          <a:p>
            <a:pPr algn="ctr"/>
            <a:r>
              <a:rPr lang="en-US" sz="1100" dirty="0">
                <a:solidFill>
                  <a:schemeClr val="accent3"/>
                </a:solidFill>
              </a:rPr>
              <a:t>Average for </a:t>
            </a:r>
          </a:p>
          <a:p>
            <a:pPr algn="ctr"/>
            <a:r>
              <a:rPr lang="en-US" sz="1100" dirty="0">
                <a:solidFill>
                  <a:schemeClr val="accent3"/>
                </a:solidFill>
              </a:rPr>
              <a:t>ABI 40-85</a:t>
            </a:r>
          </a:p>
          <a:p>
            <a:pPr algn="ctr"/>
            <a:r>
              <a:rPr lang="en-US" sz="1100" dirty="0">
                <a:solidFill>
                  <a:schemeClr val="accent3"/>
                </a:solidFill>
              </a:rPr>
              <a:t>4.02% pa</a:t>
            </a:r>
          </a:p>
        </p:txBody>
      </p:sp>
      <p:cxnSp>
        <p:nvCxnSpPr>
          <p:cNvPr id="16" name="Straight Connector 15">
            <a:extLst>
              <a:ext uri="{FF2B5EF4-FFF2-40B4-BE49-F238E27FC236}">
                <a16:creationId xmlns:a16="http://schemas.microsoft.com/office/drawing/2014/main" id="{6007D37E-F677-F9F1-2E1D-1DB675BE29DE}"/>
              </a:ext>
            </a:extLst>
          </p:cNvPr>
          <p:cNvCxnSpPr>
            <a:cxnSpLocks/>
          </p:cNvCxnSpPr>
          <p:nvPr/>
        </p:nvCxnSpPr>
        <p:spPr>
          <a:xfrm flipH="1">
            <a:off x="1325245" y="3031058"/>
            <a:ext cx="9972000" cy="0"/>
          </a:xfrm>
          <a:prstGeom prst="line">
            <a:avLst/>
          </a:prstGeom>
          <a:ln w="317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833437-0FDC-1BD3-5BFE-A165DB65CB92}"/>
              </a:ext>
            </a:extLst>
          </p:cNvPr>
          <p:cNvSpPr txBox="1"/>
          <p:nvPr/>
        </p:nvSpPr>
        <p:spPr>
          <a:xfrm>
            <a:off x="11302741" y="3251544"/>
            <a:ext cx="603315" cy="261610"/>
          </a:xfrm>
          <a:prstGeom prst="rect">
            <a:avLst/>
          </a:prstGeom>
          <a:noFill/>
        </p:spPr>
        <p:txBody>
          <a:bodyPr wrap="square" rtlCol="0">
            <a:spAutoFit/>
          </a:bodyPr>
          <a:lstStyle/>
          <a:p>
            <a:r>
              <a:rPr lang="en-US" sz="1100" dirty="0">
                <a:solidFill>
                  <a:srgbClr val="FF0000"/>
                </a:solidFill>
              </a:rPr>
              <a:t>8.38</a:t>
            </a:r>
          </a:p>
        </p:txBody>
      </p:sp>
      <p:sp>
        <p:nvSpPr>
          <p:cNvPr id="11" name="TextBox 10">
            <a:extLst>
              <a:ext uri="{FF2B5EF4-FFF2-40B4-BE49-F238E27FC236}">
                <a16:creationId xmlns:a16="http://schemas.microsoft.com/office/drawing/2014/main" id="{F21F47D6-E0F7-24C7-8CAA-5F01F34D5516}"/>
              </a:ext>
            </a:extLst>
          </p:cNvPr>
          <p:cNvSpPr txBox="1"/>
          <p:nvPr/>
        </p:nvSpPr>
        <p:spPr>
          <a:xfrm>
            <a:off x="11304312" y="2884654"/>
            <a:ext cx="603315" cy="261610"/>
          </a:xfrm>
          <a:prstGeom prst="rect">
            <a:avLst/>
          </a:prstGeom>
          <a:noFill/>
        </p:spPr>
        <p:txBody>
          <a:bodyPr wrap="square" rtlCol="0">
            <a:spAutoFit/>
          </a:bodyPr>
          <a:lstStyle/>
          <a:p>
            <a:r>
              <a:rPr lang="en-US" sz="1100" dirty="0">
                <a:solidFill>
                  <a:srgbClr val="7EBD5F"/>
                </a:solidFill>
              </a:rPr>
              <a:t>10.24</a:t>
            </a:r>
          </a:p>
        </p:txBody>
      </p:sp>
    </p:spTree>
    <p:extLst>
      <p:ext uri="{BB962C8B-B14F-4D97-AF65-F5344CB8AC3E}">
        <p14:creationId xmlns:p14="http://schemas.microsoft.com/office/powerpoint/2010/main" val="341518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9A60DF-0EAC-8142-B8FB-EA4018189D4B}"/>
              </a:ext>
            </a:extLst>
          </p:cNvPr>
          <p:cNvSpPr>
            <a:spLocks noGrp="1"/>
          </p:cNvSpPr>
          <p:nvPr>
            <p:ph type="body" sz="quarter" idx="13"/>
          </p:nvPr>
        </p:nvSpPr>
        <p:spPr>
          <a:xfrm>
            <a:off x="782882" y="4255947"/>
            <a:ext cx="5889775" cy="583956"/>
          </a:xfrm>
        </p:spPr>
        <p:txBody>
          <a:bodyPr/>
          <a:lstStyle/>
          <a:p>
            <a:pPr marL="0" indent="0" algn="ctr">
              <a:buNone/>
            </a:pPr>
            <a:r>
              <a:rPr lang="en-US" altLang="en-US" sz="2400" dirty="0"/>
              <a:t>If you would like any further information, or support, then please contact your            </a:t>
            </a:r>
            <a:r>
              <a:rPr lang="en-US" altLang="en-US" sz="2400" b="1" dirty="0"/>
              <a:t>Prudential Account Manager </a:t>
            </a:r>
            <a:endParaRPr lang="en-US" altLang="en-US" sz="2400" b="1" u="sng" dirty="0"/>
          </a:p>
        </p:txBody>
      </p:sp>
      <p:sp>
        <p:nvSpPr>
          <p:cNvPr id="16" name="Text Placeholder 15">
            <a:extLst>
              <a:ext uri="{FF2B5EF4-FFF2-40B4-BE49-F238E27FC236}">
                <a16:creationId xmlns:a16="http://schemas.microsoft.com/office/drawing/2014/main" id="{E1F67CB7-FBF0-47FE-92D7-8AB1DF3159DD}"/>
              </a:ext>
            </a:extLst>
          </p:cNvPr>
          <p:cNvSpPr>
            <a:spLocks noGrp="1"/>
          </p:cNvSpPr>
          <p:nvPr>
            <p:ph type="body" sz="quarter" idx="14"/>
          </p:nvPr>
        </p:nvSpPr>
        <p:spPr/>
        <p:txBody>
          <a:bodyPr/>
          <a:lstStyle/>
          <a:p>
            <a:r>
              <a:rPr lang="en-GB" sz="4800" dirty="0"/>
              <a:t>Thank you for your time</a:t>
            </a:r>
          </a:p>
        </p:txBody>
      </p:sp>
      <p:sp>
        <p:nvSpPr>
          <p:cNvPr id="3" name="Footer Placeholder 2"/>
          <p:cNvSpPr>
            <a:spLocks noGrp="1"/>
          </p:cNvSpPr>
          <p:nvPr>
            <p:ph type="ftr" sz="quarter" idx="4294967295"/>
            <p:custDataLst>
              <p:tags r:id="rId1"/>
            </p:custDataLst>
          </p:nvPr>
        </p:nvSpPr>
        <p:spPr>
          <a:xfrm>
            <a:off x="0" y="6356350"/>
            <a:ext cx="4611688" cy="36512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A5EBF064-8F0C-544C-9F53-A5382799369D}"/>
              </a:ext>
            </a:extLst>
          </p:cNvPr>
          <p:cNvPicPr>
            <a:picLocks noChangeAspect="1"/>
          </p:cNvPicPr>
          <p:nvPr/>
        </p:nvPicPr>
        <p:blipFill>
          <a:blip r:embed="rId4"/>
          <a:stretch>
            <a:fillRect/>
          </a:stretch>
        </p:blipFill>
        <p:spPr>
          <a:xfrm>
            <a:off x="6672657" y="1050235"/>
            <a:ext cx="4953000" cy="4953000"/>
          </a:xfrm>
          <a:prstGeom prst="rect">
            <a:avLst/>
          </a:prstGeom>
        </p:spPr>
      </p:pic>
    </p:spTree>
    <p:extLst>
      <p:ext uri="{BB962C8B-B14F-4D97-AF65-F5344CB8AC3E}">
        <p14:creationId xmlns:p14="http://schemas.microsoft.com/office/powerpoint/2010/main" val="238624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C127-39D6-4D1D-98AD-12F4ACEDDE56}"/>
              </a:ext>
            </a:extLst>
          </p:cNvPr>
          <p:cNvSpPr>
            <a:spLocks noGrp="1"/>
          </p:cNvSpPr>
          <p:nvPr>
            <p:ph type="title"/>
          </p:nvPr>
        </p:nvSpPr>
        <p:spPr/>
        <p:txBody>
          <a:bodyPr/>
          <a:lstStyle/>
          <a:p>
            <a:r>
              <a:rPr lang="en-GB" dirty="0"/>
              <a:t>EGR decision</a:t>
            </a:r>
            <a:endParaRPr lang="en-GB" dirty="0">
              <a:highlight>
                <a:srgbClr val="FFFF00"/>
              </a:highlight>
            </a:endParaRPr>
          </a:p>
        </p:txBody>
      </p:sp>
      <p:sp>
        <p:nvSpPr>
          <p:cNvPr id="3" name="Content Placeholder 2">
            <a:extLst>
              <a:ext uri="{FF2B5EF4-FFF2-40B4-BE49-F238E27FC236}">
                <a16:creationId xmlns:a16="http://schemas.microsoft.com/office/drawing/2014/main" id="{44AF518F-124B-42FD-B0C7-93F46FE833FE}"/>
              </a:ext>
            </a:extLst>
          </p:cNvPr>
          <p:cNvSpPr>
            <a:spLocks noGrp="1"/>
          </p:cNvSpPr>
          <p:nvPr>
            <p:ph idx="1"/>
          </p:nvPr>
        </p:nvSpPr>
        <p:spPr/>
        <p:txBody>
          <a:bodyPr/>
          <a:lstStyle/>
          <a:p>
            <a:r>
              <a:rPr lang="en-GB" sz="2400" dirty="0"/>
              <a:t>Following the usual quarterly review; EGRs have been maintained for all versions of </a:t>
            </a:r>
            <a:r>
              <a:rPr lang="en-GB" sz="2400" dirty="0" err="1"/>
              <a:t>PruFund</a:t>
            </a:r>
            <a:endParaRPr lang="en-GB" sz="2400" dirty="0"/>
          </a:p>
        </p:txBody>
      </p:sp>
      <p:sp>
        <p:nvSpPr>
          <p:cNvPr id="4" name="Footer Placeholder 3">
            <a:extLst>
              <a:ext uri="{FF2B5EF4-FFF2-40B4-BE49-F238E27FC236}">
                <a16:creationId xmlns:a16="http://schemas.microsoft.com/office/drawing/2014/main" id="{CF2AEF40-4DAB-423F-9FA7-1CC24DF7631E}"/>
              </a:ext>
            </a:extLst>
          </p:cNvPr>
          <p:cNvSpPr>
            <a:spLocks noGrp="1"/>
          </p:cNvSpPr>
          <p:nvPr>
            <p:ph type="ftr" sz="quarter" idx="11"/>
            <p:custDataLst>
              <p:tags r:id="rId1"/>
            </p:custDataLst>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2630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C955-E1DD-4735-ADAF-291076628248}"/>
              </a:ext>
            </a:extLst>
          </p:cNvPr>
          <p:cNvSpPr>
            <a:spLocks noGrp="1"/>
          </p:cNvSpPr>
          <p:nvPr>
            <p:ph type="title"/>
          </p:nvPr>
        </p:nvSpPr>
        <p:spPr/>
        <p:txBody>
          <a:bodyPr/>
          <a:lstStyle/>
          <a:p>
            <a:r>
              <a:rPr lang="en-GB" dirty="0"/>
              <a:t>Example EGRs</a:t>
            </a:r>
          </a:p>
        </p:txBody>
      </p:sp>
      <p:graphicFrame>
        <p:nvGraphicFramePr>
          <p:cNvPr id="6" name="Table 6">
            <a:extLst>
              <a:ext uri="{FF2B5EF4-FFF2-40B4-BE49-F238E27FC236}">
                <a16:creationId xmlns:a16="http://schemas.microsoft.com/office/drawing/2014/main" id="{F338A013-08D3-4CA3-8407-44E6CC8E53B6}"/>
              </a:ext>
            </a:extLst>
          </p:cNvPr>
          <p:cNvGraphicFramePr>
            <a:graphicFrameLocks noGrp="1"/>
          </p:cNvGraphicFramePr>
          <p:nvPr>
            <p:ph idx="1"/>
            <p:extLst>
              <p:ext uri="{D42A27DB-BD31-4B8C-83A1-F6EECF244321}">
                <p14:modId xmlns:p14="http://schemas.microsoft.com/office/powerpoint/2010/main" val="2271857967"/>
              </p:ext>
            </p:extLst>
          </p:nvPr>
        </p:nvGraphicFramePr>
        <p:xfrm>
          <a:off x="1578691" y="2398421"/>
          <a:ext cx="8316395" cy="2595880"/>
        </p:xfrm>
        <a:graphic>
          <a:graphicData uri="http://schemas.openxmlformats.org/drawingml/2006/table">
            <a:tbl>
              <a:tblPr firstRow="1" bandRow="1">
                <a:tableStyleId>{5C22544A-7EE6-4342-B048-85BDC9FD1C3A}</a:tableStyleId>
              </a:tblPr>
              <a:tblGrid>
                <a:gridCol w="2738041">
                  <a:extLst>
                    <a:ext uri="{9D8B030D-6E8A-4147-A177-3AD203B41FA5}">
                      <a16:colId xmlns:a16="http://schemas.microsoft.com/office/drawing/2014/main" val="589814791"/>
                    </a:ext>
                  </a:extLst>
                </a:gridCol>
                <a:gridCol w="2840313">
                  <a:extLst>
                    <a:ext uri="{9D8B030D-6E8A-4147-A177-3AD203B41FA5}">
                      <a16:colId xmlns:a16="http://schemas.microsoft.com/office/drawing/2014/main" val="1979989576"/>
                    </a:ext>
                  </a:extLst>
                </a:gridCol>
                <a:gridCol w="2738041">
                  <a:extLst>
                    <a:ext uri="{9D8B030D-6E8A-4147-A177-3AD203B41FA5}">
                      <a16:colId xmlns:a16="http://schemas.microsoft.com/office/drawing/2014/main" val="2538999237"/>
                    </a:ext>
                  </a:extLst>
                </a:gridCol>
              </a:tblGrid>
              <a:tr h="370840">
                <a:tc>
                  <a:txBody>
                    <a:bodyPr/>
                    <a:lstStyle/>
                    <a:p>
                      <a:r>
                        <a:rPr lang="en-GB" dirty="0"/>
                        <a:t>Product</a:t>
                      </a:r>
                    </a:p>
                  </a:txBody>
                  <a:tcPr/>
                </a:tc>
                <a:tc>
                  <a:txBody>
                    <a:bodyPr/>
                    <a:lstStyle/>
                    <a:p>
                      <a:r>
                        <a:rPr lang="en-GB" dirty="0"/>
                        <a:t>Fund </a:t>
                      </a:r>
                    </a:p>
                  </a:txBody>
                  <a:tcPr/>
                </a:tc>
                <a:tc>
                  <a:txBody>
                    <a:bodyPr/>
                    <a:lstStyle/>
                    <a:p>
                      <a:pPr algn="ctr"/>
                      <a:r>
                        <a:rPr lang="en-GB" dirty="0"/>
                        <a:t>EGR from 28 May 2024</a:t>
                      </a:r>
                    </a:p>
                  </a:txBody>
                  <a:tcPr/>
                </a:tc>
                <a:extLst>
                  <a:ext uri="{0D108BD9-81ED-4DB2-BD59-A6C34878D82A}">
                    <a16:rowId xmlns:a16="http://schemas.microsoft.com/office/drawing/2014/main" val="1388353477"/>
                  </a:ext>
                </a:extLst>
              </a:tr>
              <a:tr h="370840">
                <a:tc rowSpan="2">
                  <a:txBody>
                    <a:bodyPr/>
                    <a:lstStyle/>
                    <a:p>
                      <a:r>
                        <a:rPr lang="en-GB" dirty="0"/>
                        <a:t>Onshore Bond</a:t>
                      </a:r>
                    </a:p>
                  </a:txBody>
                  <a:tcPr anchor="ctr"/>
                </a:tc>
                <a:tc>
                  <a:txBody>
                    <a:bodyPr/>
                    <a:lstStyle/>
                    <a:p>
                      <a:r>
                        <a:rPr lang="en-GB" dirty="0"/>
                        <a:t>PruFund Growth S2</a:t>
                      </a:r>
                    </a:p>
                  </a:txBody>
                  <a:tcPr/>
                </a:tc>
                <a:tc>
                  <a:txBody>
                    <a:bodyPr/>
                    <a:lstStyle/>
                    <a:p>
                      <a:pPr algn="ctr"/>
                      <a:r>
                        <a:rPr lang="en-GB" dirty="0"/>
                        <a:t>6.40%</a:t>
                      </a:r>
                    </a:p>
                  </a:txBody>
                  <a:tcPr/>
                </a:tc>
                <a:extLst>
                  <a:ext uri="{0D108BD9-81ED-4DB2-BD59-A6C34878D82A}">
                    <a16:rowId xmlns:a16="http://schemas.microsoft.com/office/drawing/2014/main" val="402967895"/>
                  </a:ext>
                </a:extLst>
              </a:tr>
              <a:tr h="370840">
                <a:tc vMerge="1">
                  <a:txBody>
                    <a:bodyPr/>
                    <a:lstStyle/>
                    <a:p>
                      <a:endParaRPr lang="en-GB" dirty="0"/>
                    </a:p>
                  </a:txBody>
                  <a:tcPr/>
                </a:tc>
                <a:tc>
                  <a:txBody>
                    <a:bodyPr/>
                    <a:lstStyle/>
                    <a:p>
                      <a:r>
                        <a:rPr lang="en-GB" dirty="0"/>
                        <a:t>PruFund Cautious S2</a:t>
                      </a:r>
                    </a:p>
                  </a:txBody>
                  <a:tcPr/>
                </a:tc>
                <a:tc>
                  <a:txBody>
                    <a:bodyPr/>
                    <a:lstStyle/>
                    <a:p>
                      <a:pPr algn="ctr"/>
                      <a:r>
                        <a:rPr lang="en-GB" dirty="0"/>
                        <a:t>5.80%</a:t>
                      </a:r>
                    </a:p>
                  </a:txBody>
                  <a:tcPr/>
                </a:tc>
                <a:extLst>
                  <a:ext uri="{0D108BD9-81ED-4DB2-BD59-A6C34878D82A}">
                    <a16:rowId xmlns:a16="http://schemas.microsoft.com/office/drawing/2014/main" val="820252479"/>
                  </a:ext>
                </a:extLst>
              </a:tr>
              <a:tr h="370840">
                <a:tc rowSpan="2">
                  <a:txBody>
                    <a:bodyPr/>
                    <a:lstStyle/>
                    <a:p>
                      <a:r>
                        <a:rPr lang="en-GB" dirty="0"/>
                        <a:t>ISA</a:t>
                      </a:r>
                    </a:p>
                  </a:txBody>
                  <a:tcPr anchor="ctr"/>
                </a:tc>
                <a:tc>
                  <a:txBody>
                    <a:bodyPr/>
                    <a:lstStyle/>
                    <a:p>
                      <a:r>
                        <a:rPr lang="en-GB" dirty="0"/>
                        <a:t>PruFund Growth ISA</a:t>
                      </a:r>
                    </a:p>
                  </a:txBody>
                  <a:tcPr/>
                </a:tc>
                <a:tc>
                  <a:txBody>
                    <a:bodyPr/>
                    <a:lstStyle/>
                    <a:p>
                      <a:pPr algn="ctr"/>
                      <a:r>
                        <a:rPr lang="en-GB" dirty="0"/>
                        <a:t>7.70%</a:t>
                      </a:r>
                    </a:p>
                  </a:txBody>
                  <a:tcPr/>
                </a:tc>
                <a:extLst>
                  <a:ext uri="{0D108BD9-81ED-4DB2-BD59-A6C34878D82A}">
                    <a16:rowId xmlns:a16="http://schemas.microsoft.com/office/drawing/2014/main" val="903470753"/>
                  </a:ext>
                </a:extLst>
              </a:tr>
              <a:tr h="370840">
                <a:tc vMerge="1">
                  <a:txBody>
                    <a:bodyPr/>
                    <a:lstStyle/>
                    <a:p>
                      <a:endParaRPr lang="en-GB" dirty="0"/>
                    </a:p>
                  </a:txBody>
                  <a:tcPr/>
                </a:tc>
                <a:tc>
                  <a:txBody>
                    <a:bodyPr/>
                    <a:lstStyle/>
                    <a:p>
                      <a:r>
                        <a:rPr lang="en-GB" dirty="0"/>
                        <a:t>PruFund Cautious ISA</a:t>
                      </a:r>
                    </a:p>
                  </a:txBody>
                  <a:tcPr/>
                </a:tc>
                <a:tc>
                  <a:txBody>
                    <a:bodyPr/>
                    <a:lstStyle/>
                    <a:p>
                      <a:pPr algn="ctr"/>
                      <a:r>
                        <a:rPr lang="en-GB" dirty="0"/>
                        <a:t>7.00%</a:t>
                      </a:r>
                    </a:p>
                  </a:txBody>
                  <a:tcPr/>
                </a:tc>
                <a:extLst>
                  <a:ext uri="{0D108BD9-81ED-4DB2-BD59-A6C34878D82A}">
                    <a16:rowId xmlns:a16="http://schemas.microsoft.com/office/drawing/2014/main" val="1795717058"/>
                  </a:ext>
                </a:extLst>
              </a:tr>
              <a:tr h="370840">
                <a:tc rowSpan="2">
                  <a:txBody>
                    <a:bodyPr/>
                    <a:lstStyle/>
                    <a:p>
                      <a:r>
                        <a:rPr lang="en-GB" dirty="0"/>
                        <a:t>Pension</a:t>
                      </a:r>
                    </a:p>
                  </a:txBody>
                  <a:tcPr anchor="ctr"/>
                </a:tc>
                <a:tc>
                  <a:txBody>
                    <a:bodyPr/>
                    <a:lstStyle/>
                    <a:p>
                      <a:r>
                        <a:rPr lang="en-GB" dirty="0"/>
                        <a:t>PruFund Growth Pn Ser F</a:t>
                      </a:r>
                    </a:p>
                  </a:txBody>
                  <a:tcPr/>
                </a:tc>
                <a:tc>
                  <a:txBody>
                    <a:bodyPr/>
                    <a:lstStyle/>
                    <a:p>
                      <a:pPr algn="ctr"/>
                      <a:r>
                        <a:rPr lang="en-GB" dirty="0"/>
                        <a:t>7.70%</a:t>
                      </a:r>
                    </a:p>
                  </a:txBody>
                  <a:tcPr/>
                </a:tc>
                <a:extLst>
                  <a:ext uri="{0D108BD9-81ED-4DB2-BD59-A6C34878D82A}">
                    <a16:rowId xmlns:a16="http://schemas.microsoft.com/office/drawing/2014/main" val="2547394596"/>
                  </a:ext>
                </a:extLst>
              </a:tr>
              <a:tr h="370840">
                <a:tc vMerge="1">
                  <a:txBody>
                    <a:bodyPr/>
                    <a:lstStyle/>
                    <a:p>
                      <a:endParaRPr lang="en-GB" dirty="0"/>
                    </a:p>
                  </a:txBody>
                  <a:tcPr/>
                </a:tc>
                <a:tc>
                  <a:txBody>
                    <a:bodyPr/>
                    <a:lstStyle/>
                    <a:p>
                      <a:r>
                        <a:rPr lang="en-GB" dirty="0"/>
                        <a:t>PruFund Cautious Pn Ser F</a:t>
                      </a:r>
                    </a:p>
                  </a:txBody>
                  <a:tcPr/>
                </a:tc>
                <a:tc>
                  <a:txBody>
                    <a:bodyPr/>
                    <a:lstStyle/>
                    <a:p>
                      <a:pPr algn="ctr"/>
                      <a:r>
                        <a:rPr lang="en-GB" dirty="0"/>
                        <a:t>7.00%</a:t>
                      </a:r>
                    </a:p>
                  </a:txBody>
                  <a:tcPr/>
                </a:tc>
                <a:extLst>
                  <a:ext uri="{0D108BD9-81ED-4DB2-BD59-A6C34878D82A}">
                    <a16:rowId xmlns:a16="http://schemas.microsoft.com/office/drawing/2014/main" val="3498289703"/>
                  </a:ext>
                </a:extLst>
              </a:tr>
            </a:tbl>
          </a:graphicData>
        </a:graphic>
      </p:graphicFrame>
      <p:sp>
        <p:nvSpPr>
          <p:cNvPr id="8" name="TextBox 7">
            <a:extLst>
              <a:ext uri="{FF2B5EF4-FFF2-40B4-BE49-F238E27FC236}">
                <a16:creationId xmlns:a16="http://schemas.microsoft.com/office/drawing/2014/main" id="{806F9989-78AF-4967-96DA-039AA0A76A87}"/>
              </a:ext>
            </a:extLst>
          </p:cNvPr>
          <p:cNvSpPr txBox="1"/>
          <p:nvPr/>
        </p:nvSpPr>
        <p:spPr>
          <a:xfrm>
            <a:off x="692507" y="6511850"/>
            <a:ext cx="10806987"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For full details of all EGRs: </a:t>
            </a: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hlinkClick r:id="rId2"/>
              </a:rPr>
              <a:t>https://www.pruadviser.co.uk/funds/prufund-egr</a:t>
            </a: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0021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5C81-D589-48A3-9250-7DA9F1DA9260}"/>
              </a:ext>
            </a:extLst>
          </p:cNvPr>
          <p:cNvSpPr>
            <a:spLocks noGrp="1"/>
          </p:cNvSpPr>
          <p:nvPr>
            <p:ph type="title"/>
          </p:nvPr>
        </p:nvSpPr>
        <p:spPr/>
        <p:txBody>
          <a:bodyPr/>
          <a:lstStyle/>
          <a:p>
            <a:r>
              <a:rPr lang="en-GB" dirty="0"/>
              <a:t>A reminder of the EGR methodology</a:t>
            </a:r>
          </a:p>
        </p:txBody>
      </p:sp>
      <p:sp>
        <p:nvSpPr>
          <p:cNvPr id="3" name="Content Placeholder 2">
            <a:extLst>
              <a:ext uri="{FF2B5EF4-FFF2-40B4-BE49-F238E27FC236}">
                <a16:creationId xmlns:a16="http://schemas.microsoft.com/office/drawing/2014/main" id="{8164A91A-D8AC-446F-948C-558152C5962E}"/>
              </a:ext>
            </a:extLst>
          </p:cNvPr>
          <p:cNvSpPr>
            <a:spLocks noGrp="1"/>
          </p:cNvSpPr>
          <p:nvPr>
            <p:ph idx="1"/>
          </p:nvPr>
        </p:nvSpPr>
        <p:spPr/>
        <p:txBody>
          <a:bodyPr/>
          <a:lstStyle/>
          <a:p>
            <a:r>
              <a:rPr lang="en-US" sz="2400" dirty="0"/>
              <a:t>The EGR is an estimate of the expected investment return over the long-term, at least 15 years</a:t>
            </a:r>
            <a:br>
              <a:rPr lang="en-US" sz="2400" dirty="0"/>
            </a:br>
            <a:endParaRPr lang="en-US" sz="2400" dirty="0"/>
          </a:p>
          <a:p>
            <a:r>
              <a:rPr lang="en-US" sz="2400" dirty="0"/>
              <a:t>Our in-house stochastic asset model is used to generate a distribution of possible future investment returns (having regard to the current asset mix in each fund) over a 15 year period</a:t>
            </a:r>
            <a:br>
              <a:rPr lang="en-US" sz="2400" dirty="0"/>
            </a:br>
            <a:endParaRPr lang="en-US" sz="2400" dirty="0"/>
          </a:p>
          <a:p>
            <a:r>
              <a:rPr lang="en-US" sz="2400" dirty="0"/>
              <a:t>It is preferable not to make frequent changes due to the long-term perspective</a:t>
            </a:r>
            <a:endParaRPr lang="en-GB" sz="2400" dirty="0"/>
          </a:p>
        </p:txBody>
      </p:sp>
      <p:sp>
        <p:nvSpPr>
          <p:cNvPr id="4" name="Footer Placeholder 3">
            <a:extLst>
              <a:ext uri="{FF2B5EF4-FFF2-40B4-BE49-F238E27FC236}">
                <a16:creationId xmlns:a16="http://schemas.microsoft.com/office/drawing/2014/main" id="{A2D7E1CB-49ED-4510-8080-C05B3F2F6AC0}"/>
              </a:ext>
            </a:extLst>
          </p:cNvPr>
          <p:cNvSpPr>
            <a:spLocks noGrp="1"/>
          </p:cNvSpPr>
          <p:nvPr>
            <p:ph type="ftr" sz="quarter" idx="11"/>
            <p:custDataLst>
              <p:tags r:id="rId1"/>
            </p:custDataLst>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4677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8A01263-317E-495E-8732-A372DA0BA0EA}"/>
              </a:ext>
            </a:extLst>
          </p:cNvPr>
          <p:cNvGraphicFramePr>
            <a:graphicFrameLocks noGrp="1"/>
          </p:cNvGraphicFramePr>
          <p:nvPr>
            <p:ph idx="1"/>
            <p:extLst>
              <p:ext uri="{D42A27DB-BD31-4B8C-83A1-F6EECF244321}">
                <p14:modId xmlns:p14="http://schemas.microsoft.com/office/powerpoint/2010/main" val="3165965778"/>
              </p:ext>
            </p:extLst>
          </p:nvPr>
        </p:nvGraphicFramePr>
        <p:xfrm>
          <a:off x="631629" y="1619250"/>
          <a:ext cx="10952163"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376D303C-C24D-42E6-93C7-163294F4A86B}"/>
              </a:ext>
            </a:extLst>
          </p:cNvPr>
          <p:cNvSpPr txBox="1"/>
          <p:nvPr/>
        </p:nvSpPr>
        <p:spPr>
          <a:xfrm>
            <a:off x="6148496" y="2327704"/>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25/11/2014</a:t>
            </a:r>
          </a:p>
        </p:txBody>
      </p:sp>
      <p:sp>
        <p:nvSpPr>
          <p:cNvPr id="2" name="Title 1">
            <a:extLst>
              <a:ext uri="{FF2B5EF4-FFF2-40B4-BE49-F238E27FC236}">
                <a16:creationId xmlns:a16="http://schemas.microsoft.com/office/drawing/2014/main" id="{EAFCB984-14A5-40D1-B487-6514D0BF5E78}"/>
              </a:ext>
            </a:extLst>
          </p:cNvPr>
          <p:cNvSpPr>
            <a:spLocks noGrp="1"/>
          </p:cNvSpPr>
          <p:nvPr>
            <p:ph type="title"/>
          </p:nvPr>
        </p:nvSpPr>
        <p:spPr/>
        <p:txBody>
          <a:bodyPr/>
          <a:lstStyle/>
          <a:p>
            <a:r>
              <a:rPr lang="en-GB" dirty="0"/>
              <a:t>Preferable not to make frequent changes</a:t>
            </a:r>
          </a:p>
        </p:txBody>
      </p:sp>
      <p:sp>
        <p:nvSpPr>
          <p:cNvPr id="9" name="TextBox 8">
            <a:extLst>
              <a:ext uri="{FF2B5EF4-FFF2-40B4-BE49-F238E27FC236}">
                <a16:creationId xmlns:a16="http://schemas.microsoft.com/office/drawing/2014/main" id="{7E18A379-B9E3-4DE9-9D51-9C092D738093}"/>
              </a:ext>
            </a:extLst>
          </p:cNvPr>
          <p:cNvSpPr txBox="1"/>
          <p:nvPr/>
        </p:nvSpPr>
        <p:spPr>
          <a:xfrm>
            <a:off x="726509" y="6068940"/>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B656D"/>
                </a:solidFill>
                <a:effectLst/>
                <a:uLnTx/>
                <a:uFillTx/>
                <a:latin typeface="Calibri" panose="020F0502020204030204"/>
                <a:ea typeface="+mn-ea"/>
                <a:cs typeface="+mn-cs"/>
              </a:rPr>
              <a:t>25/11/2004</a:t>
            </a:r>
          </a:p>
        </p:txBody>
      </p:sp>
      <p:sp>
        <p:nvSpPr>
          <p:cNvPr id="10" name="TextBox 9">
            <a:extLst>
              <a:ext uri="{FF2B5EF4-FFF2-40B4-BE49-F238E27FC236}">
                <a16:creationId xmlns:a16="http://schemas.microsoft.com/office/drawing/2014/main" id="{BA8A095B-D039-4D2D-88DD-3C773F5325E0}"/>
              </a:ext>
            </a:extLst>
          </p:cNvPr>
          <p:cNvSpPr txBox="1"/>
          <p:nvPr/>
        </p:nvSpPr>
        <p:spPr>
          <a:xfrm>
            <a:off x="692507" y="6511850"/>
            <a:ext cx="10806987"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Source: </a:t>
            </a: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hlinkClick r:id="rId3"/>
              </a:rPr>
              <a:t>https://www.pruadviser.co.uk/funds/prufund-egr/pfip/</a:t>
            </a:r>
            <a:r>
              <a:rPr kumimoji="0" lang="en-GB" sz="1200" b="0" i="0" u="none" strike="noStrike" kern="1200" cap="none" spc="0" normalizeH="0" baseline="0" noProof="0" dirty="0">
                <a:ln>
                  <a:noFill/>
                </a:ln>
                <a:solidFill>
                  <a:srgbClr val="5B656D"/>
                </a:solidFill>
                <a:effectLst/>
                <a:uLnTx/>
                <a:uFillTx/>
                <a:latin typeface="Calibri" panose="020F0502020204030204"/>
                <a:ea typeface="+mn-ea"/>
                <a:cs typeface="+mn-cs"/>
              </a:rPr>
              <a:t> Chart shows EGRs for PruFund Growth Fund held within PruFund Investment Plan since launch 25 Nov 2004 </a:t>
            </a:r>
          </a:p>
        </p:txBody>
      </p:sp>
      <p:cxnSp>
        <p:nvCxnSpPr>
          <p:cNvPr id="12" name="Straight Connector 11">
            <a:extLst>
              <a:ext uri="{FF2B5EF4-FFF2-40B4-BE49-F238E27FC236}">
                <a16:creationId xmlns:a16="http://schemas.microsoft.com/office/drawing/2014/main" id="{9E2A09C0-FC5A-4D5E-A5CF-04716A881DFC}"/>
              </a:ext>
            </a:extLst>
          </p:cNvPr>
          <p:cNvCxnSpPr>
            <a:cxnSpLocks/>
          </p:cNvCxnSpPr>
          <p:nvPr/>
        </p:nvCxnSpPr>
        <p:spPr>
          <a:xfrm flipV="1">
            <a:off x="1246339" y="5822719"/>
            <a:ext cx="0" cy="24622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69E8CC4-880D-4D40-98DC-D5B27D98A312}"/>
              </a:ext>
            </a:extLst>
          </p:cNvPr>
          <p:cNvSpPr txBox="1"/>
          <p:nvPr/>
        </p:nvSpPr>
        <p:spPr>
          <a:xfrm>
            <a:off x="1369754" y="1783208"/>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26/02/2006</a:t>
            </a:r>
          </a:p>
        </p:txBody>
      </p:sp>
      <p:cxnSp>
        <p:nvCxnSpPr>
          <p:cNvPr id="15" name="Straight Connector 14">
            <a:extLst>
              <a:ext uri="{FF2B5EF4-FFF2-40B4-BE49-F238E27FC236}">
                <a16:creationId xmlns:a16="http://schemas.microsoft.com/office/drawing/2014/main" id="{20343E7E-514B-48D7-B360-E1EA91D89F73}"/>
              </a:ext>
            </a:extLst>
          </p:cNvPr>
          <p:cNvCxnSpPr>
            <a:cxnSpLocks/>
          </p:cNvCxnSpPr>
          <p:nvPr/>
        </p:nvCxnSpPr>
        <p:spPr>
          <a:xfrm flipV="1">
            <a:off x="1889584" y="2029429"/>
            <a:ext cx="0" cy="246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8FEE51-1B6B-4BB7-8B3E-D01568E9CF4F}"/>
              </a:ext>
            </a:extLst>
          </p:cNvPr>
          <p:cNvSpPr txBox="1"/>
          <p:nvPr/>
        </p:nvSpPr>
        <p:spPr>
          <a:xfrm>
            <a:off x="3061681" y="1923082"/>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26/05/2009</a:t>
            </a:r>
          </a:p>
        </p:txBody>
      </p:sp>
      <p:cxnSp>
        <p:nvCxnSpPr>
          <p:cNvPr id="17" name="Straight Connector 16">
            <a:extLst>
              <a:ext uri="{FF2B5EF4-FFF2-40B4-BE49-F238E27FC236}">
                <a16:creationId xmlns:a16="http://schemas.microsoft.com/office/drawing/2014/main" id="{FA164178-D36E-4410-BA63-3383274D7FAC}"/>
              </a:ext>
            </a:extLst>
          </p:cNvPr>
          <p:cNvCxnSpPr>
            <a:cxnSpLocks/>
          </p:cNvCxnSpPr>
          <p:nvPr/>
        </p:nvCxnSpPr>
        <p:spPr>
          <a:xfrm flipV="1">
            <a:off x="3594779" y="2169303"/>
            <a:ext cx="0" cy="246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C44BF0B-B6AC-4FF6-958E-586C878037C6}"/>
              </a:ext>
            </a:extLst>
          </p:cNvPr>
          <p:cNvSpPr txBox="1"/>
          <p:nvPr/>
        </p:nvSpPr>
        <p:spPr>
          <a:xfrm>
            <a:off x="3614042" y="2075482"/>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26/11/2009</a:t>
            </a:r>
          </a:p>
        </p:txBody>
      </p:sp>
      <p:cxnSp>
        <p:nvCxnSpPr>
          <p:cNvPr id="19" name="Straight Connector 18">
            <a:extLst>
              <a:ext uri="{FF2B5EF4-FFF2-40B4-BE49-F238E27FC236}">
                <a16:creationId xmlns:a16="http://schemas.microsoft.com/office/drawing/2014/main" id="{2C313A9E-F642-4FDE-9354-1FF222C02124}"/>
              </a:ext>
            </a:extLst>
          </p:cNvPr>
          <p:cNvCxnSpPr>
            <a:cxnSpLocks/>
          </p:cNvCxnSpPr>
          <p:nvPr/>
        </p:nvCxnSpPr>
        <p:spPr>
          <a:xfrm flipV="1">
            <a:off x="3895884" y="2321704"/>
            <a:ext cx="237988" cy="938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BD0A8B-BD30-418E-B2DB-3EFCE9DB2E00}"/>
              </a:ext>
            </a:extLst>
          </p:cNvPr>
          <p:cNvSpPr txBox="1"/>
          <p:nvPr/>
        </p:nvSpPr>
        <p:spPr>
          <a:xfrm>
            <a:off x="4845105" y="2175690"/>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26/11/2012</a:t>
            </a:r>
          </a:p>
        </p:txBody>
      </p:sp>
      <p:cxnSp>
        <p:nvCxnSpPr>
          <p:cNvPr id="22" name="Straight Connector 21">
            <a:extLst>
              <a:ext uri="{FF2B5EF4-FFF2-40B4-BE49-F238E27FC236}">
                <a16:creationId xmlns:a16="http://schemas.microsoft.com/office/drawing/2014/main" id="{DC0E3149-2000-4975-8AF4-686C9D9D30BF}"/>
              </a:ext>
            </a:extLst>
          </p:cNvPr>
          <p:cNvCxnSpPr>
            <a:cxnSpLocks/>
          </p:cNvCxnSpPr>
          <p:nvPr/>
        </p:nvCxnSpPr>
        <p:spPr>
          <a:xfrm flipV="1">
            <a:off x="5421380" y="2421911"/>
            <a:ext cx="0" cy="246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49B98A3-0404-4D6B-A9DF-640ED130B67F}"/>
              </a:ext>
            </a:extLst>
          </p:cNvPr>
          <p:cNvSpPr txBox="1"/>
          <p:nvPr/>
        </p:nvSpPr>
        <p:spPr>
          <a:xfrm>
            <a:off x="5646112" y="2065044"/>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27/05/2014</a:t>
            </a:r>
          </a:p>
        </p:txBody>
      </p:sp>
      <p:cxnSp>
        <p:nvCxnSpPr>
          <p:cNvPr id="24" name="Straight Connector 23">
            <a:extLst>
              <a:ext uri="{FF2B5EF4-FFF2-40B4-BE49-F238E27FC236}">
                <a16:creationId xmlns:a16="http://schemas.microsoft.com/office/drawing/2014/main" id="{A45F7F39-5A67-4932-8C4C-D8F5A4D1B892}"/>
              </a:ext>
            </a:extLst>
          </p:cNvPr>
          <p:cNvCxnSpPr>
            <a:cxnSpLocks/>
          </p:cNvCxnSpPr>
          <p:nvPr/>
        </p:nvCxnSpPr>
        <p:spPr>
          <a:xfrm flipV="1">
            <a:off x="6199809" y="2311265"/>
            <a:ext cx="0" cy="246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46DC4E-B67F-43B8-AB7A-F0BFDD29C214}"/>
              </a:ext>
            </a:extLst>
          </p:cNvPr>
          <p:cNvCxnSpPr>
            <a:cxnSpLocks/>
          </p:cNvCxnSpPr>
          <p:nvPr/>
        </p:nvCxnSpPr>
        <p:spPr>
          <a:xfrm flipV="1">
            <a:off x="6480555" y="2573926"/>
            <a:ext cx="119250" cy="1167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82C0F67-E0E8-427B-B636-106627A4F727}"/>
              </a:ext>
            </a:extLst>
          </p:cNvPr>
          <p:cNvSpPr txBox="1"/>
          <p:nvPr/>
        </p:nvSpPr>
        <p:spPr>
          <a:xfrm>
            <a:off x="6589131" y="2065044"/>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25/02/2016</a:t>
            </a:r>
          </a:p>
        </p:txBody>
      </p:sp>
      <p:cxnSp>
        <p:nvCxnSpPr>
          <p:cNvPr id="29" name="Straight Connector 28">
            <a:extLst>
              <a:ext uri="{FF2B5EF4-FFF2-40B4-BE49-F238E27FC236}">
                <a16:creationId xmlns:a16="http://schemas.microsoft.com/office/drawing/2014/main" id="{3C132B0B-288E-4340-B672-8EB6C29A739C}"/>
              </a:ext>
            </a:extLst>
          </p:cNvPr>
          <p:cNvCxnSpPr>
            <a:cxnSpLocks/>
          </p:cNvCxnSpPr>
          <p:nvPr/>
        </p:nvCxnSpPr>
        <p:spPr>
          <a:xfrm flipV="1">
            <a:off x="7120250" y="2311266"/>
            <a:ext cx="0" cy="4695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4417A37-BDD7-4108-8D1D-DB0DA35E6637}"/>
              </a:ext>
            </a:extLst>
          </p:cNvPr>
          <p:cNvSpPr txBox="1"/>
          <p:nvPr/>
        </p:nvSpPr>
        <p:spPr>
          <a:xfrm>
            <a:off x="6953641" y="2502745"/>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25/05/2016</a:t>
            </a:r>
          </a:p>
        </p:txBody>
      </p:sp>
      <p:cxnSp>
        <p:nvCxnSpPr>
          <p:cNvPr id="32" name="Straight Connector 31">
            <a:extLst>
              <a:ext uri="{FF2B5EF4-FFF2-40B4-BE49-F238E27FC236}">
                <a16:creationId xmlns:a16="http://schemas.microsoft.com/office/drawing/2014/main" id="{0D813F50-B9A1-432F-8393-3D2F785408F5}"/>
              </a:ext>
            </a:extLst>
          </p:cNvPr>
          <p:cNvCxnSpPr>
            <a:cxnSpLocks/>
          </p:cNvCxnSpPr>
          <p:nvPr/>
        </p:nvCxnSpPr>
        <p:spPr>
          <a:xfrm flipV="1">
            <a:off x="7271210" y="2748968"/>
            <a:ext cx="268250" cy="2516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1A91128-3B80-4C7C-A4BB-5DA1031E8CA5}"/>
              </a:ext>
            </a:extLst>
          </p:cNvPr>
          <p:cNvSpPr txBox="1"/>
          <p:nvPr/>
        </p:nvSpPr>
        <p:spPr>
          <a:xfrm>
            <a:off x="7430245" y="2791552"/>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25/08/2016</a:t>
            </a:r>
          </a:p>
        </p:txBody>
      </p:sp>
      <p:cxnSp>
        <p:nvCxnSpPr>
          <p:cNvPr id="37" name="Straight Connector 36">
            <a:extLst>
              <a:ext uri="{FF2B5EF4-FFF2-40B4-BE49-F238E27FC236}">
                <a16:creationId xmlns:a16="http://schemas.microsoft.com/office/drawing/2014/main" id="{5AC4837F-EBF1-4A00-80B6-A4982D76400D}"/>
              </a:ext>
            </a:extLst>
          </p:cNvPr>
          <p:cNvCxnSpPr>
            <a:cxnSpLocks/>
          </p:cNvCxnSpPr>
          <p:nvPr/>
        </p:nvCxnSpPr>
        <p:spPr>
          <a:xfrm flipV="1">
            <a:off x="7407667" y="3037774"/>
            <a:ext cx="519830" cy="1438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F8AF0BE-071B-4E94-98B4-C81A540A7F95}"/>
              </a:ext>
            </a:extLst>
          </p:cNvPr>
          <p:cNvSpPr txBox="1"/>
          <p:nvPr/>
        </p:nvSpPr>
        <p:spPr>
          <a:xfrm>
            <a:off x="8349635" y="2804078"/>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27/08/2019</a:t>
            </a:r>
          </a:p>
        </p:txBody>
      </p:sp>
      <p:cxnSp>
        <p:nvCxnSpPr>
          <p:cNvPr id="40" name="Straight Connector 39">
            <a:extLst>
              <a:ext uri="{FF2B5EF4-FFF2-40B4-BE49-F238E27FC236}">
                <a16:creationId xmlns:a16="http://schemas.microsoft.com/office/drawing/2014/main" id="{A18FFEA3-7D70-45CE-AD53-FBE3AA9E9BB8}"/>
              </a:ext>
            </a:extLst>
          </p:cNvPr>
          <p:cNvCxnSpPr>
            <a:cxnSpLocks/>
          </p:cNvCxnSpPr>
          <p:nvPr/>
        </p:nvCxnSpPr>
        <p:spPr>
          <a:xfrm flipV="1">
            <a:off x="8946743" y="3050299"/>
            <a:ext cx="0" cy="246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183D743-B8F0-473E-AB80-6904825E4E01}"/>
              </a:ext>
            </a:extLst>
          </p:cNvPr>
          <p:cNvSpPr txBox="1"/>
          <p:nvPr/>
        </p:nvSpPr>
        <p:spPr>
          <a:xfrm>
            <a:off x="8773756" y="2956478"/>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26/05/2020</a:t>
            </a:r>
          </a:p>
        </p:txBody>
      </p:sp>
      <p:cxnSp>
        <p:nvCxnSpPr>
          <p:cNvPr id="42" name="Straight Connector 41">
            <a:extLst>
              <a:ext uri="{FF2B5EF4-FFF2-40B4-BE49-F238E27FC236}">
                <a16:creationId xmlns:a16="http://schemas.microsoft.com/office/drawing/2014/main" id="{67BC3476-219E-4A4F-8D43-80FC2717EF76}"/>
              </a:ext>
            </a:extLst>
          </p:cNvPr>
          <p:cNvCxnSpPr>
            <a:cxnSpLocks/>
          </p:cNvCxnSpPr>
          <p:nvPr/>
        </p:nvCxnSpPr>
        <p:spPr>
          <a:xfrm flipV="1">
            <a:off x="9293584" y="3202699"/>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B8DE58A-3CC9-4F1F-B452-ECAEE0115573}"/>
              </a:ext>
            </a:extLst>
          </p:cNvPr>
          <p:cNvSpPr txBox="1"/>
          <p:nvPr/>
        </p:nvSpPr>
        <p:spPr>
          <a:xfrm>
            <a:off x="1636735" y="1367624"/>
            <a:ext cx="8918531"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656D"/>
                </a:solidFill>
                <a:effectLst/>
                <a:uLnTx/>
                <a:uFillTx/>
                <a:latin typeface="Calibri" panose="020F0502020204030204"/>
                <a:ea typeface="+mn-ea"/>
                <a:cs typeface="+mn-cs"/>
              </a:rPr>
              <a:t>15 changes of EGR over 79 individual quarterly review points</a:t>
            </a:r>
          </a:p>
        </p:txBody>
      </p:sp>
      <p:sp>
        <p:nvSpPr>
          <p:cNvPr id="44" name="TextBox 43">
            <a:extLst>
              <a:ext uri="{FF2B5EF4-FFF2-40B4-BE49-F238E27FC236}">
                <a16:creationId xmlns:a16="http://schemas.microsoft.com/office/drawing/2014/main" id="{7F6CBEC0-0F24-4FB3-8E3E-A6758AA6E15B}"/>
              </a:ext>
            </a:extLst>
          </p:cNvPr>
          <p:cNvSpPr txBox="1"/>
          <p:nvPr/>
        </p:nvSpPr>
        <p:spPr>
          <a:xfrm>
            <a:off x="10480574" y="2117398"/>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25/05/2023</a:t>
            </a:r>
          </a:p>
        </p:txBody>
      </p:sp>
      <p:cxnSp>
        <p:nvCxnSpPr>
          <p:cNvPr id="45" name="Straight Connector 44">
            <a:extLst>
              <a:ext uri="{FF2B5EF4-FFF2-40B4-BE49-F238E27FC236}">
                <a16:creationId xmlns:a16="http://schemas.microsoft.com/office/drawing/2014/main" id="{9DEDC604-D320-4C21-8BE4-7946D568B8EF}"/>
              </a:ext>
            </a:extLst>
          </p:cNvPr>
          <p:cNvCxnSpPr>
            <a:cxnSpLocks/>
          </p:cNvCxnSpPr>
          <p:nvPr/>
        </p:nvCxnSpPr>
        <p:spPr>
          <a:xfrm flipV="1">
            <a:off x="10896707" y="2323665"/>
            <a:ext cx="0" cy="246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D90EDC-2EBB-43C5-AA4C-4CB4EC1D3CBA}"/>
              </a:ext>
            </a:extLst>
          </p:cNvPr>
          <p:cNvCxnSpPr>
            <a:cxnSpLocks/>
          </p:cNvCxnSpPr>
          <p:nvPr/>
        </p:nvCxnSpPr>
        <p:spPr>
          <a:xfrm flipH="1" flipV="1">
            <a:off x="9960646" y="2806014"/>
            <a:ext cx="279287" cy="4920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C0A6B7-F839-4BD2-99CA-A0484F7BCE8D}"/>
              </a:ext>
            </a:extLst>
          </p:cNvPr>
          <p:cNvCxnSpPr>
            <a:cxnSpLocks/>
          </p:cNvCxnSpPr>
          <p:nvPr/>
        </p:nvCxnSpPr>
        <p:spPr>
          <a:xfrm flipH="1" flipV="1">
            <a:off x="10291039" y="2551347"/>
            <a:ext cx="191486" cy="5018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43703F-044F-4714-B83C-261F5CA85324}"/>
              </a:ext>
            </a:extLst>
          </p:cNvPr>
          <p:cNvSpPr txBox="1"/>
          <p:nvPr/>
        </p:nvSpPr>
        <p:spPr>
          <a:xfrm>
            <a:off x="9741253" y="2263198"/>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25/08/2022</a:t>
            </a:r>
          </a:p>
        </p:txBody>
      </p:sp>
      <p:sp>
        <p:nvSpPr>
          <p:cNvPr id="38" name="TextBox 37">
            <a:extLst>
              <a:ext uri="{FF2B5EF4-FFF2-40B4-BE49-F238E27FC236}">
                <a16:creationId xmlns:a16="http://schemas.microsoft.com/office/drawing/2014/main" id="{F4899EAF-4F15-44CA-876D-9D6086286C28}"/>
              </a:ext>
            </a:extLst>
          </p:cNvPr>
          <p:cNvSpPr txBox="1"/>
          <p:nvPr/>
        </p:nvSpPr>
        <p:spPr>
          <a:xfrm>
            <a:off x="9469096" y="2559793"/>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25/02/2022</a:t>
            </a:r>
          </a:p>
        </p:txBody>
      </p:sp>
      <p:cxnSp>
        <p:nvCxnSpPr>
          <p:cNvPr id="5" name="Straight Connector 4">
            <a:extLst>
              <a:ext uri="{FF2B5EF4-FFF2-40B4-BE49-F238E27FC236}">
                <a16:creationId xmlns:a16="http://schemas.microsoft.com/office/drawing/2014/main" id="{A2E043C4-89BC-345D-C484-54BEF352A254}"/>
              </a:ext>
            </a:extLst>
          </p:cNvPr>
          <p:cNvCxnSpPr>
            <a:cxnSpLocks/>
          </p:cNvCxnSpPr>
          <p:nvPr/>
        </p:nvCxnSpPr>
        <p:spPr>
          <a:xfrm flipV="1">
            <a:off x="10631978" y="2147565"/>
            <a:ext cx="0" cy="601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7377C2-ABB1-6F0C-2D3D-D2B71743CF71}"/>
              </a:ext>
            </a:extLst>
          </p:cNvPr>
          <p:cNvSpPr txBox="1"/>
          <p:nvPr/>
        </p:nvSpPr>
        <p:spPr>
          <a:xfrm>
            <a:off x="10167036" y="1859416"/>
            <a:ext cx="1039661" cy="2462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Calibri" panose="020F0502020204030204"/>
                <a:ea typeface="+mn-ea"/>
                <a:cs typeface="+mn-cs"/>
              </a:rPr>
              <a:t>25/11/2022</a:t>
            </a:r>
          </a:p>
        </p:txBody>
      </p:sp>
    </p:spTree>
    <p:extLst>
      <p:ext uri="{BB962C8B-B14F-4D97-AF65-F5344CB8AC3E}">
        <p14:creationId xmlns:p14="http://schemas.microsoft.com/office/powerpoint/2010/main" val="228474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F99-4BB3-D7A0-D401-421DC97AFA91}"/>
              </a:ext>
            </a:extLst>
          </p:cNvPr>
          <p:cNvSpPr>
            <a:spLocks noGrp="1"/>
          </p:cNvSpPr>
          <p:nvPr>
            <p:ph type="title"/>
          </p:nvPr>
        </p:nvSpPr>
        <p:spPr/>
        <p:txBody>
          <a:bodyPr/>
          <a:lstStyle/>
          <a:p>
            <a:r>
              <a:rPr lang="en-US" dirty="0"/>
              <a:t>EGRs – expectation and reality</a:t>
            </a:r>
          </a:p>
        </p:txBody>
      </p:sp>
      <p:graphicFrame>
        <p:nvGraphicFramePr>
          <p:cNvPr id="18" name="Table 18">
            <a:extLst>
              <a:ext uri="{FF2B5EF4-FFF2-40B4-BE49-F238E27FC236}">
                <a16:creationId xmlns:a16="http://schemas.microsoft.com/office/drawing/2014/main" id="{DA673C4B-67F2-C487-B7DF-47A7CF58B94F}"/>
              </a:ext>
            </a:extLst>
          </p:cNvPr>
          <p:cNvGraphicFramePr>
            <a:graphicFrameLocks noGrp="1"/>
          </p:cNvGraphicFramePr>
          <p:nvPr>
            <p:ph idx="1"/>
          </p:nvPr>
        </p:nvGraphicFramePr>
        <p:xfrm>
          <a:off x="1452000" y="1619250"/>
          <a:ext cx="9288000" cy="4079240"/>
        </p:xfrm>
        <a:graphic>
          <a:graphicData uri="http://schemas.openxmlformats.org/drawingml/2006/table">
            <a:tbl>
              <a:tblPr firstRow="1" bandRow="1">
                <a:tableStyleId>{5C22544A-7EE6-4342-B048-85BDC9FD1C3A}</a:tableStyleId>
              </a:tblPr>
              <a:tblGrid>
                <a:gridCol w="3096000">
                  <a:extLst>
                    <a:ext uri="{9D8B030D-6E8A-4147-A177-3AD203B41FA5}">
                      <a16:colId xmlns:a16="http://schemas.microsoft.com/office/drawing/2014/main" val="3051009397"/>
                    </a:ext>
                  </a:extLst>
                </a:gridCol>
                <a:gridCol w="3096000">
                  <a:extLst>
                    <a:ext uri="{9D8B030D-6E8A-4147-A177-3AD203B41FA5}">
                      <a16:colId xmlns:a16="http://schemas.microsoft.com/office/drawing/2014/main" val="1309764658"/>
                    </a:ext>
                  </a:extLst>
                </a:gridCol>
                <a:gridCol w="3096000">
                  <a:extLst>
                    <a:ext uri="{9D8B030D-6E8A-4147-A177-3AD203B41FA5}">
                      <a16:colId xmlns:a16="http://schemas.microsoft.com/office/drawing/2014/main" val="1099399204"/>
                    </a:ext>
                  </a:extLst>
                </a:gridCol>
              </a:tblGrid>
              <a:tr h="370840">
                <a:tc>
                  <a:txBody>
                    <a:bodyPr/>
                    <a:lstStyle/>
                    <a:p>
                      <a:pPr algn="ctr"/>
                      <a:r>
                        <a:rPr lang="en-US" dirty="0"/>
                        <a:t>Investment date</a:t>
                      </a:r>
                    </a:p>
                  </a:txBody>
                  <a:tcPr anchor="ctr"/>
                </a:tc>
                <a:tc>
                  <a:txBody>
                    <a:bodyPr/>
                    <a:lstStyle/>
                    <a:p>
                      <a:pPr algn="ctr"/>
                      <a:r>
                        <a:rPr lang="en-US" dirty="0"/>
                        <a:t>PruFund Growth EGR at outset</a:t>
                      </a:r>
                    </a:p>
                  </a:txBody>
                  <a:tcPr anchor="ctr"/>
                </a:tc>
                <a:tc>
                  <a:txBody>
                    <a:bodyPr/>
                    <a:lstStyle/>
                    <a:p>
                      <a:pPr algn="ctr"/>
                      <a:r>
                        <a:rPr lang="en-US" dirty="0"/>
                        <a:t>Return after 10 years</a:t>
                      </a:r>
                    </a:p>
                  </a:txBody>
                  <a:tcPr anchor="ctr"/>
                </a:tc>
                <a:extLst>
                  <a:ext uri="{0D108BD9-81ED-4DB2-BD59-A6C34878D82A}">
                    <a16:rowId xmlns:a16="http://schemas.microsoft.com/office/drawing/2014/main" val="176215521"/>
                  </a:ext>
                </a:extLst>
              </a:tr>
              <a:tr h="370840">
                <a:tc>
                  <a:txBody>
                    <a:bodyPr/>
                    <a:lstStyle/>
                    <a:p>
                      <a:pPr algn="ctr"/>
                      <a:r>
                        <a:rPr lang="en-US" dirty="0"/>
                        <a:t>25/11/2004</a:t>
                      </a:r>
                    </a:p>
                  </a:txBody>
                  <a:tcPr anchor="ctr"/>
                </a:tc>
                <a:tc>
                  <a:txBody>
                    <a:bodyPr/>
                    <a:lstStyle/>
                    <a:p>
                      <a:pPr algn="ctr"/>
                      <a:r>
                        <a:rPr lang="en-US" dirty="0"/>
                        <a:t>6.60%</a:t>
                      </a:r>
                    </a:p>
                  </a:txBody>
                  <a:tcPr anchor="ctr"/>
                </a:tc>
                <a:tc>
                  <a:txBody>
                    <a:bodyPr/>
                    <a:lstStyle/>
                    <a:p>
                      <a:pPr algn="ctr"/>
                      <a:r>
                        <a:rPr lang="en-US" dirty="0"/>
                        <a:t>6.64%</a:t>
                      </a:r>
                    </a:p>
                  </a:txBody>
                  <a:tcPr anchor="ctr"/>
                </a:tc>
                <a:extLst>
                  <a:ext uri="{0D108BD9-81ED-4DB2-BD59-A6C34878D82A}">
                    <a16:rowId xmlns:a16="http://schemas.microsoft.com/office/drawing/2014/main" val="1499844317"/>
                  </a:ext>
                </a:extLst>
              </a:tr>
              <a:tr h="370840">
                <a:tc>
                  <a:txBody>
                    <a:bodyPr/>
                    <a:lstStyle/>
                    <a:p>
                      <a:pPr algn="ctr"/>
                      <a:r>
                        <a:rPr lang="en-US" dirty="0"/>
                        <a:t>25/11/2005</a:t>
                      </a:r>
                    </a:p>
                  </a:txBody>
                  <a:tcPr anchor="ctr"/>
                </a:tc>
                <a:tc>
                  <a:txBody>
                    <a:bodyPr/>
                    <a:lstStyle/>
                    <a:p>
                      <a:pPr algn="ctr"/>
                      <a:r>
                        <a:rPr lang="en-US" dirty="0"/>
                        <a:t>6.60%</a:t>
                      </a:r>
                    </a:p>
                  </a:txBody>
                  <a:tcPr anchor="ctr"/>
                </a:tc>
                <a:tc>
                  <a:txBody>
                    <a:bodyPr/>
                    <a:lstStyle/>
                    <a:p>
                      <a:pPr algn="ctr"/>
                      <a:r>
                        <a:rPr lang="en-US" dirty="0"/>
                        <a:t>6.21%</a:t>
                      </a:r>
                    </a:p>
                  </a:txBody>
                  <a:tcPr anchor="ctr"/>
                </a:tc>
                <a:extLst>
                  <a:ext uri="{0D108BD9-81ED-4DB2-BD59-A6C34878D82A}">
                    <a16:rowId xmlns:a16="http://schemas.microsoft.com/office/drawing/2014/main" val="2775919367"/>
                  </a:ext>
                </a:extLst>
              </a:tr>
              <a:tr h="370840">
                <a:tc>
                  <a:txBody>
                    <a:bodyPr/>
                    <a:lstStyle/>
                    <a:p>
                      <a:pPr algn="ctr"/>
                      <a:r>
                        <a:rPr lang="en-US" dirty="0"/>
                        <a:t>25/11/2006</a:t>
                      </a:r>
                    </a:p>
                  </a:txBody>
                  <a:tcPr anchor="ctr"/>
                </a:tc>
                <a:tc>
                  <a:txBody>
                    <a:bodyPr/>
                    <a:lstStyle/>
                    <a:p>
                      <a:pPr algn="ctr"/>
                      <a:r>
                        <a:rPr lang="en-US" dirty="0"/>
                        <a:t>6.85%</a:t>
                      </a:r>
                    </a:p>
                  </a:txBody>
                  <a:tcPr anchor="ctr"/>
                </a:tc>
                <a:tc>
                  <a:txBody>
                    <a:bodyPr/>
                    <a:lstStyle/>
                    <a:p>
                      <a:pPr algn="ctr"/>
                      <a:r>
                        <a:rPr lang="en-US" dirty="0"/>
                        <a:t>5.74%</a:t>
                      </a:r>
                    </a:p>
                  </a:txBody>
                  <a:tcPr anchor="ctr"/>
                </a:tc>
                <a:extLst>
                  <a:ext uri="{0D108BD9-81ED-4DB2-BD59-A6C34878D82A}">
                    <a16:rowId xmlns:a16="http://schemas.microsoft.com/office/drawing/2014/main" val="2308590361"/>
                  </a:ext>
                </a:extLst>
              </a:tr>
              <a:tr h="370840">
                <a:tc>
                  <a:txBody>
                    <a:bodyPr/>
                    <a:lstStyle/>
                    <a:p>
                      <a:pPr algn="ctr"/>
                      <a:r>
                        <a:rPr lang="en-US" dirty="0"/>
                        <a:t>25/11/2007</a:t>
                      </a:r>
                    </a:p>
                  </a:txBody>
                  <a:tcPr anchor="ctr"/>
                </a:tc>
                <a:tc>
                  <a:txBody>
                    <a:bodyPr/>
                    <a:lstStyle/>
                    <a:p>
                      <a:pPr algn="ctr"/>
                      <a:r>
                        <a:rPr lang="en-US" dirty="0"/>
                        <a:t>6.85%</a:t>
                      </a:r>
                    </a:p>
                  </a:txBody>
                  <a:tcPr anchor="ctr"/>
                </a:tc>
                <a:tc>
                  <a:txBody>
                    <a:bodyPr/>
                    <a:lstStyle/>
                    <a:p>
                      <a:pPr algn="ctr"/>
                      <a:r>
                        <a:rPr lang="en-US" dirty="0"/>
                        <a:t>5.56%</a:t>
                      </a:r>
                    </a:p>
                  </a:txBody>
                  <a:tcPr anchor="ctr"/>
                </a:tc>
                <a:extLst>
                  <a:ext uri="{0D108BD9-81ED-4DB2-BD59-A6C34878D82A}">
                    <a16:rowId xmlns:a16="http://schemas.microsoft.com/office/drawing/2014/main" val="2073588801"/>
                  </a:ext>
                </a:extLst>
              </a:tr>
              <a:tr h="370840">
                <a:tc>
                  <a:txBody>
                    <a:bodyPr/>
                    <a:lstStyle/>
                    <a:p>
                      <a:pPr algn="ctr"/>
                      <a:r>
                        <a:rPr lang="en-US" dirty="0"/>
                        <a:t>25/11/2008</a:t>
                      </a:r>
                    </a:p>
                  </a:txBody>
                  <a:tcPr anchor="ctr"/>
                </a:tc>
                <a:tc>
                  <a:txBody>
                    <a:bodyPr/>
                    <a:lstStyle/>
                    <a:p>
                      <a:pPr algn="ctr"/>
                      <a:r>
                        <a:rPr lang="en-US" dirty="0"/>
                        <a:t>6.85%</a:t>
                      </a:r>
                    </a:p>
                  </a:txBody>
                  <a:tcPr anchor="ctr"/>
                </a:tc>
                <a:tc>
                  <a:txBody>
                    <a:bodyPr/>
                    <a:lstStyle/>
                    <a:p>
                      <a:pPr algn="ctr"/>
                      <a:r>
                        <a:rPr lang="en-US" dirty="0"/>
                        <a:t>7.64%</a:t>
                      </a:r>
                    </a:p>
                  </a:txBody>
                  <a:tcPr anchor="ctr"/>
                </a:tc>
                <a:extLst>
                  <a:ext uri="{0D108BD9-81ED-4DB2-BD59-A6C34878D82A}">
                    <a16:rowId xmlns:a16="http://schemas.microsoft.com/office/drawing/2014/main" val="585548540"/>
                  </a:ext>
                </a:extLst>
              </a:tr>
              <a:tr h="370840">
                <a:tc>
                  <a:txBody>
                    <a:bodyPr/>
                    <a:lstStyle/>
                    <a:p>
                      <a:pPr algn="ctr"/>
                      <a:r>
                        <a:rPr lang="en-US" dirty="0"/>
                        <a:t>25/11/2009</a:t>
                      </a:r>
                    </a:p>
                  </a:txBody>
                  <a:tcPr anchor="ctr"/>
                </a:tc>
                <a:tc>
                  <a:txBody>
                    <a:bodyPr/>
                    <a:lstStyle/>
                    <a:p>
                      <a:pPr algn="ctr"/>
                      <a:r>
                        <a:rPr lang="en-US" dirty="0"/>
                        <a:t>6.60%</a:t>
                      </a:r>
                    </a:p>
                  </a:txBody>
                  <a:tcPr anchor="ctr"/>
                </a:tc>
                <a:tc>
                  <a:txBody>
                    <a:bodyPr/>
                    <a:lstStyle/>
                    <a:p>
                      <a:pPr algn="ctr"/>
                      <a:r>
                        <a:rPr lang="en-US" dirty="0"/>
                        <a:t>7.20%</a:t>
                      </a:r>
                    </a:p>
                  </a:txBody>
                  <a:tcPr anchor="ctr"/>
                </a:tc>
                <a:extLst>
                  <a:ext uri="{0D108BD9-81ED-4DB2-BD59-A6C34878D82A}">
                    <a16:rowId xmlns:a16="http://schemas.microsoft.com/office/drawing/2014/main" val="2738837236"/>
                  </a:ext>
                </a:extLst>
              </a:tr>
              <a:tr h="370840">
                <a:tc>
                  <a:txBody>
                    <a:bodyPr/>
                    <a:lstStyle/>
                    <a:p>
                      <a:pPr algn="ctr"/>
                      <a:r>
                        <a:rPr lang="en-US" dirty="0"/>
                        <a:t>25/11/2010</a:t>
                      </a:r>
                    </a:p>
                  </a:txBody>
                  <a:tcPr anchor="ctr"/>
                </a:tc>
                <a:tc>
                  <a:txBody>
                    <a:bodyPr/>
                    <a:lstStyle/>
                    <a:p>
                      <a:pPr algn="ctr"/>
                      <a:r>
                        <a:rPr lang="en-US" dirty="0"/>
                        <a:t>6.60%</a:t>
                      </a:r>
                    </a:p>
                  </a:txBody>
                  <a:tcPr anchor="ctr"/>
                </a:tc>
                <a:tc>
                  <a:txBody>
                    <a:bodyPr/>
                    <a:lstStyle/>
                    <a:p>
                      <a:pPr algn="ctr"/>
                      <a:r>
                        <a:rPr lang="en-US" dirty="0"/>
                        <a:t>6.21%</a:t>
                      </a:r>
                    </a:p>
                  </a:txBody>
                  <a:tcPr anchor="ctr"/>
                </a:tc>
                <a:extLst>
                  <a:ext uri="{0D108BD9-81ED-4DB2-BD59-A6C34878D82A}">
                    <a16:rowId xmlns:a16="http://schemas.microsoft.com/office/drawing/2014/main" val="3772452347"/>
                  </a:ext>
                </a:extLst>
              </a:tr>
              <a:tr h="370840">
                <a:tc>
                  <a:txBody>
                    <a:bodyPr/>
                    <a:lstStyle/>
                    <a:p>
                      <a:pPr algn="ctr"/>
                      <a:r>
                        <a:rPr lang="en-US" dirty="0"/>
                        <a:t>25/11/2011</a:t>
                      </a:r>
                    </a:p>
                  </a:txBody>
                  <a:tcPr anchor="ctr"/>
                </a:tc>
                <a:tc>
                  <a:txBody>
                    <a:bodyPr/>
                    <a:lstStyle/>
                    <a:p>
                      <a:pPr algn="ctr"/>
                      <a:r>
                        <a:rPr lang="en-US" dirty="0"/>
                        <a:t>6.60%</a:t>
                      </a:r>
                    </a:p>
                  </a:txBody>
                  <a:tcPr anchor="ctr"/>
                </a:tc>
                <a:tc>
                  <a:txBody>
                    <a:bodyPr/>
                    <a:lstStyle/>
                    <a:p>
                      <a:pPr algn="ctr"/>
                      <a:r>
                        <a:rPr lang="en-US" dirty="0"/>
                        <a:t>6.64%</a:t>
                      </a:r>
                    </a:p>
                  </a:txBody>
                  <a:tcPr anchor="ctr"/>
                </a:tc>
                <a:extLst>
                  <a:ext uri="{0D108BD9-81ED-4DB2-BD59-A6C34878D82A}">
                    <a16:rowId xmlns:a16="http://schemas.microsoft.com/office/drawing/2014/main" val="190929767"/>
                  </a:ext>
                </a:extLst>
              </a:tr>
              <a:tr h="370840">
                <a:tc>
                  <a:txBody>
                    <a:bodyPr/>
                    <a:lstStyle/>
                    <a:p>
                      <a:pPr algn="ctr"/>
                      <a:r>
                        <a:rPr lang="en-US" dirty="0"/>
                        <a:t>25/11/2012</a:t>
                      </a:r>
                    </a:p>
                  </a:txBody>
                  <a:tcPr anchor="ctr"/>
                </a:tc>
                <a:tc>
                  <a:txBody>
                    <a:bodyPr/>
                    <a:lstStyle/>
                    <a:p>
                      <a:pPr algn="ctr"/>
                      <a:r>
                        <a:rPr lang="en-US" dirty="0"/>
                        <a:t>6.20%</a:t>
                      </a:r>
                    </a:p>
                  </a:txBody>
                  <a:tcPr anchor="ctr"/>
                </a:tc>
                <a:tc>
                  <a:txBody>
                    <a:bodyPr/>
                    <a:lstStyle/>
                    <a:p>
                      <a:pPr algn="ctr"/>
                      <a:r>
                        <a:rPr lang="en-US" dirty="0"/>
                        <a:t>6.61%</a:t>
                      </a:r>
                    </a:p>
                  </a:txBody>
                  <a:tcPr anchor="ctr"/>
                </a:tc>
                <a:extLst>
                  <a:ext uri="{0D108BD9-81ED-4DB2-BD59-A6C34878D82A}">
                    <a16:rowId xmlns:a16="http://schemas.microsoft.com/office/drawing/2014/main" val="390225024"/>
                  </a:ext>
                </a:extLst>
              </a:tr>
              <a:tr h="370840">
                <a:tc>
                  <a:txBody>
                    <a:bodyPr/>
                    <a:lstStyle/>
                    <a:p>
                      <a:pPr algn="ctr"/>
                      <a:r>
                        <a:rPr lang="en-US" dirty="0"/>
                        <a:t>25/11/2013</a:t>
                      </a:r>
                    </a:p>
                  </a:txBody>
                  <a:tcPr anchor="ctr"/>
                </a:tc>
                <a:tc>
                  <a:txBody>
                    <a:bodyPr/>
                    <a:lstStyle/>
                    <a:p>
                      <a:pPr algn="ctr"/>
                      <a:r>
                        <a:rPr lang="en-US" dirty="0"/>
                        <a:t>6.20%</a:t>
                      </a:r>
                    </a:p>
                  </a:txBody>
                  <a:tcPr anchor="ctr"/>
                </a:tc>
                <a:tc>
                  <a:txBody>
                    <a:bodyPr/>
                    <a:lstStyle/>
                    <a:p>
                      <a:pPr algn="ctr"/>
                      <a:r>
                        <a:rPr lang="en-US" dirty="0"/>
                        <a:t>6.03%</a:t>
                      </a:r>
                    </a:p>
                  </a:txBody>
                  <a:tcPr anchor="ctr"/>
                </a:tc>
                <a:extLst>
                  <a:ext uri="{0D108BD9-81ED-4DB2-BD59-A6C34878D82A}">
                    <a16:rowId xmlns:a16="http://schemas.microsoft.com/office/drawing/2014/main" val="3958008427"/>
                  </a:ext>
                </a:extLst>
              </a:tr>
            </a:tbl>
          </a:graphicData>
        </a:graphic>
      </p:graphicFrame>
      <p:sp>
        <p:nvSpPr>
          <p:cNvPr id="19" name="Rectangle 18">
            <a:extLst>
              <a:ext uri="{FF2B5EF4-FFF2-40B4-BE49-F238E27FC236}">
                <a16:creationId xmlns:a16="http://schemas.microsoft.com/office/drawing/2014/main" id="{1FA4B5F5-A487-796C-4621-180FD09C63BD}"/>
              </a:ext>
            </a:extLst>
          </p:cNvPr>
          <p:cNvSpPr/>
          <p:nvPr/>
        </p:nvSpPr>
        <p:spPr>
          <a:xfrm>
            <a:off x="240501" y="5845539"/>
            <a:ext cx="11808000" cy="646331"/>
          </a:xfrm>
          <a:prstGeom prst="rect">
            <a:avLst/>
          </a:prstGeom>
          <a:solidFill>
            <a:schemeClr val="bg1"/>
          </a:solidFill>
        </p:spPr>
        <p:txBody>
          <a:bodyPr wrap="square">
            <a:spAutoFit/>
          </a:bodyPr>
          <a:lstStyle/>
          <a:p>
            <a:r>
              <a:rPr lang="en-GB" sz="1200" dirty="0"/>
              <a:t>Figures are for PruFund Growth Fund held within PruFund Investment Plan. The PruFund figures include any additional investment expenses, but not any fund management, product or advice charges, so the amount an investor would get back would be less than shown here.  Past performance is not a reliable indicator of future performance.</a:t>
            </a:r>
            <a:r>
              <a:rPr lang="en-GB" sz="1200" b="1" dirty="0">
                <a:ea typeface="Times New Roman" panose="02020603050405020304" pitchFamily="18" charset="0"/>
              </a:rPr>
              <a:t>  </a:t>
            </a:r>
            <a:r>
              <a:rPr lang="en-GB" sz="1200" b="1" dirty="0">
                <a:cs typeface="Arial" panose="020B0604020202020204" pitchFamily="34" charset="0"/>
              </a:rPr>
              <a:t>The value of an investment can go down as well as up</a:t>
            </a:r>
            <a:r>
              <a:rPr lang="en-GB" sz="1200" b="1" dirty="0"/>
              <a:t>.  </a:t>
            </a:r>
            <a:r>
              <a:rPr lang="en-GB" sz="1200" dirty="0"/>
              <a:t>Source: Prudential and FE Analytics</a:t>
            </a:r>
            <a:r>
              <a:rPr lang="en-GB" sz="1200" b="1" dirty="0"/>
              <a:t> </a:t>
            </a:r>
          </a:p>
        </p:txBody>
      </p:sp>
    </p:spTree>
    <p:extLst>
      <p:ext uri="{BB962C8B-B14F-4D97-AF65-F5344CB8AC3E}">
        <p14:creationId xmlns:p14="http://schemas.microsoft.com/office/powerpoint/2010/main" val="218944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C127-39D6-4D1D-98AD-12F4ACEDDE56}"/>
              </a:ext>
            </a:extLst>
          </p:cNvPr>
          <p:cNvSpPr>
            <a:spLocks noGrp="1"/>
          </p:cNvSpPr>
          <p:nvPr>
            <p:ph type="title"/>
          </p:nvPr>
        </p:nvSpPr>
        <p:spPr/>
        <p:txBody>
          <a:bodyPr/>
          <a:lstStyle/>
          <a:p>
            <a:r>
              <a:rPr lang="en-GB" dirty="0"/>
              <a:t>Unit Price Adjustments (UPAs)</a:t>
            </a:r>
          </a:p>
        </p:txBody>
      </p:sp>
      <p:sp>
        <p:nvSpPr>
          <p:cNvPr id="3" name="Content Placeholder 2">
            <a:extLst>
              <a:ext uri="{FF2B5EF4-FFF2-40B4-BE49-F238E27FC236}">
                <a16:creationId xmlns:a16="http://schemas.microsoft.com/office/drawing/2014/main" id="{44AF518F-124B-42FD-B0C7-93F46FE833FE}"/>
              </a:ext>
            </a:extLst>
          </p:cNvPr>
          <p:cNvSpPr>
            <a:spLocks noGrp="1"/>
          </p:cNvSpPr>
          <p:nvPr>
            <p:ph idx="1"/>
          </p:nvPr>
        </p:nvSpPr>
        <p:spPr/>
        <p:txBody>
          <a:bodyPr/>
          <a:lstStyle/>
          <a:p>
            <a:r>
              <a:rPr lang="en-GB" sz="2400" dirty="0"/>
              <a:t>UPAs reflect the actual past performance of each PruFund and the smoothing approach followed</a:t>
            </a:r>
            <a:br>
              <a:rPr lang="en-GB" sz="2400" dirty="0"/>
            </a:br>
            <a:endParaRPr lang="en-GB" sz="2400" dirty="0"/>
          </a:p>
          <a:p>
            <a:r>
              <a:rPr lang="en-GB" sz="2400" dirty="0"/>
              <a:t>They are formulaic and non discretionary</a:t>
            </a:r>
            <a:br>
              <a:rPr lang="en-GB" sz="2400" dirty="0"/>
            </a:br>
            <a:endParaRPr lang="en-GB" sz="2400" dirty="0"/>
          </a:p>
          <a:p>
            <a:r>
              <a:rPr lang="en-GB" sz="2400" dirty="0"/>
              <a:t>For S2 and Series B, there is a Daily Smoothing Limit and a Quarterly Smoothing Limit</a:t>
            </a:r>
            <a:br>
              <a:rPr lang="en-GB" sz="2400" dirty="0"/>
            </a:br>
            <a:endParaRPr lang="en-GB" sz="2400" dirty="0"/>
          </a:p>
          <a:p>
            <a:r>
              <a:rPr lang="en-GB" sz="2400" b="1" dirty="0"/>
              <a:t>For Series C, there is a Daily Smoothing Limit and a Monthly Smoothing Limit</a:t>
            </a:r>
          </a:p>
        </p:txBody>
      </p:sp>
      <p:sp>
        <p:nvSpPr>
          <p:cNvPr id="4" name="Footer Placeholder 3">
            <a:extLst>
              <a:ext uri="{FF2B5EF4-FFF2-40B4-BE49-F238E27FC236}">
                <a16:creationId xmlns:a16="http://schemas.microsoft.com/office/drawing/2014/main" id="{CF2AEF40-4DAB-423F-9FA7-1CC24DF7631E}"/>
              </a:ext>
            </a:extLst>
          </p:cNvPr>
          <p:cNvSpPr>
            <a:spLocks noGrp="1"/>
          </p:cNvSpPr>
          <p:nvPr>
            <p:ph type="ftr" sz="quarter" idx="11"/>
            <p:custDataLst>
              <p:tags r:id="rId1"/>
            </p:custDataLst>
          </p:nvPr>
        </p:nvSpPr>
        <p:spPr/>
        <p:txBody>
          <a:bodyPr/>
          <a:lstStyle/>
          <a:p>
            <a:r>
              <a:rPr lang="en-GB" dirty="0"/>
              <a:t> </a:t>
            </a:r>
          </a:p>
        </p:txBody>
      </p:sp>
    </p:spTree>
    <p:extLst>
      <p:ext uri="{BB962C8B-B14F-4D97-AF65-F5344CB8AC3E}">
        <p14:creationId xmlns:p14="http://schemas.microsoft.com/office/powerpoint/2010/main" val="192197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heme/theme1.xml><?xml version="1.0" encoding="utf-8"?>
<a:theme xmlns:a="http://schemas.openxmlformats.org/drawingml/2006/main" name="Yellow-Coral Master">
  <a:themeElements>
    <a:clrScheme name="Pru2021 2">
      <a:dk1>
        <a:srgbClr val="5B656D"/>
      </a:dk1>
      <a:lt1>
        <a:srgbClr val="FFFFFF"/>
      </a:lt1>
      <a:dk2>
        <a:srgbClr val="EB5B36"/>
      </a:dk2>
      <a:lt2>
        <a:srgbClr val="FFFFFF"/>
      </a:lt2>
      <a:accent1>
        <a:srgbClr val="055A5F"/>
      </a:accent1>
      <a:accent2>
        <a:srgbClr val="16AFAC"/>
      </a:accent2>
      <a:accent3>
        <a:srgbClr val="7EBD5E"/>
      </a:accent3>
      <a:accent4>
        <a:srgbClr val="FEB81C"/>
      </a:accent4>
      <a:accent5>
        <a:srgbClr val="65B3E5"/>
      </a:accent5>
      <a:accent6>
        <a:srgbClr val="E58EBA"/>
      </a:accent6>
      <a:hlink>
        <a:srgbClr val="7B75B6"/>
      </a:hlink>
      <a:folHlink>
        <a:srgbClr val="E982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eal 100%">
      <a:srgbClr val="055A60"/>
    </a:custClr>
    <a:custClr name="Teal 80%">
      <a:srgbClr val="377B7F"/>
    </a:custClr>
    <a:custClr name="Teal 60%">
      <a:srgbClr val="699C9F"/>
    </a:custClr>
    <a:custClr name="Teal 40%">
      <a:srgbClr val="9BBDBF"/>
    </a:custClr>
    <a:custClr name="Teal 20%">
      <a:srgbClr val="CDDEDF"/>
    </a:custClr>
    <a:custClr name="Jade 100%">
      <a:srgbClr val="17B0AD"/>
    </a:custClr>
    <a:custClr name="Jade 80%">
      <a:srgbClr val="45C0BD"/>
    </a:custClr>
    <a:custClr name="Jade 60%">
      <a:srgbClr val="74D0CE"/>
    </a:custClr>
    <a:custClr name="Jade 40%">
      <a:srgbClr val="A2DFDE"/>
    </a:custClr>
    <a:custClr name="Jade 20%">
      <a:srgbClr val="D1EFEF"/>
    </a:custClr>
    <a:custClr name="Light Green 100%">
      <a:srgbClr val="7EBD5F"/>
    </a:custClr>
    <a:custClr name="Light Green 80%">
      <a:srgbClr val="98CA7F"/>
    </a:custClr>
    <a:custClr name="Light Green 60%">
      <a:srgbClr val="B2D79F"/>
    </a:custClr>
    <a:custClr name="Light Green 40%">
      <a:srgbClr val="CBE4BF"/>
    </a:custClr>
    <a:custClr name="Light Green 20%">
      <a:srgbClr val="E5F2DF"/>
    </a:custClr>
    <a:custClr name="Yellow 100%">
      <a:srgbClr val="FFB81C"/>
    </a:custClr>
    <a:custClr name="Yellow 80%">
      <a:srgbClr val="FFC649"/>
    </a:custClr>
    <a:custClr name="Yellow 60%">
      <a:srgbClr val="FFD477"/>
    </a:custClr>
    <a:custClr name="Yellow 40%">
      <a:srgbClr val="FFE3A4"/>
    </a:custClr>
    <a:custClr name="Yellow 20%">
      <a:srgbClr val="FFF1D2"/>
    </a:custClr>
    <a:custClr name="Light Blue 100%">
      <a:srgbClr val="65B4E5"/>
    </a:custClr>
    <a:custClr name="Light Blue 80%">
      <a:srgbClr val="84C3EA"/>
    </a:custClr>
    <a:custClr name="Light Blue 60%">
      <a:srgbClr val="A3D2EF"/>
    </a:custClr>
    <a:custClr name="Light Blue 40%">
      <a:srgbClr val="C1E1F5"/>
    </a:custClr>
    <a:custClr name="Light Blue 20%">
      <a:srgbClr val="E0F0FA"/>
    </a:custClr>
    <a:custClr name="Pink 100%">
      <a:srgbClr val="E58EBB"/>
    </a:custClr>
    <a:custClr name="Pink 80%">
      <a:srgbClr val="EAA5C9"/>
    </a:custClr>
    <a:custClr name="Pink 60%">
      <a:srgbClr val="EFBBD6"/>
    </a:custClr>
    <a:custClr name="Pink 40%">
      <a:srgbClr val="F5D2E4"/>
    </a:custClr>
    <a:custClr name="Pink 20%">
      <a:srgbClr val="FAE8F1"/>
    </a:custClr>
    <a:custClr name="Violet 100%">
      <a:srgbClr val="7B76B6"/>
    </a:custClr>
    <a:custClr name="Violet 80%">
      <a:srgbClr val="9591C5"/>
    </a:custClr>
    <a:custClr name="Violet 60%">
      <a:srgbClr val="B0ADD3"/>
    </a:custClr>
    <a:custClr name="Violet 40%">
      <a:srgbClr val="CAC8E2"/>
    </a:custClr>
    <a:custClr name="Violet 20%">
      <a:srgbClr val="E5E4F0"/>
    </a:custClr>
    <a:custClr name="Grey 100%">
      <a:srgbClr val="5B656E"/>
    </a:custClr>
    <a:custClr name="Grey 80%">
      <a:srgbClr val="7C848B"/>
    </a:custClr>
    <a:custClr name="Grey 60%">
      <a:srgbClr val="9DA3A8"/>
    </a:custClr>
    <a:custClr name="Grey 40%">
      <a:srgbClr val="BDC1C5"/>
    </a:custClr>
    <a:custClr name="Grey 20%">
      <a:srgbClr val="DEE0E2"/>
    </a:custClr>
    <a:custClr name="Light Coral 100%">
      <a:srgbClr val="E98276"/>
    </a:custClr>
    <a:custClr name="Light Coral 80%">
      <a:srgbClr val="ED9B91"/>
    </a:custClr>
    <a:custClr name="Light Coral 60%">
      <a:srgbClr val="F2B4AD"/>
    </a:custClr>
    <a:custClr name="Light Coral 40%">
      <a:srgbClr val="F6CDC8"/>
    </a:custClr>
    <a:custClr name="Light Coral 20%">
      <a:srgbClr val="FBE6E4"/>
    </a:custClr>
  </a:custClrLst>
  <a:extLst>
    <a:ext uri="{05A4C25C-085E-4340-85A3-A5531E510DB2}">
      <thm15:themeFamily xmlns:thm15="http://schemas.microsoft.com/office/thememl/2012/main" name="Presentation1" id="{5328AE89-7574-48B5-B809-BFFEF3A699AE}" vid="{ECFC808C-2684-4CFE-BDCF-56BF6A0C4C60}"/>
    </a:ext>
  </a:extLst>
</a:theme>
</file>

<file path=ppt/theme/theme2.xml><?xml version="1.0" encoding="utf-8"?>
<a:theme xmlns:a="http://schemas.openxmlformats.org/drawingml/2006/main" name="1_M&amp;G RE 2020 v1">
  <a:themeElements>
    <a:clrScheme name="M&amp;G INV 2020 v3.xml">
      <a:dk1>
        <a:srgbClr val="055A60"/>
      </a:dk1>
      <a:lt1>
        <a:srgbClr val="FFFFFF"/>
      </a:lt1>
      <a:dk2>
        <a:srgbClr val="7EBD5F"/>
      </a:dk2>
      <a:lt2>
        <a:srgbClr val="65B4E5"/>
      </a:lt2>
      <a:accent1>
        <a:srgbClr val="7EBD5F"/>
      </a:accent1>
      <a:accent2>
        <a:srgbClr val="65B4E5"/>
      </a:accent2>
      <a:accent3>
        <a:srgbClr val="7B76B6"/>
      </a:accent3>
      <a:accent4>
        <a:srgbClr val="E98276"/>
      </a:accent4>
      <a:accent5>
        <a:srgbClr val="FFB81C"/>
      </a:accent5>
      <a:accent6>
        <a:srgbClr val="17B0AD"/>
      </a:accent6>
      <a:hlink>
        <a:srgbClr val="E98276"/>
      </a:hlink>
      <a:folHlink>
        <a:srgbClr val="EB5C3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b" anchorCtr="0">
        <a:noAutofit/>
      </a:bodyPr>
      <a:lstStyle>
        <a:defPPr algn="l">
          <a:defRPr i="1" dirty="0"/>
        </a:defPPr>
      </a:lstStyle>
    </a:txDef>
  </a:objectDefaults>
  <a:extraClrSchemeLst/>
  <a:custClrLst>
    <a:custClr name="Light Green 100%">
      <a:srgbClr val="7EBD5F"/>
    </a:custClr>
    <a:custClr name="Don't tint at 80%">
      <a:srgbClr val="FFFFFF"/>
    </a:custClr>
    <a:custClr name="Don't tint at 60%">
      <a:srgbClr val="FFFFFF"/>
    </a:custClr>
    <a:custClr name="Don't tint at 40%">
      <a:srgbClr val="FFFFFF"/>
    </a:custClr>
    <a:custClr name="Dont' tint at 20%">
      <a:srgbClr val="FFFFFF"/>
    </a:custClr>
    <a:custClr name="Light Blue 100%">
      <a:srgbClr val="65B4E5"/>
    </a:custClr>
    <a:custClr name="Light Blue 80%">
      <a:srgbClr val="84C3EA"/>
    </a:custClr>
    <a:custClr name="Light Blue 60%">
      <a:srgbClr val="A3D2EF"/>
    </a:custClr>
    <a:custClr name="Light Blue 40%">
      <a:srgbClr val="C1E1F5"/>
    </a:custClr>
    <a:custClr name="Light Blue 20%">
      <a:srgbClr val="E0F0FA"/>
    </a:custClr>
    <a:custClr name="Violet 100%">
      <a:srgbClr val="7B76B6"/>
    </a:custClr>
    <a:custClr name="Violet 80%">
      <a:srgbClr val="9591C5"/>
    </a:custClr>
    <a:custClr name="Violet 60%">
      <a:srgbClr val="B0ADD3"/>
    </a:custClr>
    <a:custClr name="Violet 40%">
      <a:srgbClr val="CAC8E2"/>
    </a:custClr>
    <a:custClr name="Violet 20%">
      <a:srgbClr val="E5E4F0"/>
    </a:custClr>
    <a:custClr name="Light Coral 100%">
      <a:srgbClr val="E98276"/>
    </a:custClr>
    <a:custClr name="Light Coral 80%">
      <a:srgbClr val="EB9B91"/>
    </a:custClr>
    <a:custClr name="Light Coral 60%">
      <a:srgbClr val="F2B4AD"/>
    </a:custClr>
    <a:custClr name="Light Coral 40%">
      <a:srgbClr val="F6CDC8"/>
    </a:custClr>
    <a:custClr name="Light Coral 20%">
      <a:srgbClr val="FBE6E4"/>
    </a:custClr>
    <a:custClr name="Yellow 100%">
      <a:srgbClr val="FFB81C"/>
    </a:custClr>
    <a:custClr name="Yellow 80%">
      <a:srgbClr val="FFC649"/>
    </a:custClr>
    <a:custClr name="Yellow 60%">
      <a:srgbClr val="FFD477"/>
    </a:custClr>
    <a:custClr name="Yellow 40%">
      <a:srgbClr val="FFE3A4"/>
    </a:custClr>
    <a:custClr name="Yellow 20%">
      <a:srgbClr val="FFF1D2"/>
    </a:custClr>
    <a:custClr name="Jade 100%">
      <a:srgbClr val="17B0AD"/>
    </a:custClr>
    <a:custClr name="Jade 80%">
      <a:srgbClr val="45C0BD"/>
    </a:custClr>
    <a:custClr name="Jade 60%">
      <a:srgbClr val="74D0CE"/>
    </a:custClr>
    <a:custClr name="Jade 40%">
      <a:srgbClr val="A2DFDE"/>
    </a:custClr>
    <a:custClr name="Jade 20%">
      <a:srgbClr val="D1EFEF"/>
    </a:custClr>
    <a:custClr name="Grey 100%">
      <a:srgbClr val="5B656E"/>
    </a:custClr>
    <a:custClr name="Grey 80%">
      <a:srgbClr val="7C848B"/>
    </a:custClr>
    <a:custClr name="Grey 60%">
      <a:srgbClr val="9DA3A8"/>
    </a:custClr>
    <a:custClr name="Grey 40%">
      <a:srgbClr val="BDC1C5"/>
    </a:custClr>
    <a:custClr name="Grey 20%">
      <a:srgbClr val="DEE0E2"/>
    </a:custClr>
    <a:custClr name="Light Pink 100%">
      <a:srgbClr val="E58EBB"/>
    </a:custClr>
    <a:custClr name="Light Pink 80%">
      <a:srgbClr val="EAA5C9"/>
    </a:custClr>
    <a:custClr name="Light Pink 60%">
      <a:srgbClr val="EFBBD6"/>
    </a:custClr>
    <a:custClr name="Light Pink 40%">
      <a:srgbClr val="F5D2E4"/>
    </a:custClr>
    <a:custClr name="Light Pink 20%">
      <a:srgbClr val="FAE8F1"/>
    </a:custClr>
    <a:custClr name="Coral 100%">
      <a:srgbClr val="EB5C37"/>
    </a:custClr>
    <a:custClr name="Coral 80%">
      <a:srgbClr val="EF7D5F"/>
    </a:custClr>
    <a:custClr name="Coral 60%">
      <a:srgbClr val="F39D87"/>
    </a:custClr>
    <a:custClr name="Coral 40%">
      <a:srgbClr val="F7BEAF"/>
    </a:custClr>
    <a:custClr name="Coral 20%">
      <a:srgbClr val="FBDED7"/>
    </a:custClr>
    <a:custClr name="Petrol 100%">
      <a:srgbClr val="0097A9"/>
    </a:custClr>
    <a:custClr name="Petrol 80%">
      <a:srgbClr val="33ACBA"/>
    </a:custClr>
    <a:custClr name="Petrol 60%">
      <a:srgbClr val="66C1CB"/>
    </a:custClr>
    <a:custClr name="Petrol 40%">
      <a:srgbClr val="99D5DD"/>
    </a:custClr>
    <a:custClr name="Petrol 20%">
      <a:srgbClr val="CCEAEE"/>
    </a:custClr>
  </a:custClrLst>
  <a:extLst>
    <a:ext uri="{05A4C25C-085E-4340-85A3-A5531E510DB2}">
      <thm15:themeFamily xmlns:thm15="http://schemas.microsoft.com/office/thememl/2012/main" name="M&amp;G Investments Toolkit 2020_Guidelines_No_Content_v1.potx" id="{0BEDB362-B665-4EA6-B665-59747618D5C6}" vid="{B7E7F03E-97C7-4848-B3AA-4A404F0A0D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resh document" ma:contentTypeID="0x01010036DF8ACB058DF9489700B19236AAD59400DB6FE8DF07A8684E87A43839E5552C8D" ma:contentTypeVersion="35" ma:contentTypeDescription="" ma:contentTypeScope="" ma:versionID="6a7c0bda9d202189afe812ffe8ee3e24">
  <xsd:schema xmlns:xsd="http://www.w3.org/2001/XMLSchema" xmlns:xs="http://www.w3.org/2001/XMLSchema" xmlns:p="http://schemas.microsoft.com/office/2006/metadata/properties" xmlns:ns1="78e2c228-88d4-470d-8979-39812c725bf8" xmlns:ns2="4ca9bab2-2aca-4fd9-9657-56a4c58137fc" xmlns:ns4="edead583-b2f5-45cd-b2c4-e4687111039d" targetNamespace="http://schemas.microsoft.com/office/2006/metadata/properties" ma:root="true" ma:fieldsID="fc1909c8e51a8d1b41ae6703bc996a8e" ns1:_="" ns2:_="" ns4:_="">
    <xsd:import namespace="78e2c228-88d4-470d-8979-39812c725bf8"/>
    <xsd:import namespace="4ca9bab2-2aca-4fd9-9657-56a4c58137fc"/>
    <xsd:import namespace="edead583-b2f5-45cd-b2c4-e4687111039d"/>
    <xsd:element name="properties">
      <xsd:complexType>
        <xsd:sequence>
          <xsd:element name="documentManagement">
            <xsd:complexType>
              <xsd:all>
                <xsd:element ref="ns1:CandC_Tax_1TaxHTField" minOccurs="0"/>
                <xsd:element ref="ns1:CandC_Tax_2TaxHTField" minOccurs="0"/>
                <xsd:element ref="ns1:CandC_Tax_3TaxHTField" minOccurs="0"/>
                <xsd:element ref="ns1:CandC_Tax_4TaxHTField" minOccurs="0"/>
                <xsd:element ref="ns1:CandC_Tax_5TaxHTField" minOccurs="0"/>
                <xsd:element ref="ns1:CandC_Tax_6TaxHTField" minOccurs="0"/>
                <xsd:element ref="ns1:CandC_Tax_7TaxHTField" minOccurs="0"/>
                <xsd:element ref="ns1:CandC_Tax_8TaxHTField" minOccurs="0"/>
                <xsd:element ref="ns1:TaxCatchAll" minOccurs="0"/>
                <xsd:element ref="ns1:TaxCatchAllLabel" minOccurs="0"/>
                <xsd:element ref="ns2:CandC_Description" minOccurs="0"/>
                <xsd:element ref="ns1:CandC_Featured"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1:SharedWithUsers" minOccurs="0"/>
                <xsd:element ref="ns1: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2c228-88d4-470d-8979-39812c725bf8" elementFormDefault="qualified">
    <xsd:import namespace="http://schemas.microsoft.com/office/2006/documentManagement/types"/>
    <xsd:import namespace="http://schemas.microsoft.com/office/infopath/2007/PartnerControls"/>
    <xsd:element name="CandC_Tax_1TaxHTField" ma:index="0" nillable="true" ma:taxonomy="true" ma:internalName="CandC_Tax_1TaxHTField" ma:taxonomyFieldName="CandC_Tax_1" ma:displayName="Office Location" ma:fieldId="{f0f184d7-0b9b-444f-94bc-10343587c733}" ma:taxonomyMulti="true" ma:sspId="cefbbb15-a03c-4f57-88bd-bf3e5f88962a" ma:termSetId="ffd99857-61e1-48b4-8df8-8d66ee64c601" ma:anchorId="00000000-0000-0000-0000-000000000000" ma:open="false" ma:isKeyword="false">
      <xsd:complexType>
        <xsd:sequence>
          <xsd:element ref="pc:Terms" minOccurs="0" maxOccurs="1"/>
        </xsd:sequence>
      </xsd:complexType>
    </xsd:element>
    <xsd:element name="CandC_Tax_2TaxHTField" ma:index="1" nillable="true" ma:taxonomy="true" ma:internalName="CandC_Tax_2TaxHTField" ma:taxonomyFieldName="CandC_Tax_2" ma:displayName="Business Area" ma:fieldId="{6454b680-6f34-4f01-97ca-34334082f070}" ma:taxonomyMulti="true" ma:sspId="cefbbb15-a03c-4f57-88bd-bf3e5f88962a" ma:termSetId="ffaf7768-0d89-411d-923f-5b3c181c5602" ma:anchorId="00000000-0000-0000-0000-000000000000" ma:open="false" ma:isKeyword="false">
      <xsd:complexType>
        <xsd:sequence>
          <xsd:element ref="pc:Terms" minOccurs="0" maxOccurs="1"/>
        </xsd:sequence>
      </xsd:complexType>
    </xsd:element>
    <xsd:element name="CandC_Tax_3TaxHTField" ma:index="2" nillable="true" ma:taxonomy="true" ma:internalName="CandC_Tax_3TaxHTField" ma:taxonomyFieldName="CandC_Tax_3" ma:displayName="Department" ma:default="1;#|8e35de5b-af54-4733-865d-30222df2bb50" ma:fieldId="{759fb41c-e9f4-4f8d-a428-53bd45fa9de8}" ma:taxonomyMulti="true" ma:sspId="cefbbb15-a03c-4f57-88bd-bf3e5f88962a" ma:termSetId="ff8b7fb8-8d6c-4fb5-9c4b-efe4c0fd0b03" ma:anchorId="00000000-0000-0000-0000-000000000000" ma:open="false" ma:isKeyword="false">
      <xsd:complexType>
        <xsd:sequence>
          <xsd:element ref="pc:Terms" minOccurs="0" maxOccurs="1"/>
        </xsd:sequence>
      </xsd:complexType>
    </xsd:element>
    <xsd:element name="CandC_Tax_4TaxHTField" ma:index="3" nillable="true" ma:taxonomy="true" ma:internalName="CandC_Tax_4TaxHTField" ma:taxonomyFieldName="CandC_Tax_4" ma:displayName="Topic" ma:fieldId="{7884c4a6-666a-4c96-8d95-b481dcac504b}" ma:taxonomyMulti="true" ma:sspId="cefbbb15-a03c-4f57-88bd-bf3e5f88962a" ma:termSetId="ffe3f6ba-f8bf-48b7-ba86-ac84da04c904" ma:anchorId="00000000-0000-0000-0000-000000000000" ma:open="true" ma:isKeyword="false">
      <xsd:complexType>
        <xsd:sequence>
          <xsd:element ref="pc:Terms" minOccurs="0" maxOccurs="1"/>
        </xsd:sequence>
      </xsd:complexType>
    </xsd:element>
    <xsd:element name="CandC_Tax_5TaxHTField" ma:index="4" nillable="true" ma:taxonomy="true" ma:internalName="CandC_Tax_5TaxHTField" ma:taxonomyFieldName="CandC_Tax_5" ma:displayName="Content Type" ma:fieldId="{8ec7b074-a3be-4541-acc0-5ffdcce0b2ed}" ma:taxonomyMulti="true" ma:sspId="cefbbb15-a03c-4f57-88bd-bf3e5f88962a" ma:termSetId="ff4846b2-2b74-4902-9ad5-97c19210a205" ma:anchorId="00000000-0000-0000-0000-000000000000" ma:open="true" ma:isKeyword="false">
      <xsd:complexType>
        <xsd:sequence>
          <xsd:element ref="pc:Terms" minOccurs="0" maxOccurs="1"/>
        </xsd:sequence>
      </xsd:complexType>
    </xsd:element>
    <xsd:element name="CandC_Tax_6TaxHTField" ma:index="5" nillable="true" ma:taxonomy="true" ma:internalName="CandC_Tax_6TaxHTField" ma:taxonomyFieldName="CandC_Tax_6" ma:displayName="Audience" ma:fieldId="{265a5956-1c57-4a67-958f-c252aefd9f60}" ma:taxonomyMulti="true" ma:sspId="cefbbb15-a03c-4f57-88bd-bf3e5f88962a" ma:termSetId="ff7cfce7-eae6-4c60-8d46-851dd1234f06" ma:anchorId="00000000-0000-0000-0000-000000000000" ma:open="true" ma:isKeyword="false">
      <xsd:complexType>
        <xsd:sequence>
          <xsd:element ref="pc:Terms" minOccurs="0" maxOccurs="1"/>
        </xsd:sequence>
      </xsd:complexType>
    </xsd:element>
    <xsd:element name="CandC_Tax_7TaxHTField" ma:index="6" nillable="true" ma:taxonomy="true" ma:internalName="CandC_Tax_7TaxHTField" ma:taxonomyFieldName="CandC_Tax_7" ma:displayName="Product" ma:fieldId="{95b187bc-b8e0-4cc3-9d90-48d038784e6d}" ma:taxonomyMulti="true" ma:sspId="cefbbb15-a03c-4f57-88bd-bf3e5f88962a" ma:termSetId="ffd3af59-f51e-4cd5-9071-609359012c07" ma:anchorId="00000000-0000-0000-0000-000000000000" ma:open="true" ma:isKeyword="false">
      <xsd:complexType>
        <xsd:sequence>
          <xsd:element ref="pc:Terms" minOccurs="0" maxOccurs="1"/>
        </xsd:sequence>
      </xsd:complexType>
    </xsd:element>
    <xsd:element name="CandC_Tax_8TaxHTField" ma:index="7" nillable="true" ma:taxonomy="true" ma:internalName="CandC_Tax_8TaxHTField" ma:taxonomyFieldName="CandC_Tax_8" ma:displayName="Region" ma:fieldId="{36cccf54-ed80-4bef-98cb-ca575c7ad017}" ma:taxonomyMulti="true" ma:sspId="cefbbb15-a03c-4f57-88bd-bf3e5f88962a" ma:termSetId="ff3cfff5-1738-46b7-a743-bfa84c66eb08" ma:anchorId="00000000-0000-0000-0000-000000000000" ma:open="true" ma:isKeyword="false">
      <xsd:complexType>
        <xsd:sequence>
          <xsd:element ref="pc:Terms" minOccurs="0" maxOccurs="1"/>
        </xsd:sequence>
      </xsd:complexType>
    </xsd:element>
    <xsd:element name="TaxCatchAll" ma:index="8" nillable="true" ma:displayName="Taxonomy Catch All Column" ma:hidden="true" ma:list="{bde09980-3c32-4af7-a208-21935e02a9c8}" ma:internalName="TaxCatchAll" ma:showField="CatchAllData" ma:web="78e2c228-88d4-470d-8979-39812c725bf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de09980-3c32-4af7-a208-21935e02a9c8}" ma:internalName="TaxCatchAllLabel" ma:readOnly="true" ma:showField="CatchAllDataLabel" ma:web="78e2c228-88d4-470d-8979-39812c725bf8">
      <xsd:complexType>
        <xsd:complexContent>
          <xsd:extension base="dms:MultiChoiceLookup">
            <xsd:sequence>
              <xsd:element name="Value" type="dms:Lookup" maxOccurs="unbounded" minOccurs="0" nillable="true"/>
            </xsd:sequence>
          </xsd:extension>
        </xsd:complexContent>
      </xsd:complexType>
    </xsd:element>
    <xsd:element name="CandC_Featured" ma:index="19" nillable="true" ma:displayName="Featured" ma:default="0" ma:internalName="CandC_Featured">
      <xsd:simpleType>
        <xsd:restriction base="dms:Boolean"/>
      </xsd:simple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a9bab2-2aca-4fd9-9657-56a4c58137fc" elementFormDefault="qualified">
    <xsd:import namespace="http://schemas.microsoft.com/office/2006/documentManagement/types"/>
    <xsd:import namespace="http://schemas.microsoft.com/office/infopath/2007/PartnerControls"/>
    <xsd:element name="CandC_Description" ma:index="18" nillable="true" ma:displayName="Short description" ma:internalName="CandC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ead583-b2f5-45cd-b2c4-e4687111039d"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2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ndC_Tax_3TaxHTField xmlns="78e2c228-88d4-470d-8979-39812c725bf8">
      <Terms xmlns="http://schemas.microsoft.com/office/infopath/2007/PartnerControls">
        <TermInfo xmlns="http://schemas.microsoft.com/office/infopath/2007/PartnerControls">
          <TermName xmlns="http://schemas.microsoft.com/office/infopath/2007/PartnerControls"/>
          <TermId xmlns="http://schemas.microsoft.com/office/infopath/2007/PartnerControls">8e35de5b-af54-4733-865d-30222df2bb50</TermId>
        </TermInfo>
      </Terms>
    </CandC_Tax_3TaxHTField>
    <CandC_Tax_2TaxHTField xmlns="78e2c228-88d4-470d-8979-39812c725bf8">
      <Terms xmlns="http://schemas.microsoft.com/office/infopath/2007/PartnerControls"/>
    </CandC_Tax_2TaxHTField>
    <CandC_Tax_1TaxHTField xmlns="78e2c228-88d4-470d-8979-39812c725bf8">
      <Terms xmlns="http://schemas.microsoft.com/office/infopath/2007/PartnerControls"/>
    </CandC_Tax_1TaxHTField>
    <CandC_Description xmlns="4ca9bab2-2aca-4fd9-9657-56a4c58137fc" xsi:nil="true"/>
    <TaxCatchAll xmlns="78e2c228-88d4-470d-8979-39812c725bf8">
      <Value>1</Value>
    </TaxCatchAll>
    <CandC_Featured xmlns="78e2c228-88d4-470d-8979-39812c725bf8">false</CandC_Featured>
    <CandC_Tax_8TaxHTField xmlns="78e2c228-88d4-470d-8979-39812c725bf8">
      <Terms xmlns="http://schemas.microsoft.com/office/infopath/2007/PartnerControls"/>
    </CandC_Tax_8TaxHTField>
    <CandC_Tax_7TaxHTField xmlns="78e2c228-88d4-470d-8979-39812c725bf8">
      <Terms xmlns="http://schemas.microsoft.com/office/infopath/2007/PartnerControls"/>
    </CandC_Tax_7TaxHTField>
    <CandC_Tax_6TaxHTField xmlns="78e2c228-88d4-470d-8979-39812c725bf8">
      <Terms xmlns="http://schemas.microsoft.com/office/infopath/2007/PartnerControls"/>
    </CandC_Tax_6TaxHTField>
    <CandC_Tax_5TaxHTField xmlns="78e2c228-88d4-470d-8979-39812c725bf8">
      <Terms xmlns="http://schemas.microsoft.com/office/infopath/2007/PartnerControls"/>
    </CandC_Tax_5TaxHTField>
    <CandC_Tax_4TaxHTField xmlns="78e2c228-88d4-470d-8979-39812c725bf8">
      <Terms xmlns="http://schemas.microsoft.com/office/infopath/2007/PartnerControls"/>
    </CandC_Tax_4TaxHTField>
  </documentManagement>
</p:properties>
</file>

<file path=customXml/itemProps1.xml><?xml version="1.0" encoding="utf-8"?>
<ds:datastoreItem xmlns:ds="http://schemas.openxmlformats.org/officeDocument/2006/customXml" ds:itemID="{880A56C1-E00B-4B1D-9715-8FE0D5EC7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2c228-88d4-470d-8979-39812c725bf8"/>
    <ds:schemaRef ds:uri="4ca9bab2-2aca-4fd9-9657-56a4c58137fc"/>
    <ds:schemaRef ds:uri="edead583-b2f5-45cd-b2c4-e46871110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826B37-91D5-4D7E-B606-C88A280E3831}">
  <ds:schemaRefs>
    <ds:schemaRef ds:uri="http://schemas.microsoft.com/sharepoint/v3/contenttype/forms"/>
  </ds:schemaRefs>
</ds:datastoreItem>
</file>

<file path=customXml/itemProps3.xml><?xml version="1.0" encoding="utf-8"?>
<ds:datastoreItem xmlns:ds="http://schemas.openxmlformats.org/officeDocument/2006/customXml" ds:itemID="{15DFDFFD-8C0B-4245-B6A5-36DF1B861741}">
  <ds:schemaRefs>
    <ds:schemaRef ds:uri="http://schemas.microsoft.com/office/2006/documentManagement/types"/>
    <ds:schemaRef ds:uri="http://purl.org/dc/elements/1.1/"/>
    <ds:schemaRef ds:uri="edead583-b2f5-45cd-b2c4-e4687111039d"/>
    <ds:schemaRef ds:uri="http://schemas.microsoft.com/office/2006/metadata/properties"/>
    <ds:schemaRef ds:uri="4ca9bab2-2aca-4fd9-9657-56a4c58137fc"/>
    <ds:schemaRef ds:uri="http://purl.org/dc/terms/"/>
    <ds:schemaRef ds:uri="http://schemas.microsoft.com/office/infopath/2007/PartnerControls"/>
    <ds:schemaRef ds:uri="http://purl.org/dc/dcmitype/"/>
    <ds:schemaRef ds:uri="http://schemas.openxmlformats.org/package/2006/metadata/core-properties"/>
    <ds:schemaRef ds:uri="78e2c228-88d4-470d-8979-39812c725bf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130979</TotalTime>
  <Words>3052</Words>
  <Application>Microsoft Office PowerPoint</Application>
  <PresentationFormat>Widescreen</PresentationFormat>
  <Paragraphs>305</Paragraphs>
  <Slides>32</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ＭＳ Ｐゴシック</vt:lpstr>
      <vt:lpstr>Arial</vt:lpstr>
      <vt:lpstr>Calibri</vt:lpstr>
      <vt:lpstr>Calibri Light</vt:lpstr>
      <vt:lpstr>Times New Roman</vt:lpstr>
      <vt:lpstr>Yellow-Coral Master</vt:lpstr>
      <vt:lpstr>1_M&amp;G RE 2020 v1</vt:lpstr>
      <vt:lpstr>PowerPoint Presentation</vt:lpstr>
      <vt:lpstr>Important information </vt:lpstr>
      <vt:lpstr>What we will cover</vt:lpstr>
      <vt:lpstr>EGR decision</vt:lpstr>
      <vt:lpstr>Example EGRs</vt:lpstr>
      <vt:lpstr>A reminder of the EGR methodology</vt:lpstr>
      <vt:lpstr>Preferable not to make frequent changes</vt:lpstr>
      <vt:lpstr>EGRs – expectation and reality</vt:lpstr>
      <vt:lpstr>Unit Price Adjustments (UPAs)</vt:lpstr>
      <vt:lpstr>UPA position 25 May 2024</vt:lpstr>
      <vt:lpstr>UPA position 25 May 2024</vt:lpstr>
      <vt:lpstr>PowerPoint Presentation</vt:lpstr>
      <vt:lpstr>UPAs – a reminder of what’s required </vt:lpstr>
      <vt:lpstr>UPAs – a reminder of what’s required</vt:lpstr>
      <vt:lpstr>UPAs – a reminder of what’s required</vt:lpstr>
      <vt:lpstr>UPAs – a reminder of what’s required</vt:lpstr>
      <vt:lpstr>Performance of markets since 25 Aug 2023</vt:lpstr>
      <vt:lpstr>The Smoothed Price (SP) performance is not the same as the Unsmoothed Price (USP) performance</vt:lpstr>
      <vt:lpstr>The Smoothed Price (SP) performance is not the same as the Unsmoothed Price (USP) performance</vt:lpstr>
      <vt:lpstr>The Smoothed Price (SP) performance is not the same as the Unsmoothed Price (USP) performance</vt:lpstr>
      <vt:lpstr>The Smoothed Price (SP) performance is not the same as the Unsmoothed Price (USP) performance</vt:lpstr>
      <vt:lpstr>PowerPoint Presentation</vt:lpstr>
      <vt:lpstr>A quick reminder</vt:lpstr>
      <vt:lpstr>PowerPoint Presentation</vt:lpstr>
      <vt:lpstr>Performance of PruFund Growth – 5 years</vt:lpstr>
      <vt:lpstr>Performance of PruFund Cautious – 5 years</vt:lpstr>
      <vt:lpstr>Performance of PruFund Growth – 3 year performance</vt:lpstr>
      <vt:lpstr>Performance of PruFund Cautious – 3 year performance</vt:lpstr>
      <vt:lpstr>Short term performance is rubbish??</vt:lpstr>
      <vt:lpstr>Performance vs. Volatility – 3 years</vt:lpstr>
      <vt:lpstr>Performance vs. Volatility – 5 years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PRUAG6792_01_19</dc:subject>
  <dc:creator>Fidell, Paul</dc:creator>
  <cp:keywords/>
  <dc:description/>
  <cp:lastModifiedBy>Pagar, Gayatri</cp:lastModifiedBy>
  <cp:revision>52</cp:revision>
  <cp:lastPrinted>2021-08-24T07:26:38Z</cp:lastPrinted>
  <dcterms:created xsi:type="dcterms:W3CDTF">2021-05-14T09:58:28Z</dcterms:created>
  <dcterms:modified xsi:type="dcterms:W3CDTF">2024-06-05T07:40:33Z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0x01010036DF8ACB058DF9489700B19236AAD59400DB6FE8DF07A8684E87A43839E5552C8D</vt:lpwstr>
  </property>
  <property fmtid="{D5CDD505-2E9C-101B-9397-08002B2CF9AE}" pid="3" name="CandC_Tax_3">
    <vt:lpwstr>1;#|8e35de5b-af54-4733-865d-30222df2bb50</vt:lpwstr>
  </property>
  <property fmtid="{D5CDD505-2E9C-101B-9397-08002B2CF9AE}" pid="4" name="MSIP_Label_6cd3c5f5-c566-4dc5-8864-6f6d9b127b45_Enabled">
    <vt:lpwstr>true</vt:lpwstr>
  </property>
  <property fmtid="{D5CDD505-2E9C-101B-9397-08002B2CF9AE}" pid="5" name="MSIP_Label_6cd3c5f5-c566-4dc5-8864-6f6d9b127b45_SetDate">
    <vt:lpwstr>2021-05-07T17:19:56Z</vt:lpwstr>
  </property>
  <property fmtid="{D5CDD505-2E9C-101B-9397-08002B2CF9AE}" pid="6" name="MSIP_Label_6cd3c5f5-c566-4dc5-8864-6f6d9b127b45_Method">
    <vt:lpwstr>Standard</vt:lpwstr>
  </property>
  <property fmtid="{D5CDD505-2E9C-101B-9397-08002B2CF9AE}" pid="7" name="MSIP_Label_6cd3c5f5-c566-4dc5-8864-6f6d9b127b45_Name">
    <vt:lpwstr>Internal</vt:lpwstr>
  </property>
  <property fmtid="{D5CDD505-2E9C-101B-9397-08002B2CF9AE}" pid="8" name="MSIP_Label_6cd3c5f5-c566-4dc5-8864-6f6d9b127b45_SiteId">
    <vt:lpwstr>aa42167d-6f8d-45ce-b655-d245ef97da66</vt:lpwstr>
  </property>
  <property fmtid="{D5CDD505-2E9C-101B-9397-08002B2CF9AE}" pid="9" name="MSIP_Label_6cd3c5f5-c566-4dc5-8864-6f6d9b127b45_ActionId">
    <vt:lpwstr>21fee285-350a-421a-bb2d-fa59b5c50671</vt:lpwstr>
  </property>
  <property fmtid="{D5CDD505-2E9C-101B-9397-08002B2CF9AE}" pid="10" name="MSIP_Label_6cd3c5f5-c566-4dc5-8864-6f6d9b127b45_ContentBits">
    <vt:lpwstr>0</vt:lpwstr>
  </property>
  <property fmtid="{D5CDD505-2E9C-101B-9397-08002B2CF9AE}" pid="11" name="CandC_Tax_6">
    <vt:lpwstr/>
  </property>
  <property fmtid="{D5CDD505-2E9C-101B-9397-08002B2CF9AE}" pid="12" name="CandC_Tax_1">
    <vt:lpwstr/>
  </property>
  <property fmtid="{D5CDD505-2E9C-101B-9397-08002B2CF9AE}" pid="13" name="CandC_Tax_5">
    <vt:lpwstr/>
  </property>
  <property fmtid="{D5CDD505-2E9C-101B-9397-08002B2CF9AE}" pid="14" name="CandC_Tax_4">
    <vt:lpwstr/>
  </property>
  <property fmtid="{D5CDD505-2E9C-101B-9397-08002B2CF9AE}" pid="15" name="CandC_Tax_8">
    <vt:lpwstr/>
  </property>
  <property fmtid="{D5CDD505-2E9C-101B-9397-08002B2CF9AE}" pid="16" name="CandC_Tax_2">
    <vt:lpwstr/>
  </property>
  <property fmtid="{D5CDD505-2E9C-101B-9397-08002B2CF9AE}" pid="17" name="CandC_Tax_7">
    <vt:lpwstr/>
  </property>
</Properties>
</file>